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0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t>6/7/2012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186583"/>
            <a:ext cx="6096000" cy="6176115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14800" y="533400"/>
            <a:ext cx="2286000" cy="5638800"/>
            <a:chOff x="-1143000" y="1447800"/>
            <a:chExt cx="2286000" cy="5638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143000" y="1523999"/>
              <a:ext cx="2286000" cy="556260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0" y="572210"/>
            <a:ext cx="2514600" cy="5599990"/>
            <a:chOff x="-1371600" y="1447800"/>
            <a:chExt cx="2514600" cy="559999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1371600" y="1523999"/>
              <a:ext cx="25146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32511" y="1069373"/>
            <a:ext cx="1800000" cy="36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TestProperties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4724399" y="2204104"/>
            <a:ext cx="1408111" cy="386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HtmlHelper</a:t>
            </a:r>
            <a:endParaRPr lang="en-SG" sz="16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15096" y="551432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284" y="535331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25552" y="5657380"/>
            <a:ext cx="1368039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AllCasesSuite</a:t>
            </a:r>
            <a:endParaRPr lang="en-SG" sz="16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572000" y="2011836"/>
            <a:ext cx="1" cy="8227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1421563" y="1110176"/>
            <a:ext cx="132163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1907202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1805712" y="149117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stCxn id="144" idx="3"/>
            <a:endCxn id="104" idx="3"/>
          </p:cNvCxnSpPr>
          <p:nvPr/>
        </p:nvCxnSpPr>
        <p:spPr>
          <a:xfrm rot="16200000" flipV="1">
            <a:off x="2102765" y="1560836"/>
            <a:ext cx="292060" cy="609940"/>
          </a:xfrm>
          <a:prstGeom prst="bentConnector3">
            <a:avLst>
              <a:gd name="adj1" fmla="val 578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1951353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 rot="16200000">
            <a:off x="1998004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1344604" y="240272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 rot="16200000">
            <a:off x="1388755" y="243336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 rot="16200000">
            <a:off x="1435406" y="2476091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Unit Tests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 rot="16200000">
            <a:off x="524829" y="2453027"/>
            <a:ext cx="130542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AllJsTests</a:t>
            </a:r>
            <a:endParaRPr lang="en-SG" sz="1600" b="1" dirty="0"/>
          </a:p>
        </p:txBody>
      </p:sp>
      <p:cxnSp>
        <p:nvCxnSpPr>
          <p:cNvPr id="159" name="Elbow Connector 158"/>
          <p:cNvCxnSpPr>
            <a:stCxn id="104" idx="3"/>
            <a:endCxn id="150" idx="3"/>
          </p:cNvCxnSpPr>
          <p:nvPr/>
        </p:nvCxnSpPr>
        <p:spPr>
          <a:xfrm rot="5400000">
            <a:off x="1429971" y="1467346"/>
            <a:ext cx="261424" cy="7662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7" idx="3"/>
            <a:endCxn id="104" idx="3"/>
          </p:cNvCxnSpPr>
          <p:nvPr/>
        </p:nvCxnSpPr>
        <p:spPr>
          <a:xfrm rot="16200000" flipV="1">
            <a:off x="1814708" y="1848894"/>
            <a:ext cx="261425" cy="3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0" name="Rectangle 169"/>
          <p:cNvSpPr/>
          <p:nvPr/>
        </p:nvSpPr>
        <p:spPr>
          <a:xfrm rot="16200000">
            <a:off x="1197104" y="4339111"/>
            <a:ext cx="1663621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AllUnitTestsSuite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 rot="16200000">
            <a:off x="1721135" y="4329741"/>
            <a:ext cx="168236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AllUiTestsSuite</a:t>
            </a:r>
            <a:endParaRPr lang="en-SG" sz="1600" b="1" dirty="0"/>
          </a:p>
        </p:txBody>
      </p:sp>
      <p:sp>
        <p:nvSpPr>
          <p:cNvPr id="175" name="Flowchart: Decision 174"/>
          <p:cNvSpPr/>
          <p:nvPr/>
        </p:nvSpPr>
        <p:spPr>
          <a:xfrm>
            <a:off x="1638812" y="5530974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6" name="Elbow Connector 175"/>
          <p:cNvCxnSpPr>
            <a:stCxn id="170" idx="1"/>
            <a:endCxn id="175" idx="0"/>
          </p:cNvCxnSpPr>
          <p:nvPr/>
        </p:nvCxnSpPr>
        <p:spPr>
          <a:xfrm rot="5400000">
            <a:off x="1779660" y="5281718"/>
            <a:ext cx="179167" cy="31934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79" name="Elbow Connector 178"/>
          <p:cNvCxnSpPr>
            <a:stCxn id="171" idx="1"/>
            <a:endCxn id="175" idx="0"/>
          </p:cNvCxnSpPr>
          <p:nvPr/>
        </p:nvCxnSpPr>
        <p:spPr>
          <a:xfrm rot="5400000">
            <a:off x="2046359" y="5015018"/>
            <a:ext cx="179168" cy="85274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2" name="Flowchart: Decision 181"/>
          <p:cNvSpPr/>
          <p:nvPr/>
        </p:nvSpPr>
        <p:spPr>
          <a:xfrm>
            <a:off x="2529652" y="3539658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3" name="Elbow Connector 182"/>
          <p:cNvCxnSpPr>
            <a:stCxn id="145" idx="1"/>
            <a:endCxn id="182" idx="0"/>
          </p:cNvCxnSpPr>
          <p:nvPr/>
        </p:nvCxnSpPr>
        <p:spPr>
          <a:xfrm rot="5400000">
            <a:off x="2460279" y="3399521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7" name="Elbow Connector 186"/>
          <p:cNvCxnSpPr>
            <a:stCxn id="150" idx="1"/>
            <a:endCxn id="175" idx="0"/>
          </p:cNvCxnSpPr>
          <p:nvPr/>
        </p:nvCxnSpPr>
        <p:spPr>
          <a:xfrm rot="16200000" flipH="1">
            <a:off x="321381" y="4142784"/>
            <a:ext cx="2244350" cy="532030"/>
          </a:xfrm>
          <a:prstGeom prst="bentConnector3">
            <a:avLst>
              <a:gd name="adj1" fmla="val 96175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Rectangle 195"/>
          <p:cNvSpPr/>
          <p:nvPr/>
        </p:nvSpPr>
        <p:spPr>
          <a:xfrm>
            <a:off x="4332511" y="3581400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Pool</a:t>
            </a:r>
            <a:endParaRPr lang="en-SG" sz="1600" b="1" dirty="0"/>
          </a:p>
        </p:txBody>
      </p:sp>
      <p:sp>
        <p:nvSpPr>
          <p:cNvPr id="198" name="Flowchart: Decision 197"/>
          <p:cNvSpPr/>
          <p:nvPr/>
        </p:nvSpPr>
        <p:spPr>
          <a:xfrm>
            <a:off x="5159231" y="345357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Elbow Connector 198"/>
          <p:cNvCxnSpPr>
            <a:stCxn id="116" idx="2"/>
            <a:endCxn id="198" idx="0"/>
          </p:cNvCxnSpPr>
          <p:nvPr/>
        </p:nvCxnSpPr>
        <p:spPr>
          <a:xfrm rot="5400000">
            <a:off x="5139918" y="3360977"/>
            <a:ext cx="182666" cy="25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96000" y="473301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962188" y="4572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6092439" y="304230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6958627" y="288129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7" name="Elbow Connector 236"/>
          <p:cNvCxnSpPr>
            <a:stCxn id="145" idx="2"/>
            <a:endCxn id="98" idx="1"/>
          </p:cNvCxnSpPr>
          <p:nvPr/>
        </p:nvCxnSpPr>
        <p:spPr>
          <a:xfrm>
            <a:off x="2781301" y="2656976"/>
            <a:ext cx="1551210" cy="286496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8" name="Elbow Connector 237"/>
          <p:cNvCxnSpPr>
            <a:stCxn id="145" idx="2"/>
            <a:endCxn id="205" idx="1"/>
          </p:cNvCxnSpPr>
          <p:nvPr/>
        </p:nvCxnSpPr>
        <p:spPr>
          <a:xfrm>
            <a:off x="2781301" y="2656976"/>
            <a:ext cx="1551210" cy="21055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1" name="Elbow Connector 240"/>
          <p:cNvCxnSpPr>
            <a:stCxn id="145" idx="2"/>
            <a:endCxn id="116" idx="1"/>
          </p:cNvCxnSpPr>
          <p:nvPr/>
        </p:nvCxnSpPr>
        <p:spPr>
          <a:xfrm>
            <a:off x="2781301" y="2656976"/>
            <a:ext cx="1551210" cy="385328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80" name="Flowchart: Decision 279"/>
          <p:cNvSpPr/>
          <p:nvPr/>
        </p:nvSpPr>
        <p:spPr>
          <a:xfrm>
            <a:off x="1977796" y="3541675"/>
            <a:ext cx="141518" cy="12783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1" name="Elbow Connector 280"/>
          <p:cNvCxnSpPr>
            <a:endCxn id="280" idx="0"/>
          </p:cNvCxnSpPr>
          <p:nvPr/>
        </p:nvCxnSpPr>
        <p:spPr>
          <a:xfrm rot="5400000">
            <a:off x="1908423" y="3401538"/>
            <a:ext cx="280270" cy="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4332511" y="5328886"/>
            <a:ext cx="1800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EmailAccount</a:t>
            </a:r>
            <a:endParaRPr lang="en-SG" sz="1600" b="1" dirty="0"/>
          </a:p>
        </p:txBody>
      </p:sp>
      <p:cxnSp>
        <p:nvCxnSpPr>
          <p:cNvPr id="289" name="Elbow Connector 288"/>
          <p:cNvCxnSpPr/>
          <p:nvPr/>
        </p:nvCxnSpPr>
        <p:spPr>
          <a:xfrm>
            <a:off x="3284220" y="1219200"/>
            <a:ext cx="1048291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332511" y="2813704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endParaRPr lang="en-SG" sz="1600" b="1" dirty="0"/>
          </a:p>
        </p:txBody>
      </p:sp>
      <p:sp>
        <p:nvSpPr>
          <p:cNvPr id="205" name="Rectangle 204"/>
          <p:cNvSpPr/>
          <p:nvPr/>
        </p:nvSpPr>
        <p:spPr>
          <a:xfrm>
            <a:off x="4332511" y="4572000"/>
            <a:ext cx="1800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291" name="Rectangle 290"/>
          <p:cNvSpPr/>
          <p:nvPr/>
        </p:nvSpPr>
        <p:spPr>
          <a:xfrm>
            <a:off x="4332511" y="1644302"/>
            <a:ext cx="1805445" cy="367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NoAlertException</a:t>
            </a:r>
            <a:endParaRPr lang="en-SG" sz="1600" b="1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4953000" y="2583612"/>
            <a:ext cx="0" cy="2203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7" name="Elbow Connector 296"/>
          <p:cNvCxnSpPr>
            <a:stCxn id="145" idx="2"/>
            <a:endCxn id="291" idx="1"/>
          </p:cNvCxnSpPr>
          <p:nvPr/>
        </p:nvCxnSpPr>
        <p:spPr>
          <a:xfrm flipV="1">
            <a:off x="2781301" y="1828069"/>
            <a:ext cx="1551210" cy="82890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0" name="Elbow Connector 299"/>
          <p:cNvCxnSpPr>
            <a:stCxn id="145" idx="2"/>
            <a:endCxn id="196" idx="1"/>
          </p:cNvCxnSpPr>
          <p:nvPr/>
        </p:nvCxnSpPr>
        <p:spPr>
          <a:xfrm>
            <a:off x="2781301" y="2656976"/>
            <a:ext cx="1551210" cy="1153024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4" name="Folded Corner 303"/>
          <p:cNvSpPr/>
          <p:nvPr/>
        </p:nvSpPr>
        <p:spPr>
          <a:xfrm>
            <a:off x="6934200" y="106937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05" name="Folded Corner 304"/>
          <p:cNvSpPr/>
          <p:nvPr/>
        </p:nvSpPr>
        <p:spPr>
          <a:xfrm>
            <a:off x="6781800" y="162760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6153150" y="1291061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42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38</cp:revision>
  <dcterms:created xsi:type="dcterms:W3CDTF">2006-08-16T00:00:00Z</dcterms:created>
  <dcterms:modified xsi:type="dcterms:W3CDTF">2012-07-06T08:42:19Z</dcterms:modified>
</cp:coreProperties>
</file>