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18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44" y="-102"/>
      </p:cViewPr>
      <p:guideLst>
        <p:guide orient="horz" pos="17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3136"/>
            <a:ext cx="7772400" cy="116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70278"/>
            <a:ext cx="6400800" cy="1384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6978"/>
            <a:ext cx="2057400" cy="4622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6978"/>
            <a:ext cx="6019800" cy="4622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81656"/>
            <a:ext cx="7772400" cy="10761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96438"/>
            <a:ext cx="7772400" cy="11852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4233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4233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2810"/>
            <a:ext cx="4040188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8252"/>
            <a:ext cx="4040188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12810"/>
            <a:ext cx="4041775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5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5723"/>
            <a:ext cx="3008313" cy="918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5723"/>
            <a:ext cx="5111750" cy="4624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33797"/>
            <a:ext cx="3008313" cy="37061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92697"/>
            <a:ext cx="5486400" cy="447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84121"/>
            <a:ext cx="5486400" cy="3250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40447"/>
            <a:ext cx="5486400" cy="63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6977"/>
            <a:ext cx="8229600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233"/>
            <a:ext cx="8229600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21812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21812"/>
            <a:ext cx="2895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21812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/>
          <p:cNvSpPr/>
          <p:nvPr/>
        </p:nvSpPr>
        <p:spPr>
          <a:xfrm>
            <a:off x="3124200" y="118269"/>
            <a:ext cx="5256242" cy="5105400"/>
          </a:xfrm>
          <a:prstGeom prst="roundRect">
            <a:avLst>
              <a:gd name="adj" fmla="val 32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Rounded Rectangle 166"/>
          <p:cNvSpPr/>
          <p:nvPr/>
        </p:nvSpPr>
        <p:spPr>
          <a:xfrm>
            <a:off x="381000" y="3242469"/>
            <a:ext cx="1524000" cy="1373381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800600" y="1109583"/>
            <a:ext cx="1219200" cy="3038832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169" name="Rounded Rectangle 168"/>
          <p:cNvSpPr/>
          <p:nvPr/>
        </p:nvSpPr>
        <p:spPr>
          <a:xfrm>
            <a:off x="6477000" y="1109582"/>
            <a:ext cx="1143000" cy="178998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1447800" y="1108869"/>
            <a:ext cx="11430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 (browser)</a:t>
            </a:r>
            <a:endParaRPr lang="en-SG" sz="1600" b="1" dirty="0"/>
          </a:p>
        </p:txBody>
      </p:sp>
      <p:sp>
        <p:nvSpPr>
          <p:cNvPr id="171" name="Rounded Rectangle 170"/>
          <p:cNvSpPr/>
          <p:nvPr/>
        </p:nvSpPr>
        <p:spPr>
          <a:xfrm>
            <a:off x="3250428" y="194469"/>
            <a:ext cx="49791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6019800" y="2103387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905000" y="3780320"/>
            <a:ext cx="2895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810000" y="645260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410200" y="647397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10400" y="647397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5" idx="1"/>
            <a:endCxn id="170" idx="3"/>
          </p:cNvCxnSpPr>
          <p:nvPr/>
        </p:nvCxnSpPr>
        <p:spPr>
          <a:xfrm flipH="1">
            <a:off x="2590800" y="1984457"/>
            <a:ext cx="706540" cy="712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Smiley Face 177"/>
          <p:cNvSpPr/>
          <p:nvPr/>
        </p:nvSpPr>
        <p:spPr>
          <a:xfrm>
            <a:off x="533400" y="1769745"/>
            <a:ext cx="381000" cy="42942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9" name="Elbow Connector 178"/>
          <p:cNvCxnSpPr/>
          <p:nvPr/>
        </p:nvCxnSpPr>
        <p:spPr>
          <a:xfrm flipV="1">
            <a:off x="1905000" y="647397"/>
            <a:ext cx="6172200" cy="3814272"/>
          </a:xfrm>
          <a:prstGeom prst="bentConnector3">
            <a:avLst>
              <a:gd name="adj1" fmla="val 99983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6"/>
            <a:endCxn id="170" idx="1"/>
          </p:cNvCxnSpPr>
          <p:nvPr/>
        </p:nvCxnSpPr>
        <p:spPr>
          <a:xfrm>
            <a:off x="914400" y="1984458"/>
            <a:ext cx="533400" cy="7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50170" y="1769744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HTML, CSS, JavaScript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3371" y="3780320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Qunit</a:t>
            </a:r>
            <a:r>
              <a:rPr lang="en-US" dirty="0" smtClean="0">
                <a:solidFill>
                  <a:schemeClr val="tx1"/>
                </a:solidFill>
              </a:rPr>
              <a:t>, Selenium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53000" y="24804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Java, Servlets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868003" y="3504539"/>
            <a:ext cx="1319257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over HTTP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297340" y="1108157"/>
            <a:ext cx="969859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 (server)</a:t>
            </a:r>
            <a:endParaRPr lang="en-SG" sz="16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3297341" y="1569987"/>
            <a:ext cx="889919" cy="1066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JSP, Servlets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590800" y="1718469"/>
            <a:ext cx="659628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HTTP, AJAX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 flipH="1">
            <a:off x="4267199" y="202326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67" idx="0"/>
          </p:cNvCxnSpPr>
          <p:nvPr/>
        </p:nvCxnSpPr>
        <p:spPr>
          <a:xfrm rot="5400000" flipH="1" flipV="1">
            <a:off x="952500" y="274716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604386" y="19089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Direct Access Storage 190"/>
          <p:cNvSpPr/>
          <p:nvPr/>
        </p:nvSpPr>
        <p:spPr>
          <a:xfrm rot="16200000">
            <a:off x="6608037" y="3187634"/>
            <a:ext cx="905944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 smtClean="0"/>
              <a:t>App Engine </a:t>
            </a:r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7048500" y="2899569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036572" y="2899213"/>
            <a:ext cx="888228" cy="41945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JDO, GQL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4" name="Rounded Rectangle 126"/>
          <p:cNvSpPr/>
          <p:nvPr/>
        </p:nvSpPr>
        <p:spPr>
          <a:xfrm>
            <a:off x="2819399" y="4615849"/>
            <a:ext cx="5867400" cy="68402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011039" y="4995069"/>
            <a:ext cx="2304161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Google App Engine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19</cp:revision>
  <dcterms:created xsi:type="dcterms:W3CDTF">2006-08-16T00:00:00Z</dcterms:created>
  <dcterms:modified xsi:type="dcterms:W3CDTF">2012-07-06T09:18:47Z</dcterms:modified>
</cp:coreProperties>
</file>