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7921625" cy="486092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14" y="-90"/>
      </p:cViewPr>
      <p:guideLst>
        <p:guide orient="horz" pos="153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9:35.333" idx="6">
    <p:pos x="3098" y="148"/>
    <p:text>Make the first heading just 'Self evaluation'. This ought to be changed in the app too.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510039"/>
            <a:ext cx="6733381" cy="10419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754525"/>
            <a:ext cx="5545138" cy="124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94663"/>
            <a:ext cx="1782367" cy="41475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94663"/>
            <a:ext cx="5215069" cy="41475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3123594"/>
            <a:ext cx="6733381" cy="965434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2060269"/>
            <a:ext cx="6733381" cy="106332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34218"/>
            <a:ext cx="3498718" cy="32079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088083"/>
            <a:ext cx="3500094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41545"/>
            <a:ext cx="3500094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088083"/>
            <a:ext cx="3501468" cy="4534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41545"/>
            <a:ext cx="3501468" cy="280065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93540"/>
            <a:ext cx="2606160" cy="8236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93540"/>
            <a:ext cx="4428408" cy="41486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17194"/>
            <a:ext cx="2606160" cy="332500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3402647"/>
            <a:ext cx="4752975" cy="40170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434333"/>
            <a:ext cx="4752975" cy="291655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3804351"/>
            <a:ext cx="4752975" cy="57048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94664"/>
            <a:ext cx="7129463" cy="8101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34218"/>
            <a:ext cx="7129463" cy="32079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4505358"/>
            <a:ext cx="2508515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4505358"/>
            <a:ext cx="1848379" cy="25879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342230"/>
            <a:ext cx="5015402" cy="416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1584548" y="2142346"/>
            <a:ext cx="792088" cy="8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436" y="2502470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5. Submit peer feedback and peer evaluations</a:t>
            </a:r>
            <a:endParaRPr lang="en-US" sz="1200" b="1" dirty="0"/>
          </a:p>
        </p:txBody>
      </p:sp>
      <p:sp>
        <p:nvSpPr>
          <p:cNvPr id="20" name="Rectangular Callout 19"/>
          <p:cNvSpPr/>
          <p:nvPr/>
        </p:nvSpPr>
        <p:spPr>
          <a:xfrm rot="10800000">
            <a:off x="2561999" y="71885"/>
            <a:ext cx="1794824" cy="522648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2624382" y="107097"/>
            <a:ext cx="1768478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Students </a:t>
            </a:r>
            <a:r>
              <a:rPr lang="en-US" sz="1200" b="1" dirty="0"/>
              <a:t>rate</a:t>
            </a:r>
            <a:r>
              <a:rPr lang="en-US" sz="1200" dirty="0"/>
              <a:t> themselves as well as their peers</a:t>
            </a:r>
            <a:endParaRPr lang="en-SG" sz="1200" dirty="0"/>
          </a:p>
        </p:txBody>
      </p:sp>
      <p:sp>
        <p:nvSpPr>
          <p:cNvPr id="22" name="Rectangular Callout 21"/>
          <p:cNvSpPr/>
          <p:nvPr/>
        </p:nvSpPr>
        <p:spPr>
          <a:xfrm rot="10800000">
            <a:off x="5626619" y="1980889"/>
            <a:ext cx="1704314" cy="539266"/>
          </a:xfrm>
          <a:prstGeom prst="wedgeRectCallout">
            <a:avLst>
              <a:gd name="adj1" fmla="val 61109"/>
              <a:gd name="adj2" fmla="val 20470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626620" y="2016100"/>
            <a:ext cx="16989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Comments about the </a:t>
            </a:r>
            <a:r>
              <a:rPr lang="en-US" sz="1200" b="1" dirty="0"/>
              <a:t>team dynamics</a:t>
            </a:r>
            <a:endParaRPr lang="en-SG" sz="1200" b="1" dirty="0"/>
          </a:p>
        </p:txBody>
      </p:sp>
      <p:sp>
        <p:nvSpPr>
          <p:cNvPr id="24" name="Rectangular Callout 23"/>
          <p:cNvSpPr/>
          <p:nvPr/>
        </p:nvSpPr>
        <p:spPr>
          <a:xfrm rot="10800000">
            <a:off x="5626619" y="2880196"/>
            <a:ext cx="1704315" cy="662788"/>
          </a:xfrm>
          <a:prstGeom prst="wedgeRectCallout">
            <a:avLst>
              <a:gd name="adj1" fmla="val 61674"/>
              <a:gd name="adj2" fmla="val -2209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616996" y="2901298"/>
            <a:ext cx="1641930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Confidential</a:t>
            </a:r>
            <a:r>
              <a:rPr lang="en-US" sz="1200" dirty="0"/>
              <a:t> </a:t>
            </a:r>
            <a:r>
              <a:rPr lang="en-US" sz="1200" b="1" dirty="0"/>
              <a:t>comments</a:t>
            </a:r>
            <a:r>
              <a:rPr lang="en-US" sz="1200" dirty="0"/>
              <a:t> from the student to the teacher</a:t>
            </a:r>
            <a:endParaRPr lang="en-SG" sz="1200" dirty="0"/>
          </a:p>
        </p:txBody>
      </p:sp>
      <p:sp>
        <p:nvSpPr>
          <p:cNvPr id="26" name="Rectangular Callout 25"/>
          <p:cNvSpPr/>
          <p:nvPr/>
        </p:nvSpPr>
        <p:spPr>
          <a:xfrm rot="10800000">
            <a:off x="3447503" y="4248348"/>
            <a:ext cx="1631117" cy="493848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3509889" y="4283563"/>
            <a:ext cx="1603051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/>
              <a:t>Anonymous</a:t>
            </a:r>
            <a:r>
              <a:rPr lang="en-US" sz="1200" dirty="0"/>
              <a:t> peer feedback for the team</a:t>
            </a:r>
            <a:endParaRPr lang="en-SG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396" y="1722785"/>
            <a:ext cx="1325464" cy="779685"/>
            <a:chOff x="-76200" y="688745"/>
            <a:chExt cx="1295400" cy="762000"/>
          </a:xfrm>
        </p:grpSpPr>
        <p:grpSp>
          <p:nvGrpSpPr>
            <p:cNvPr id="15" name="Group 111"/>
            <p:cNvGrpSpPr/>
            <p:nvPr/>
          </p:nvGrpSpPr>
          <p:grpSpPr>
            <a:xfrm>
              <a:off x="-76200" y="829023"/>
              <a:ext cx="853372" cy="548572"/>
              <a:chOff x="-76200" y="829023"/>
              <a:chExt cx="853372" cy="548572"/>
            </a:xfrm>
          </p:grpSpPr>
          <p:pic>
            <p:nvPicPr>
              <p:cNvPr id="29" name="Picture 5" descr="C:\Users\dcsdcr\AppData\Local\Microsoft\Windows\Temporary Internet Files\Content.IE5\8EW2YN38\MC900432611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-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30" name="Picture 6" descr="C:\Users\dcsdcr\AppData\Local\Microsoft\Windows\Temporary Internet Files\Content.IE5\X9F2A1EC\MC90043260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" y="829023"/>
                <a:ext cx="548572" cy="548572"/>
              </a:xfrm>
              <a:prstGeom prst="rect">
                <a:avLst/>
              </a:prstGeom>
              <a:noFill/>
            </p:spPr>
          </p:pic>
          <p:pic>
            <p:nvPicPr>
              <p:cNvPr id="31" name="Picture 7" descr="C:\Users\dcsdcr\AppData\Local\Microsoft\Windows\Temporary Internet Files\Content.IE5\DNBC9CGL\MC900432612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8600" y="829023"/>
                <a:ext cx="548572" cy="548572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8" descr="C:\Users\dcsdcr\AppData\Local\Microsoft\Windows\Temporary Internet Files\Content.IE5\VAN5VK8I\MC90043261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" y="688745"/>
              <a:ext cx="762000" cy="76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GCT</cp:lastModifiedBy>
  <cp:revision>18</cp:revision>
  <dcterms:created xsi:type="dcterms:W3CDTF">2012-07-29T11:45:57Z</dcterms:created>
  <dcterms:modified xsi:type="dcterms:W3CDTF">2012-08-01T09:03:27Z</dcterms:modified>
</cp:coreProperties>
</file>