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964" y="-600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odelete\arno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75" l="10000" r="90000">
                        <a14:foregroundMark x1="41771" y1="28125" x2="37083" y2="42969"/>
                        <a14:foregroundMark x1="40417" y1="46250" x2="42708" y2="58906"/>
                        <a14:foregroundMark x1="60000" y1="49219" x2="57083" y2="57344"/>
                        <a14:foregroundMark x1="63854" y1="74844" x2="68646" y2="76719"/>
                        <a14:foregroundMark x1="63229" y1="72969" x2="66979" y2="74375"/>
                        <a14:foregroundMark x1="59792" y1="97813" x2="56771" y2="9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1918" y="14061"/>
            <a:ext cx="4667205" cy="31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Displaying shawn_image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4" descr="Displaying shawn_image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4" name="AutoShape 6" descr="Displaying shawn_image.jp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Chatura Rajapakse</cp:lastModifiedBy>
  <cp:revision>21</cp:revision>
  <dcterms:created xsi:type="dcterms:W3CDTF">2012-08-20T09:22:23Z</dcterms:created>
  <dcterms:modified xsi:type="dcterms:W3CDTF">2014-01-20T05:49:30Z</dcterms:modified>
</cp:coreProperties>
</file>