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1263" cy="2592388"/>
  <p:notesSz cx="6858000" cy="9144000"/>
  <p:defaultTextStyle>
    <a:defPPr>
      <a:defRPr lang="en-US"/>
    </a:defPPr>
    <a:lvl1pPr marL="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-102" y="-900"/>
      </p:cViewPr>
      <p:guideLst>
        <p:guide orient="horz" pos="81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B9F1-9881-483D-AC17-B3C6E9A32E68}" type="datetimeFigureOut">
              <a:rPr lang="en-SG" smtClean="0"/>
              <a:t>17/12/2012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71625" y="685800"/>
            <a:ext cx="10001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4DC8D-D69B-4B86-8446-EEAF0FAB03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5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71625" y="685800"/>
            <a:ext cx="10001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4DC8D-D69B-4B86-8446-EEAF0FAB03F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4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6" y="805322"/>
            <a:ext cx="6427074" cy="5556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1469021"/>
            <a:ext cx="5292884" cy="6624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8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3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1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1919" y="103817"/>
            <a:ext cx="1701285" cy="22119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064" y="103817"/>
            <a:ext cx="4977832" cy="22119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9" y="1665852"/>
            <a:ext cx="6427074" cy="51487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9" y="1098766"/>
            <a:ext cx="6427074" cy="56708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7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5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29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0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8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658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435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1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063" y="604893"/>
            <a:ext cx="3339558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642" y="604893"/>
            <a:ext cx="3339558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580288"/>
            <a:ext cx="3340871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822125"/>
            <a:ext cx="3340871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20" y="580288"/>
            <a:ext cx="3342183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20" y="822125"/>
            <a:ext cx="3342183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6" y="103217"/>
            <a:ext cx="2487604" cy="43926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103217"/>
            <a:ext cx="4226956" cy="221253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6" y="542483"/>
            <a:ext cx="2487604" cy="177326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1" y="1814675"/>
            <a:ext cx="4536758" cy="21423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1" y="231637"/>
            <a:ext cx="4536758" cy="1555433"/>
          </a:xfrm>
        </p:spPr>
        <p:txBody>
          <a:bodyPr/>
          <a:lstStyle>
            <a:lvl1pPr marL="0" indent="0">
              <a:buNone/>
              <a:defRPr sz="2600"/>
            </a:lvl1pPr>
            <a:lvl2pPr marL="377647" indent="0">
              <a:buNone/>
              <a:defRPr sz="2300"/>
            </a:lvl2pPr>
            <a:lvl3pPr marL="755294" indent="0">
              <a:buNone/>
              <a:defRPr sz="2000"/>
            </a:lvl3pPr>
            <a:lvl4pPr marL="1132942" indent="0">
              <a:buNone/>
              <a:defRPr sz="1700"/>
            </a:lvl4pPr>
            <a:lvl5pPr marL="1510589" indent="0">
              <a:buNone/>
              <a:defRPr sz="1700"/>
            </a:lvl5pPr>
            <a:lvl6pPr marL="1888236" indent="0">
              <a:buNone/>
              <a:defRPr sz="1700"/>
            </a:lvl6pPr>
            <a:lvl7pPr marL="2265883" indent="0">
              <a:buNone/>
              <a:defRPr sz="1700"/>
            </a:lvl7pPr>
            <a:lvl8pPr marL="2643530" indent="0">
              <a:buNone/>
              <a:defRPr sz="1700"/>
            </a:lvl8pPr>
            <a:lvl9pPr marL="3021178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1" y="2028904"/>
            <a:ext cx="4536758" cy="30424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6" y="103819"/>
            <a:ext cx="6805137" cy="432065"/>
          </a:xfrm>
          <a:prstGeom prst="rect">
            <a:avLst/>
          </a:prstGeom>
        </p:spPr>
        <p:txBody>
          <a:bodyPr vert="horz" lIns="75529" tIns="37765" rIns="75529" bIns="37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6" y="604893"/>
            <a:ext cx="6805137" cy="1710857"/>
          </a:xfrm>
          <a:prstGeom prst="rect">
            <a:avLst/>
          </a:prstGeom>
        </p:spPr>
        <p:txBody>
          <a:bodyPr vert="horz" lIns="75529" tIns="37765" rIns="75529" bIns="37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5" y="2402761"/>
            <a:ext cx="1764295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3" y="2402761"/>
            <a:ext cx="2394400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8" y="2402761"/>
            <a:ext cx="1764295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5294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35" indent="-283235" algn="l" defTabSz="75529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3677" indent="-236030" algn="l" defTabSz="75529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118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1765" indent="-188824" algn="l" defTabSz="755294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9412" indent="-188824" algn="l" defTabSz="755294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060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54707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0001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647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294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2942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589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8236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5883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353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1178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/>
          <p:cNvSpPr/>
          <p:nvPr/>
        </p:nvSpPr>
        <p:spPr>
          <a:xfrm>
            <a:off x="6324599" y="39855"/>
            <a:ext cx="1066799" cy="2510157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3899262" y="39855"/>
            <a:ext cx="2320654" cy="2510157"/>
          </a:xfrm>
          <a:prstGeom prst="roundRect">
            <a:avLst>
              <a:gd name="adj" fmla="val 440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2757508" y="39698"/>
            <a:ext cx="1044850" cy="2510287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412367" y="39698"/>
            <a:ext cx="1248102" cy="2510287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52401" y="39699"/>
            <a:ext cx="1142999" cy="2510287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2757508" y="639945"/>
            <a:ext cx="1044850" cy="1388594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Selenium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2866231" y="1805581"/>
            <a:ext cx="4419600" cy="321793"/>
          </a:xfrm>
          <a:prstGeom prst="roundRect">
            <a:avLst>
              <a:gd name="adj" fmla="val 9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Java,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JUnit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408613" y="639944"/>
            <a:ext cx="1248102" cy="1806373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HTML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CSS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JavaScript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494630" y="2121668"/>
            <a:ext cx="5791201" cy="307444"/>
          </a:xfrm>
          <a:prstGeom prst="roundRect">
            <a:avLst>
              <a:gd name="adj" fmla="val 9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Hg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324599" y="639945"/>
            <a:ext cx="1066799" cy="983486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JDO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899261" y="639945"/>
            <a:ext cx="2425337" cy="983485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HTML, CSS, JavaScript, JSP,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JQuery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QUnit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Selenium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4009230" y="1483212"/>
            <a:ext cx="3276601" cy="321793"/>
          </a:xfrm>
          <a:prstGeom prst="roundRect">
            <a:avLst>
              <a:gd name="adj" fmla="val 9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App Engine, Servlets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6200" y="2969"/>
            <a:ext cx="13173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Tester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Copy editor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408613" y="2969"/>
            <a:ext cx="12481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Web page developer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713831" y="2969"/>
            <a:ext cx="11854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Test developer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495799" y="2969"/>
            <a:ext cx="1189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Frontend developer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247148" y="2969"/>
            <a:ext cx="11637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tabLst>
                <a:tab pos="180975" algn="l"/>
              </a:tabLst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 </a:t>
            </a:r>
            <a:r>
              <a:rPr lang="en-US" b="1" dirty="0" smtClean="0">
                <a:solidFill>
                  <a:srgbClr val="C00000"/>
                </a:solidFill>
              </a:rPr>
              <a:t>Backend developer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76200" y="556967"/>
            <a:ext cx="7438231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48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40</cp:revision>
  <dcterms:created xsi:type="dcterms:W3CDTF">2006-08-16T00:00:00Z</dcterms:created>
  <dcterms:modified xsi:type="dcterms:W3CDTF">2012-12-18T02:48:12Z</dcterms:modified>
</cp:coreProperties>
</file>