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7921625" cy="4860925"/>
  <p:notesSz cx="6858000" cy="9144000"/>
  <p:custDataLst>
    <p:tags r:id="rId3"/>
  </p:custDataLst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648" y="-96"/>
      </p:cViewPr>
      <p:guideLst>
        <p:guide orient="horz" pos="1531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tags" Target="tags/tag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4" y="1510039"/>
            <a:ext cx="6733381" cy="10419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2754525"/>
            <a:ext cx="5545138" cy="12422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9" y="194663"/>
            <a:ext cx="1782367" cy="41475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4" y="194663"/>
            <a:ext cx="5215069" cy="41475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6" y="3123594"/>
            <a:ext cx="6733381" cy="965434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6" y="2060269"/>
            <a:ext cx="6733381" cy="106332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1134218"/>
            <a:ext cx="3498718" cy="32079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1134218"/>
            <a:ext cx="3498718" cy="32079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1088083"/>
            <a:ext cx="3500094" cy="45346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1541545"/>
            <a:ext cx="3500094" cy="2800658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1088083"/>
            <a:ext cx="3501468" cy="45346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1541545"/>
            <a:ext cx="3501468" cy="2800658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193540"/>
            <a:ext cx="2606160" cy="82365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193540"/>
            <a:ext cx="4428408" cy="41486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1017194"/>
            <a:ext cx="2606160" cy="3325008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3402647"/>
            <a:ext cx="4752975" cy="40170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434333"/>
            <a:ext cx="4752975" cy="2916555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3804351"/>
            <a:ext cx="4752975" cy="570484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194664"/>
            <a:ext cx="7129463" cy="810154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1134218"/>
            <a:ext cx="7129463" cy="3207986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4505358"/>
            <a:ext cx="1848379" cy="258799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8" y="4505358"/>
            <a:ext cx="2508515" cy="258799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7" y="4505358"/>
            <a:ext cx="1848379" cy="258799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652" y="342230"/>
            <a:ext cx="5015402" cy="416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flipV="1">
            <a:off x="1584548" y="2142346"/>
            <a:ext cx="792088" cy="84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6436" y="2502470"/>
            <a:ext cx="1584176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/>
              <a:t>5. Submit peer feedback and peer evaluations</a:t>
            </a:r>
            <a:endParaRPr lang="en-US" sz="1200" b="1" dirty="0"/>
          </a:p>
        </p:txBody>
      </p:sp>
      <p:sp>
        <p:nvSpPr>
          <p:cNvPr id="20" name="Rectangular Callout 19"/>
          <p:cNvSpPr/>
          <p:nvPr/>
        </p:nvSpPr>
        <p:spPr>
          <a:xfrm rot="10800000">
            <a:off x="2561999" y="71885"/>
            <a:ext cx="1794824" cy="522648"/>
          </a:xfrm>
          <a:prstGeom prst="wedgeRectCallout">
            <a:avLst>
              <a:gd name="adj1" fmla="val 21336"/>
              <a:gd name="adj2" fmla="val -72636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1" name="TextBox 20"/>
          <p:cNvSpPr txBox="1"/>
          <p:nvPr/>
        </p:nvSpPr>
        <p:spPr>
          <a:xfrm>
            <a:off x="2624382" y="107097"/>
            <a:ext cx="1768478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Students </a:t>
            </a:r>
            <a:r>
              <a:rPr lang="en-US" sz="1200" b="1" dirty="0"/>
              <a:t>rate</a:t>
            </a:r>
            <a:r>
              <a:rPr lang="en-US" sz="1200" dirty="0"/>
              <a:t> themselves as well as their peers</a:t>
            </a:r>
            <a:endParaRPr lang="en-SG" sz="1200" dirty="0"/>
          </a:p>
        </p:txBody>
      </p:sp>
      <p:sp>
        <p:nvSpPr>
          <p:cNvPr id="22" name="Rectangular Callout 21"/>
          <p:cNvSpPr/>
          <p:nvPr/>
        </p:nvSpPr>
        <p:spPr>
          <a:xfrm rot="10800000">
            <a:off x="5626619" y="1980889"/>
            <a:ext cx="1704314" cy="539266"/>
          </a:xfrm>
          <a:prstGeom prst="wedgeRectCallout">
            <a:avLst>
              <a:gd name="adj1" fmla="val 61109"/>
              <a:gd name="adj2" fmla="val 20470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5626620" y="2016100"/>
            <a:ext cx="1698940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Comments about the </a:t>
            </a:r>
            <a:r>
              <a:rPr lang="en-US" sz="1200" b="1" dirty="0"/>
              <a:t>team dynamics</a:t>
            </a:r>
            <a:endParaRPr lang="en-SG" sz="1200" b="1" dirty="0"/>
          </a:p>
        </p:txBody>
      </p:sp>
      <p:sp>
        <p:nvSpPr>
          <p:cNvPr id="24" name="Rectangular Callout 23"/>
          <p:cNvSpPr/>
          <p:nvPr/>
        </p:nvSpPr>
        <p:spPr>
          <a:xfrm rot="10800000">
            <a:off x="5626619" y="2880196"/>
            <a:ext cx="1704315" cy="662788"/>
          </a:xfrm>
          <a:prstGeom prst="wedgeRectCallout">
            <a:avLst>
              <a:gd name="adj1" fmla="val 61674"/>
              <a:gd name="adj2" fmla="val -22099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5" name="TextBox 24"/>
          <p:cNvSpPr txBox="1"/>
          <p:nvPr/>
        </p:nvSpPr>
        <p:spPr>
          <a:xfrm>
            <a:off x="5616996" y="2901298"/>
            <a:ext cx="1641930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/>
              <a:t>Confidential</a:t>
            </a:r>
            <a:r>
              <a:rPr lang="en-US" sz="1200" dirty="0"/>
              <a:t> </a:t>
            </a:r>
            <a:r>
              <a:rPr lang="en-US" sz="1200" b="1" dirty="0"/>
              <a:t>comments</a:t>
            </a:r>
            <a:r>
              <a:rPr lang="en-US" sz="1200" dirty="0"/>
              <a:t> from the student to the teacher</a:t>
            </a:r>
            <a:endParaRPr lang="en-SG" sz="1200" dirty="0"/>
          </a:p>
        </p:txBody>
      </p:sp>
      <p:sp>
        <p:nvSpPr>
          <p:cNvPr id="26" name="Rectangular Callout 25"/>
          <p:cNvSpPr/>
          <p:nvPr/>
        </p:nvSpPr>
        <p:spPr>
          <a:xfrm rot="10800000">
            <a:off x="3447503" y="4248348"/>
            <a:ext cx="1631117" cy="493848"/>
          </a:xfrm>
          <a:prstGeom prst="wedgeRectCallout">
            <a:avLst>
              <a:gd name="adj1" fmla="val 19898"/>
              <a:gd name="adj2" fmla="val 64896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7" name="TextBox 26"/>
          <p:cNvSpPr txBox="1"/>
          <p:nvPr/>
        </p:nvSpPr>
        <p:spPr>
          <a:xfrm>
            <a:off x="3509889" y="4283563"/>
            <a:ext cx="1603051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/>
              <a:t>Anonymous</a:t>
            </a:r>
            <a:r>
              <a:rPr lang="en-US" sz="1200" dirty="0"/>
              <a:t> peer feedback for the team</a:t>
            </a:r>
            <a:endParaRPr lang="en-SG" sz="12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215706" y="1805824"/>
            <a:ext cx="1224826" cy="624638"/>
            <a:chOff x="87672" y="425619"/>
            <a:chExt cx="1224826" cy="624638"/>
          </a:xfrm>
        </p:grpSpPr>
        <p:grpSp>
          <p:nvGrpSpPr>
            <p:cNvPr id="48" name="Group 47"/>
            <p:cNvGrpSpPr>
              <a:grpSpLocks noChangeAspect="1"/>
            </p:cNvGrpSpPr>
            <p:nvPr/>
          </p:nvGrpSpPr>
          <p:grpSpPr>
            <a:xfrm>
              <a:off x="953718" y="425619"/>
              <a:ext cx="358780" cy="624637"/>
              <a:chOff x="699776" y="319217"/>
              <a:chExt cx="298983" cy="520528"/>
            </a:xfrm>
            <a:solidFill>
              <a:schemeClr val="bg1"/>
            </a:solidFill>
          </p:grpSpPr>
          <p:sp>
            <p:nvSpPr>
              <p:cNvPr id="60" name="Flowchart: Connector 59"/>
              <p:cNvSpPr/>
              <p:nvPr/>
            </p:nvSpPr>
            <p:spPr>
              <a:xfrm>
                <a:off x="738937" y="319217"/>
                <a:ext cx="220662" cy="220660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Flowchart: Delay 60"/>
              <p:cNvSpPr/>
              <p:nvPr/>
            </p:nvSpPr>
            <p:spPr>
              <a:xfrm rot="16200000">
                <a:off x="709092" y="550078"/>
                <a:ext cx="280351" cy="298983"/>
              </a:xfrm>
              <a:prstGeom prst="flowChartDelay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943386" y="479407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3" name="Flowchart: Connector 62"/>
              <p:cNvSpPr/>
              <p:nvPr/>
            </p:nvSpPr>
            <p:spPr>
              <a:xfrm flipH="1">
                <a:off x="851649" y="373837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87672" y="443083"/>
              <a:ext cx="371496" cy="607174"/>
              <a:chOff x="593725" y="1760533"/>
              <a:chExt cx="309580" cy="505979"/>
            </a:xfrm>
          </p:grpSpPr>
          <p:sp>
            <p:nvSpPr>
              <p:cNvPr id="55" name="Flowchart: Delay 54"/>
              <p:cNvSpPr/>
              <p:nvPr/>
            </p:nvSpPr>
            <p:spPr>
              <a:xfrm rot="16200000">
                <a:off x="603040" y="1976844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 rot="20404603">
                <a:off x="635382" y="1760533"/>
                <a:ext cx="267923" cy="220662"/>
                <a:chOff x="786804" y="1760533"/>
                <a:chExt cx="267923" cy="220662"/>
              </a:xfrm>
            </p:grpSpPr>
            <p:sp>
              <p:nvSpPr>
                <p:cNvPr id="57" name="Flowchart: Connector 56"/>
                <p:cNvSpPr/>
                <p:nvPr/>
              </p:nvSpPr>
              <p:spPr>
                <a:xfrm rot="19707452">
                  <a:off x="786804" y="1760533"/>
                  <a:ext cx="220662" cy="220662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 rot="19707452">
                  <a:off x="1004721" y="1849632"/>
                  <a:ext cx="50006" cy="19050"/>
                </a:xfrm>
                <a:custGeom>
                  <a:avLst/>
                  <a:gdLst>
                    <a:gd name="connsiteX0" fmla="*/ 0 w 50006"/>
                    <a:gd name="connsiteY0" fmla="*/ 0 h 19050"/>
                    <a:gd name="connsiteX1" fmla="*/ 0 w 50006"/>
                    <a:gd name="connsiteY1" fmla="*/ 0 h 19050"/>
                    <a:gd name="connsiteX2" fmla="*/ 21431 w 50006"/>
                    <a:gd name="connsiteY2" fmla="*/ 4762 h 19050"/>
                    <a:gd name="connsiteX3" fmla="*/ 28575 w 50006"/>
                    <a:gd name="connsiteY3" fmla="*/ 9525 h 19050"/>
                    <a:gd name="connsiteX4" fmla="*/ 38100 w 50006"/>
                    <a:gd name="connsiteY4" fmla="*/ 14287 h 19050"/>
                    <a:gd name="connsiteX5" fmla="*/ 50006 w 50006"/>
                    <a:gd name="connsiteY5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0006" h="1905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7144" y="1587"/>
                        <a:pt x="14489" y="2448"/>
                        <a:pt x="21431" y="4762"/>
                      </a:cubicBezTo>
                      <a:cubicBezTo>
                        <a:pt x="24146" y="5667"/>
                        <a:pt x="26090" y="8105"/>
                        <a:pt x="28575" y="9525"/>
                      </a:cubicBezTo>
                      <a:cubicBezTo>
                        <a:pt x="31657" y="11286"/>
                        <a:pt x="34837" y="12889"/>
                        <a:pt x="38100" y="14287"/>
                      </a:cubicBezTo>
                      <a:cubicBezTo>
                        <a:pt x="58672" y="23103"/>
                        <a:pt x="34691" y="11391"/>
                        <a:pt x="50006" y="1905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9" name="Flowchart: Connector 58"/>
                <p:cNvSpPr/>
                <p:nvPr/>
              </p:nvSpPr>
              <p:spPr>
                <a:xfrm rot="19707452" flipH="1">
                  <a:off x="896667" y="1807272"/>
                  <a:ext cx="45719" cy="45719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grpSp>
          <p:nvGrpSpPr>
            <p:cNvPr id="50" name="Group 49"/>
            <p:cNvGrpSpPr>
              <a:grpSpLocks noChangeAspect="1"/>
            </p:cNvGrpSpPr>
            <p:nvPr/>
          </p:nvGrpSpPr>
          <p:grpSpPr>
            <a:xfrm flipH="1">
              <a:off x="513895" y="452517"/>
              <a:ext cx="358780" cy="597513"/>
              <a:chOff x="1075577" y="1768587"/>
              <a:chExt cx="298983" cy="497928"/>
            </a:xfrm>
          </p:grpSpPr>
          <p:sp>
            <p:nvSpPr>
              <p:cNvPr id="51" name="Flowchart: Delay 50"/>
              <p:cNvSpPr/>
              <p:nvPr/>
            </p:nvSpPr>
            <p:spPr>
              <a:xfrm rot="16200000">
                <a:off x="1084892" y="1976846"/>
                <a:ext cx="280354" cy="298983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2" name="Flowchart: Connector 51"/>
              <p:cNvSpPr/>
              <p:nvPr/>
            </p:nvSpPr>
            <p:spPr>
              <a:xfrm rot="18512055">
                <a:off x="1118647" y="1768587"/>
                <a:ext cx="220662" cy="22066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3" name="Freeform 52"/>
              <p:cNvSpPr/>
              <p:nvPr/>
            </p:nvSpPr>
            <p:spPr>
              <a:xfrm rot="18512055">
                <a:off x="1324634" y="1813199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4" name="Flowchart: Connector 53"/>
              <p:cNvSpPr/>
              <p:nvPr/>
            </p:nvSpPr>
            <p:spPr>
              <a:xfrm rot="18512055" flipH="1">
                <a:off x="1207573" y="1810132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Damith</cp:lastModifiedBy>
  <cp:revision>20</cp:revision>
  <dcterms:created xsi:type="dcterms:W3CDTF">2012-07-29T11:45:57Z</dcterms:created>
  <dcterms:modified xsi:type="dcterms:W3CDTF">2013-03-20T15:21:12Z</dcterms:modified>
</cp:coreProperties>
</file>