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858000" cy="9144000"/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44" y="-84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t>18/12/2012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685800"/>
            <a:ext cx="4702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7913" y="685800"/>
            <a:ext cx="4702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129381" y="4111239"/>
            <a:ext cx="2133600" cy="2060961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558381" y="13723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225381" y="13723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967581" y="1371600"/>
            <a:ext cx="1752600" cy="2514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76200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1196181" y="31242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015581" y="1828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606381" y="1981200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06381" y="34254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api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10381" y="4980061"/>
            <a:ext cx="1371600" cy="506339"/>
            <a:chOff x="-228600" y="1371600"/>
            <a:chExt cx="1371600" cy="5063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24000"/>
              <a:ext cx="1371600" cy="35393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961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5844381" y="39624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262981" y="45720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368381" y="27432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805781" y="9079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25181" y="9101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368381" y="6594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99343" y="914402"/>
            <a:ext cx="11038" cy="32003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625181" y="25908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67581" y="4755022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15581" y="4114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4625181" y="36576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758781" y="9101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015581" y="2895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939381" y="5334000"/>
            <a:ext cx="1447800" cy="762000"/>
            <a:chOff x="-304800" y="1371600"/>
            <a:chExt cx="1447800" cy="762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-304800" y="1524000"/>
              <a:ext cx="14478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>
            <a:off x="4625181" y="48768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98" idx="3"/>
          </p:cNvCxnSpPr>
          <p:nvPr/>
        </p:nvCxnSpPr>
        <p:spPr>
          <a:xfrm rot="5400000" flipH="1" flipV="1">
            <a:off x="4167981" y="27432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7" idx="1"/>
          </p:cNvCxnSpPr>
          <p:nvPr/>
        </p:nvCxnSpPr>
        <p:spPr>
          <a:xfrm flipH="1">
            <a:off x="2567781" y="3352800"/>
            <a:ext cx="14478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37869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smtClean="0">
                  <a:solidFill>
                    <a:schemeClr val="accent5"/>
                  </a:solidFill>
                </a:rPr>
                <a:t>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530181" y="48889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39" name="Rectangle 138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7368381" y="41910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196181" y="23622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143" name="Rectangle 142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 flipV="1">
            <a:off x="1805781" y="2971800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1196181" y="16002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147" name="Rectangle 146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website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10381" y="4343400"/>
            <a:ext cx="1371600" cy="499929"/>
            <a:chOff x="-228600" y="1371600"/>
            <a:chExt cx="1371600" cy="499929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10381" y="5589661"/>
            <a:ext cx="1371600" cy="506339"/>
            <a:chOff x="-228600" y="1371600"/>
            <a:chExt cx="1371600" cy="506339"/>
          </a:xfrm>
          <a:solidFill>
            <a:schemeClr val="bg1"/>
          </a:solidFill>
        </p:grpSpPr>
        <p:sp>
          <p:nvSpPr>
            <p:cNvPr id="153" name="Rectangle 152"/>
            <p:cNvSpPr/>
            <p:nvPr/>
          </p:nvSpPr>
          <p:spPr>
            <a:xfrm>
              <a:off x="-228600" y="1524000"/>
              <a:ext cx="1371600" cy="35393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::scripts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V="1">
            <a:off x="967581" y="5511682"/>
            <a:ext cx="0" cy="2303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6225381" y="256308"/>
            <a:ext cx="1905000" cy="505692"/>
            <a:chOff x="-762000" y="1371600"/>
            <a:chExt cx="1905000" cy="505692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22</cp:revision>
  <dcterms:created xsi:type="dcterms:W3CDTF">2006-08-16T00:00:00Z</dcterms:created>
  <dcterms:modified xsi:type="dcterms:W3CDTF">2012-12-18T05:58:41Z</dcterms:modified>
</cp:coreProperties>
</file>