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49" d="100"/>
          <a:sy n="249" d="100"/>
        </p:scale>
        <p:origin x="-1632" y="36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09855"/>
            <a:ext cx="82296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5"/>
            <a:ext cx="240792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" b="91479" l="9942" r="945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817" y="403190"/>
            <a:ext cx="3798797" cy="345446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14061"/>
            <a:ext cx="3657600" cy="2757714"/>
            <a:chOff x="-3817257" y="-1386114"/>
            <a:chExt cx="3657600" cy="2757714"/>
          </a:xfrm>
        </p:grpSpPr>
        <p:sp>
          <p:nvSpPr>
            <p:cNvPr id="9" name="Rectangle 3"/>
            <p:cNvSpPr/>
            <p:nvPr/>
          </p:nvSpPr>
          <p:spPr>
            <a:xfrm>
              <a:off x="-3817257" y="-1386114"/>
              <a:ext cx="3657600" cy="2757714"/>
            </a:xfrm>
            <a:custGeom>
              <a:avLst/>
              <a:gdLst/>
              <a:ahLst/>
              <a:cxnLst/>
              <a:rect l="l" t="t" r="r" b="b"/>
              <a:pathLst>
                <a:path w="3657600" h="2757714">
                  <a:moveTo>
                    <a:pt x="309624" y="61686"/>
                  </a:moveTo>
                  <a:cubicBezTo>
                    <a:pt x="166679" y="61686"/>
                    <a:pt x="50800" y="177565"/>
                    <a:pt x="50800" y="320510"/>
                  </a:cubicBezTo>
                  <a:lnTo>
                    <a:pt x="50800" y="2437205"/>
                  </a:lnTo>
                  <a:cubicBezTo>
                    <a:pt x="50800" y="2580150"/>
                    <a:pt x="166679" y="2696029"/>
                    <a:pt x="309624" y="2696029"/>
                  </a:cubicBezTo>
                  <a:lnTo>
                    <a:pt x="3347976" y="2696029"/>
                  </a:lnTo>
                  <a:cubicBezTo>
                    <a:pt x="3490921" y="2696029"/>
                    <a:pt x="3606800" y="2580150"/>
                    <a:pt x="3606800" y="2437205"/>
                  </a:cubicBezTo>
                  <a:lnTo>
                    <a:pt x="3606800" y="320510"/>
                  </a:lnTo>
                  <a:cubicBezTo>
                    <a:pt x="3606800" y="177565"/>
                    <a:pt x="3490921" y="61686"/>
                    <a:pt x="3347976" y="61686"/>
                  </a:cubicBezTo>
                  <a:close/>
                  <a:moveTo>
                    <a:pt x="0" y="0"/>
                  </a:moveTo>
                  <a:lnTo>
                    <a:pt x="3657600" y="0"/>
                  </a:lnTo>
                  <a:lnTo>
                    <a:pt x="3657600" y="2757714"/>
                  </a:lnTo>
                  <a:lnTo>
                    <a:pt x="0" y="275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3763329" y="-1325231"/>
              <a:ext cx="3549745" cy="2635949"/>
            </a:xfrm>
            <a:prstGeom prst="roundRect">
              <a:avLst>
                <a:gd name="adj" fmla="val 9358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AutoShape 2" descr="m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AutoShape 4" descr="m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6" descr="https://mail-attachment.googleusercontent.com/attachment/u/0/?ui=2&amp;ik=852c6e7cf7&amp;view=att&amp;th=1401ae86f8a0dc82&amp;attid=0.1&amp;disp=inline&amp;realattid=f_hjlcpsbe0&amp;safe=1&amp;zw&amp;saduie=AG9B_P9c83Xl9wnP3V9LmIMILrlN&amp;sadet=1375091417235&amp;sads=c20MUTbfEPsGACmVbT9Elhe2Sq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AutoShape 2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1" name="AutoShape 6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3" name="AutoShape 8" descr="https://mail.google.com/mail/u/0/?ui=2&amp;ik=852c6e7cf7&amp;view=att&amp;th=14158dc858c6226b&amp;attid=0.1&amp;disp=emb&amp;zw&amp;atsh=1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https://mail-attachment.googleusercontent.com/attachment/u/0/?ui=2&amp;ik=852c6e7cf7&amp;view=att&amp;th=1414033b60f5bb96&amp;attid=0.1&amp;disp=inline&amp;realattid=f_hluqddmo0&amp;safe=1&amp;zw&amp;saduie=AG9B_P9c83Xl9wnP3V9LmIMILrlN&amp;sadet=1380264488367&amp;sads=K4jjMCCYFwflXKDfzCFC2jcpq00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whsprwind@hotmail.com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whspr wind</dc:creator>
  <cp:lastModifiedBy>Damith C. Rajapakse</cp:lastModifiedBy>
  <cp:revision>19</cp:revision>
  <dcterms:created xsi:type="dcterms:W3CDTF">2012-08-20T09:22:23Z</dcterms:created>
  <dcterms:modified xsi:type="dcterms:W3CDTF">2013-09-27T06:52:34Z</dcterms:modified>
</cp:coreProperties>
</file>