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3240088"/>
  <p:notesSz cx="9856788" cy="6784975"/>
  <p:defaultTextStyle>
    <a:defPPr>
      <a:defRPr lang="en-US"/>
    </a:defPPr>
    <a:lvl1pPr marL="0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3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6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70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93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16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39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61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85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2" autoAdjust="0"/>
  </p:normalViewPr>
  <p:slideViewPr>
    <p:cSldViewPr>
      <p:cViewPr varScale="1">
        <p:scale>
          <a:sx n="141" d="100"/>
          <a:sy n="141" d="100"/>
        </p:scale>
        <p:origin x="-96" y="-1062"/>
      </p:cViewPr>
      <p:guideLst>
        <p:guide orient="horz" pos="10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121" cy="338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3361" y="0"/>
            <a:ext cx="4271121" cy="338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1A2D1-5D9E-4326-9D62-605919DFE8C4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44033"/>
            <a:ext cx="4271121" cy="339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3361" y="6444033"/>
            <a:ext cx="4271121" cy="339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3E161-1605-4719-9413-76BD39C31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7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3232" y="1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90EC6-9769-4DC2-8137-C250C0744441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9850" y="509588"/>
            <a:ext cx="7177088" cy="2543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44549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3232" y="6444549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10FC-B6C2-4BAF-87E3-F953F205E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3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6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70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93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16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39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61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85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6530"/>
            <a:ext cx="7772400" cy="694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1836050"/>
            <a:ext cx="6400800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757"/>
            <a:ext cx="2057400" cy="276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29757"/>
            <a:ext cx="6019800" cy="276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82059"/>
            <a:ext cx="7772400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3290"/>
            <a:ext cx="7772400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56024"/>
            <a:ext cx="4038600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56024"/>
            <a:ext cx="4038600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25270"/>
            <a:ext cx="4040188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3" indent="0">
              <a:buNone/>
              <a:defRPr sz="2000" b="1"/>
            </a:lvl2pPr>
            <a:lvl3pPr marL="914046" indent="0">
              <a:buNone/>
              <a:defRPr sz="1800" b="1"/>
            </a:lvl3pPr>
            <a:lvl4pPr marL="1371070" indent="0">
              <a:buNone/>
              <a:defRPr sz="1600" b="1"/>
            </a:lvl4pPr>
            <a:lvl5pPr marL="1828093" indent="0">
              <a:buNone/>
              <a:defRPr sz="1600" b="1"/>
            </a:lvl5pPr>
            <a:lvl6pPr marL="2285116" indent="0">
              <a:buNone/>
              <a:defRPr sz="1600" b="1"/>
            </a:lvl6pPr>
            <a:lvl7pPr marL="2742139" indent="0">
              <a:buNone/>
              <a:defRPr sz="1600" b="1"/>
            </a:lvl7pPr>
            <a:lvl8pPr marL="3199161" indent="0">
              <a:buNone/>
              <a:defRPr sz="1600" b="1"/>
            </a:lvl8pPr>
            <a:lvl9pPr marL="365618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27527"/>
            <a:ext cx="4040188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725270"/>
            <a:ext cx="4041775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3" indent="0">
              <a:buNone/>
              <a:defRPr sz="2000" b="1"/>
            </a:lvl2pPr>
            <a:lvl3pPr marL="914046" indent="0">
              <a:buNone/>
              <a:defRPr sz="1800" b="1"/>
            </a:lvl3pPr>
            <a:lvl4pPr marL="1371070" indent="0">
              <a:buNone/>
              <a:defRPr sz="1600" b="1"/>
            </a:lvl4pPr>
            <a:lvl5pPr marL="1828093" indent="0">
              <a:buNone/>
              <a:defRPr sz="1600" b="1"/>
            </a:lvl5pPr>
            <a:lvl6pPr marL="2285116" indent="0">
              <a:buNone/>
              <a:defRPr sz="1600" b="1"/>
            </a:lvl6pPr>
            <a:lvl7pPr marL="2742139" indent="0">
              <a:buNone/>
              <a:defRPr sz="1600" b="1"/>
            </a:lvl7pPr>
            <a:lvl8pPr marL="3199161" indent="0">
              <a:buNone/>
              <a:defRPr sz="1600" b="1"/>
            </a:lvl8pPr>
            <a:lvl9pPr marL="365618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027527"/>
            <a:ext cx="4041775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129003"/>
            <a:ext cx="3008313" cy="54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29006"/>
            <a:ext cx="5111750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678020"/>
            <a:ext cx="3008313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023" indent="0">
              <a:buNone/>
              <a:defRPr sz="1200"/>
            </a:lvl2pPr>
            <a:lvl3pPr marL="914046" indent="0">
              <a:buNone/>
              <a:defRPr sz="1000"/>
            </a:lvl3pPr>
            <a:lvl4pPr marL="1371070" indent="0">
              <a:buNone/>
              <a:defRPr sz="900"/>
            </a:lvl4pPr>
            <a:lvl5pPr marL="1828093" indent="0">
              <a:buNone/>
              <a:defRPr sz="900"/>
            </a:lvl5pPr>
            <a:lvl6pPr marL="2285116" indent="0">
              <a:buNone/>
              <a:defRPr sz="900"/>
            </a:lvl6pPr>
            <a:lvl7pPr marL="2742139" indent="0">
              <a:buNone/>
              <a:defRPr sz="900"/>
            </a:lvl7pPr>
            <a:lvl8pPr marL="3199161" indent="0">
              <a:buNone/>
              <a:defRPr sz="900"/>
            </a:lvl8pPr>
            <a:lvl9pPr marL="365618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2268063"/>
            <a:ext cx="5486400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289508"/>
            <a:ext cx="5486400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023" indent="0">
              <a:buNone/>
              <a:defRPr sz="2800"/>
            </a:lvl2pPr>
            <a:lvl3pPr marL="914046" indent="0">
              <a:buNone/>
              <a:defRPr sz="2400"/>
            </a:lvl3pPr>
            <a:lvl4pPr marL="1371070" indent="0">
              <a:buNone/>
              <a:defRPr sz="2000"/>
            </a:lvl4pPr>
            <a:lvl5pPr marL="1828093" indent="0">
              <a:buNone/>
              <a:defRPr sz="2000"/>
            </a:lvl5pPr>
            <a:lvl6pPr marL="2285116" indent="0">
              <a:buNone/>
              <a:defRPr sz="2000"/>
            </a:lvl6pPr>
            <a:lvl7pPr marL="2742139" indent="0">
              <a:buNone/>
              <a:defRPr sz="2000"/>
            </a:lvl7pPr>
            <a:lvl8pPr marL="3199161" indent="0">
              <a:buNone/>
              <a:defRPr sz="2000"/>
            </a:lvl8pPr>
            <a:lvl9pPr marL="365618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2535820"/>
            <a:ext cx="5486400" cy="380260"/>
          </a:xfrm>
        </p:spPr>
        <p:txBody>
          <a:bodyPr/>
          <a:lstStyle>
            <a:lvl1pPr marL="0" indent="0">
              <a:buNone/>
              <a:defRPr sz="1400"/>
            </a:lvl1pPr>
            <a:lvl2pPr marL="457023" indent="0">
              <a:buNone/>
              <a:defRPr sz="1200"/>
            </a:lvl2pPr>
            <a:lvl3pPr marL="914046" indent="0">
              <a:buNone/>
              <a:defRPr sz="1000"/>
            </a:lvl3pPr>
            <a:lvl4pPr marL="1371070" indent="0">
              <a:buNone/>
              <a:defRPr sz="900"/>
            </a:lvl4pPr>
            <a:lvl5pPr marL="1828093" indent="0">
              <a:buNone/>
              <a:defRPr sz="900"/>
            </a:lvl5pPr>
            <a:lvl6pPr marL="2285116" indent="0">
              <a:buNone/>
              <a:defRPr sz="900"/>
            </a:lvl6pPr>
            <a:lvl7pPr marL="2742139" indent="0">
              <a:buNone/>
              <a:defRPr sz="900"/>
            </a:lvl7pPr>
            <a:lvl8pPr marL="3199161" indent="0">
              <a:buNone/>
              <a:defRPr sz="900"/>
            </a:lvl8pPr>
            <a:lvl9pPr marL="365618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754"/>
            <a:ext cx="8229600" cy="540016"/>
          </a:xfrm>
          <a:prstGeom prst="rect">
            <a:avLst/>
          </a:prstGeom>
        </p:spPr>
        <p:txBody>
          <a:bodyPr vert="horz" lIns="91405" tIns="45702" rIns="91405" bIns="457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56024"/>
            <a:ext cx="8229600" cy="2138309"/>
          </a:xfrm>
          <a:prstGeom prst="rect">
            <a:avLst/>
          </a:prstGeom>
        </p:spPr>
        <p:txBody>
          <a:bodyPr vert="horz" lIns="91405" tIns="45702" rIns="91405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003085"/>
            <a:ext cx="2133600" cy="172505"/>
          </a:xfrm>
          <a:prstGeom prst="rect">
            <a:avLst/>
          </a:prstGeom>
        </p:spPr>
        <p:txBody>
          <a:bodyPr vert="horz" lIns="91405" tIns="45702" rIns="91405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3003085"/>
            <a:ext cx="2895600" cy="172505"/>
          </a:xfrm>
          <a:prstGeom prst="rect">
            <a:avLst/>
          </a:prstGeom>
        </p:spPr>
        <p:txBody>
          <a:bodyPr vert="horz" lIns="91405" tIns="45702" rIns="91405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003085"/>
            <a:ext cx="2133600" cy="172505"/>
          </a:xfrm>
          <a:prstGeom prst="rect">
            <a:avLst/>
          </a:prstGeom>
        </p:spPr>
        <p:txBody>
          <a:bodyPr vert="horz" lIns="91405" tIns="45702" rIns="91405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7" indent="-342767" algn="l" defTabSz="91404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63" indent="-285640" algn="l" defTabSz="91404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58" indent="-228510" algn="l" defTabSz="91404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80" indent="-228510" algn="l" defTabSz="91404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03" indent="-228510" algn="l" defTabSz="91404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26" indent="-228510" algn="l" defTabSz="914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49" indent="-228510" algn="l" defTabSz="914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73" indent="-228510" algn="l" defTabSz="914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96" indent="-228510" algn="l" defTabSz="914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3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6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0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3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16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39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1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85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33401" y="1371601"/>
            <a:ext cx="2873160" cy="99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2590801" y="1066802"/>
            <a:ext cx="2929175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5791201" y="1066800"/>
            <a:ext cx="2895600" cy="84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/>
          <p:nvPr/>
        </p:nvCxnSpPr>
        <p:spPr>
          <a:xfrm flipH="1">
            <a:off x="5638801" y="1049869"/>
            <a:ext cx="1" cy="13118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19"/>
          <p:cNvSpPr/>
          <p:nvPr/>
        </p:nvSpPr>
        <p:spPr>
          <a:xfrm rot="2949793">
            <a:off x="3040165" y="1747897"/>
            <a:ext cx="228601" cy="276989"/>
          </a:xfrm>
          <a:custGeom>
            <a:avLst/>
            <a:gdLst>
              <a:gd name="connsiteX0" fmla="*/ 0 w 228600"/>
              <a:gd name="connsiteY0" fmla="*/ 222134 h 336434"/>
              <a:gd name="connsiteX1" fmla="*/ 57150 w 228600"/>
              <a:gd name="connsiteY1" fmla="*/ 222134 h 336434"/>
              <a:gd name="connsiteX2" fmla="*/ 57150 w 228600"/>
              <a:gd name="connsiteY2" fmla="*/ 0 h 336434"/>
              <a:gd name="connsiteX3" fmla="*/ 171450 w 228600"/>
              <a:gd name="connsiteY3" fmla="*/ 0 h 336434"/>
              <a:gd name="connsiteX4" fmla="*/ 171450 w 228600"/>
              <a:gd name="connsiteY4" fmla="*/ 222134 h 336434"/>
              <a:gd name="connsiteX5" fmla="*/ 228600 w 228600"/>
              <a:gd name="connsiteY5" fmla="*/ 222134 h 336434"/>
              <a:gd name="connsiteX6" fmla="*/ 114300 w 228600"/>
              <a:gd name="connsiteY6" fmla="*/ 336434 h 336434"/>
              <a:gd name="connsiteX7" fmla="*/ 0 w 228600"/>
              <a:gd name="connsiteY7" fmla="*/ 222134 h 336434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120592 w 228600"/>
              <a:gd name="connsiteY2" fmla="*/ 0 h 438971"/>
              <a:gd name="connsiteX3" fmla="*/ 171450 w 228600"/>
              <a:gd name="connsiteY3" fmla="*/ 102537 h 438971"/>
              <a:gd name="connsiteX4" fmla="*/ 171450 w 228600"/>
              <a:gd name="connsiteY4" fmla="*/ 324671 h 438971"/>
              <a:gd name="connsiteX5" fmla="*/ 228600 w 228600"/>
              <a:gd name="connsiteY5" fmla="*/ 324671 h 438971"/>
              <a:gd name="connsiteX6" fmla="*/ 114300 w 228600"/>
              <a:gd name="connsiteY6" fmla="*/ 438971 h 438971"/>
              <a:gd name="connsiteX7" fmla="*/ 0 w 228600"/>
              <a:gd name="connsiteY7" fmla="*/ 324671 h 438971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120592 w 228600"/>
              <a:gd name="connsiteY2" fmla="*/ 0 h 438971"/>
              <a:gd name="connsiteX3" fmla="*/ 155841 w 228600"/>
              <a:gd name="connsiteY3" fmla="*/ 4066 h 438971"/>
              <a:gd name="connsiteX4" fmla="*/ 171450 w 228600"/>
              <a:gd name="connsiteY4" fmla="*/ 324671 h 438971"/>
              <a:gd name="connsiteX5" fmla="*/ 228600 w 228600"/>
              <a:gd name="connsiteY5" fmla="*/ 324671 h 438971"/>
              <a:gd name="connsiteX6" fmla="*/ 114300 w 228600"/>
              <a:gd name="connsiteY6" fmla="*/ 438971 h 438971"/>
              <a:gd name="connsiteX7" fmla="*/ 0 w 228600"/>
              <a:gd name="connsiteY7" fmla="*/ 324671 h 438971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89026 w 228600"/>
              <a:gd name="connsiteY2" fmla="*/ 163406 h 438971"/>
              <a:gd name="connsiteX3" fmla="*/ 120592 w 228600"/>
              <a:gd name="connsiteY3" fmla="*/ 0 h 438971"/>
              <a:gd name="connsiteX4" fmla="*/ 155841 w 228600"/>
              <a:gd name="connsiteY4" fmla="*/ 4066 h 438971"/>
              <a:gd name="connsiteX5" fmla="*/ 171450 w 228600"/>
              <a:gd name="connsiteY5" fmla="*/ 324671 h 438971"/>
              <a:gd name="connsiteX6" fmla="*/ 228600 w 228600"/>
              <a:gd name="connsiteY6" fmla="*/ 324671 h 438971"/>
              <a:gd name="connsiteX7" fmla="*/ 114300 w 228600"/>
              <a:gd name="connsiteY7" fmla="*/ 438971 h 438971"/>
              <a:gd name="connsiteX8" fmla="*/ 0 w 228600"/>
              <a:gd name="connsiteY8" fmla="*/ 324671 h 438971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107866 w 228600"/>
              <a:gd name="connsiteY2" fmla="*/ 167099 h 438971"/>
              <a:gd name="connsiteX3" fmla="*/ 120592 w 228600"/>
              <a:gd name="connsiteY3" fmla="*/ 0 h 438971"/>
              <a:gd name="connsiteX4" fmla="*/ 155841 w 228600"/>
              <a:gd name="connsiteY4" fmla="*/ 4066 h 438971"/>
              <a:gd name="connsiteX5" fmla="*/ 171450 w 228600"/>
              <a:gd name="connsiteY5" fmla="*/ 324671 h 438971"/>
              <a:gd name="connsiteX6" fmla="*/ 228600 w 228600"/>
              <a:gd name="connsiteY6" fmla="*/ 324671 h 438971"/>
              <a:gd name="connsiteX7" fmla="*/ 114300 w 228600"/>
              <a:gd name="connsiteY7" fmla="*/ 438971 h 438971"/>
              <a:gd name="connsiteX8" fmla="*/ 0 w 228600"/>
              <a:gd name="connsiteY8" fmla="*/ 324671 h 438971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107866 w 228600"/>
              <a:gd name="connsiteY2" fmla="*/ 167099 h 438971"/>
              <a:gd name="connsiteX3" fmla="*/ 120592 w 228600"/>
              <a:gd name="connsiteY3" fmla="*/ 0 h 438971"/>
              <a:gd name="connsiteX4" fmla="*/ 155841 w 228600"/>
              <a:gd name="connsiteY4" fmla="*/ 4066 h 438971"/>
              <a:gd name="connsiteX5" fmla="*/ 160293 w 228600"/>
              <a:gd name="connsiteY5" fmla="*/ 168347 h 438971"/>
              <a:gd name="connsiteX6" fmla="*/ 171450 w 228600"/>
              <a:gd name="connsiteY6" fmla="*/ 324671 h 438971"/>
              <a:gd name="connsiteX7" fmla="*/ 228600 w 228600"/>
              <a:gd name="connsiteY7" fmla="*/ 324671 h 438971"/>
              <a:gd name="connsiteX8" fmla="*/ 114300 w 228600"/>
              <a:gd name="connsiteY8" fmla="*/ 438971 h 438971"/>
              <a:gd name="connsiteX9" fmla="*/ 0 w 228600"/>
              <a:gd name="connsiteY9" fmla="*/ 324671 h 438971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107866 w 228600"/>
              <a:gd name="connsiteY2" fmla="*/ 167099 h 438971"/>
              <a:gd name="connsiteX3" fmla="*/ 120592 w 228600"/>
              <a:gd name="connsiteY3" fmla="*/ 0 h 438971"/>
              <a:gd name="connsiteX4" fmla="*/ 155841 w 228600"/>
              <a:gd name="connsiteY4" fmla="*/ 4066 h 438971"/>
              <a:gd name="connsiteX5" fmla="*/ 178889 w 228600"/>
              <a:gd name="connsiteY5" fmla="*/ 168682 h 438971"/>
              <a:gd name="connsiteX6" fmla="*/ 171450 w 228600"/>
              <a:gd name="connsiteY6" fmla="*/ 324671 h 438971"/>
              <a:gd name="connsiteX7" fmla="*/ 228600 w 228600"/>
              <a:gd name="connsiteY7" fmla="*/ 324671 h 438971"/>
              <a:gd name="connsiteX8" fmla="*/ 114300 w 228600"/>
              <a:gd name="connsiteY8" fmla="*/ 438971 h 438971"/>
              <a:gd name="connsiteX9" fmla="*/ 0 w 228600"/>
              <a:gd name="connsiteY9" fmla="*/ 324671 h 438971"/>
              <a:gd name="connsiteX0" fmla="*/ 0 w 228600"/>
              <a:gd name="connsiteY0" fmla="*/ 402256 h 516556"/>
              <a:gd name="connsiteX1" fmla="*/ 57150 w 228600"/>
              <a:gd name="connsiteY1" fmla="*/ 402256 h 516556"/>
              <a:gd name="connsiteX2" fmla="*/ 107866 w 228600"/>
              <a:gd name="connsiteY2" fmla="*/ 244684 h 516556"/>
              <a:gd name="connsiteX3" fmla="*/ 96374 w 228600"/>
              <a:gd name="connsiteY3" fmla="*/ 0 h 516556"/>
              <a:gd name="connsiteX4" fmla="*/ 155841 w 228600"/>
              <a:gd name="connsiteY4" fmla="*/ 81651 h 516556"/>
              <a:gd name="connsiteX5" fmla="*/ 178889 w 228600"/>
              <a:gd name="connsiteY5" fmla="*/ 246267 h 516556"/>
              <a:gd name="connsiteX6" fmla="*/ 171450 w 228600"/>
              <a:gd name="connsiteY6" fmla="*/ 402256 h 516556"/>
              <a:gd name="connsiteX7" fmla="*/ 228600 w 228600"/>
              <a:gd name="connsiteY7" fmla="*/ 402256 h 516556"/>
              <a:gd name="connsiteX8" fmla="*/ 114300 w 228600"/>
              <a:gd name="connsiteY8" fmla="*/ 516556 h 516556"/>
              <a:gd name="connsiteX9" fmla="*/ 0 w 228600"/>
              <a:gd name="connsiteY9" fmla="*/ 402256 h 516556"/>
              <a:gd name="connsiteX0" fmla="*/ 0 w 228600"/>
              <a:gd name="connsiteY0" fmla="*/ 402256 h 516556"/>
              <a:gd name="connsiteX1" fmla="*/ 57150 w 228600"/>
              <a:gd name="connsiteY1" fmla="*/ 402256 h 516556"/>
              <a:gd name="connsiteX2" fmla="*/ 107866 w 228600"/>
              <a:gd name="connsiteY2" fmla="*/ 244684 h 516556"/>
              <a:gd name="connsiteX3" fmla="*/ 96374 w 228600"/>
              <a:gd name="connsiteY3" fmla="*/ 0 h 516556"/>
              <a:gd name="connsiteX4" fmla="*/ 124661 w 228600"/>
              <a:gd name="connsiteY4" fmla="*/ 1196 h 516556"/>
              <a:gd name="connsiteX5" fmla="*/ 178889 w 228600"/>
              <a:gd name="connsiteY5" fmla="*/ 246267 h 516556"/>
              <a:gd name="connsiteX6" fmla="*/ 171450 w 228600"/>
              <a:gd name="connsiteY6" fmla="*/ 402256 h 516556"/>
              <a:gd name="connsiteX7" fmla="*/ 228600 w 228600"/>
              <a:gd name="connsiteY7" fmla="*/ 402256 h 516556"/>
              <a:gd name="connsiteX8" fmla="*/ 114300 w 228600"/>
              <a:gd name="connsiteY8" fmla="*/ 516556 h 516556"/>
              <a:gd name="connsiteX9" fmla="*/ 0 w 228600"/>
              <a:gd name="connsiteY9" fmla="*/ 402256 h 516556"/>
              <a:gd name="connsiteX0" fmla="*/ 0 w 228600"/>
              <a:gd name="connsiteY0" fmla="*/ 402256 h 516556"/>
              <a:gd name="connsiteX1" fmla="*/ 57150 w 228600"/>
              <a:gd name="connsiteY1" fmla="*/ 402256 h 516556"/>
              <a:gd name="connsiteX2" fmla="*/ 107866 w 228600"/>
              <a:gd name="connsiteY2" fmla="*/ 244684 h 516556"/>
              <a:gd name="connsiteX3" fmla="*/ 96374 w 228600"/>
              <a:gd name="connsiteY3" fmla="*/ 0 h 516556"/>
              <a:gd name="connsiteX4" fmla="*/ 124661 w 228600"/>
              <a:gd name="connsiteY4" fmla="*/ 1196 h 516556"/>
              <a:gd name="connsiteX5" fmla="*/ 178889 w 228600"/>
              <a:gd name="connsiteY5" fmla="*/ 246267 h 516556"/>
              <a:gd name="connsiteX6" fmla="*/ 171450 w 228600"/>
              <a:gd name="connsiteY6" fmla="*/ 402256 h 516556"/>
              <a:gd name="connsiteX7" fmla="*/ 228600 w 228600"/>
              <a:gd name="connsiteY7" fmla="*/ 402256 h 516556"/>
              <a:gd name="connsiteX8" fmla="*/ 114300 w 228600"/>
              <a:gd name="connsiteY8" fmla="*/ 516556 h 516556"/>
              <a:gd name="connsiteX9" fmla="*/ 0 w 228600"/>
              <a:gd name="connsiteY9" fmla="*/ 402256 h 516556"/>
              <a:gd name="connsiteX0" fmla="*/ 0 w 228600"/>
              <a:gd name="connsiteY0" fmla="*/ 402256 h 516556"/>
              <a:gd name="connsiteX1" fmla="*/ 57150 w 228600"/>
              <a:gd name="connsiteY1" fmla="*/ 402256 h 516556"/>
              <a:gd name="connsiteX2" fmla="*/ 107866 w 228600"/>
              <a:gd name="connsiteY2" fmla="*/ 244684 h 516556"/>
              <a:gd name="connsiteX3" fmla="*/ 96374 w 228600"/>
              <a:gd name="connsiteY3" fmla="*/ 0 h 516556"/>
              <a:gd name="connsiteX4" fmla="*/ 124661 w 228600"/>
              <a:gd name="connsiteY4" fmla="*/ 1196 h 516556"/>
              <a:gd name="connsiteX5" fmla="*/ 178889 w 228600"/>
              <a:gd name="connsiteY5" fmla="*/ 246267 h 516556"/>
              <a:gd name="connsiteX6" fmla="*/ 171450 w 228600"/>
              <a:gd name="connsiteY6" fmla="*/ 402256 h 516556"/>
              <a:gd name="connsiteX7" fmla="*/ 228600 w 228600"/>
              <a:gd name="connsiteY7" fmla="*/ 402256 h 516556"/>
              <a:gd name="connsiteX8" fmla="*/ 114300 w 228600"/>
              <a:gd name="connsiteY8" fmla="*/ 516556 h 516556"/>
              <a:gd name="connsiteX9" fmla="*/ 0 w 228600"/>
              <a:gd name="connsiteY9" fmla="*/ 402256 h 516556"/>
              <a:gd name="connsiteX0" fmla="*/ 0 w 228600"/>
              <a:gd name="connsiteY0" fmla="*/ 413852 h 528152"/>
              <a:gd name="connsiteX1" fmla="*/ 57150 w 228600"/>
              <a:gd name="connsiteY1" fmla="*/ 413852 h 528152"/>
              <a:gd name="connsiteX2" fmla="*/ 107866 w 228600"/>
              <a:gd name="connsiteY2" fmla="*/ 256280 h 528152"/>
              <a:gd name="connsiteX3" fmla="*/ 96374 w 228600"/>
              <a:gd name="connsiteY3" fmla="*/ 11596 h 528152"/>
              <a:gd name="connsiteX4" fmla="*/ 91653 w 228600"/>
              <a:gd name="connsiteY4" fmla="*/ 0 h 528152"/>
              <a:gd name="connsiteX5" fmla="*/ 178889 w 228600"/>
              <a:gd name="connsiteY5" fmla="*/ 257863 h 528152"/>
              <a:gd name="connsiteX6" fmla="*/ 171450 w 228600"/>
              <a:gd name="connsiteY6" fmla="*/ 413852 h 528152"/>
              <a:gd name="connsiteX7" fmla="*/ 228600 w 228600"/>
              <a:gd name="connsiteY7" fmla="*/ 413852 h 528152"/>
              <a:gd name="connsiteX8" fmla="*/ 114300 w 228600"/>
              <a:gd name="connsiteY8" fmla="*/ 528152 h 528152"/>
              <a:gd name="connsiteX9" fmla="*/ 0 w 228600"/>
              <a:gd name="connsiteY9" fmla="*/ 413852 h 5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" h="528152">
                <a:moveTo>
                  <a:pt x="0" y="413852"/>
                </a:moveTo>
                <a:lnTo>
                  <a:pt x="57150" y="413852"/>
                </a:lnTo>
                <a:cubicBezTo>
                  <a:pt x="75128" y="387590"/>
                  <a:pt x="101329" y="323323"/>
                  <a:pt x="107866" y="256280"/>
                </a:cubicBezTo>
                <a:cubicBezTo>
                  <a:pt x="114403" y="189237"/>
                  <a:pt x="93575" y="52177"/>
                  <a:pt x="96374" y="11596"/>
                </a:cubicBezTo>
                <a:lnTo>
                  <a:pt x="91653" y="0"/>
                </a:lnTo>
                <a:cubicBezTo>
                  <a:pt x="105406" y="41045"/>
                  <a:pt x="165590" y="188888"/>
                  <a:pt x="178889" y="257863"/>
                </a:cubicBezTo>
                <a:cubicBezTo>
                  <a:pt x="192188" y="326838"/>
                  <a:pt x="163165" y="387854"/>
                  <a:pt x="171450" y="413852"/>
                </a:cubicBezTo>
                <a:lnTo>
                  <a:pt x="228600" y="413852"/>
                </a:lnTo>
                <a:lnTo>
                  <a:pt x="114300" y="528152"/>
                </a:lnTo>
                <a:lnTo>
                  <a:pt x="0" y="413852"/>
                </a:lnTo>
                <a:close/>
              </a:path>
            </a:pathLst>
          </a:custGeom>
          <a:solidFill>
            <a:srgbClr val="FFFF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ctr">
            <a:spAutoFit/>
          </a:bodyPr>
          <a:lstStyle/>
          <a:p>
            <a:pPr marL="228600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04800" y="228600"/>
            <a:ext cx="8534400" cy="2667001"/>
          </a:xfrm>
          <a:prstGeom prst="roundRect">
            <a:avLst>
              <a:gd name="adj" fmla="val 7087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"/>
          <p:cNvSpPr/>
          <p:nvPr/>
        </p:nvSpPr>
        <p:spPr>
          <a:xfrm>
            <a:off x="533400" y="614962"/>
            <a:ext cx="8153400" cy="434907"/>
          </a:xfrm>
          <a:custGeom>
            <a:avLst/>
            <a:gdLst/>
            <a:ahLst/>
            <a:cxnLst/>
            <a:rect l="l" t="t" r="r" b="b"/>
            <a:pathLst>
              <a:path w="8153400" h="434907">
                <a:moveTo>
                  <a:pt x="50801" y="0"/>
                </a:moveTo>
                <a:lnTo>
                  <a:pt x="8102599" y="0"/>
                </a:lnTo>
                <a:cubicBezTo>
                  <a:pt x="8130656" y="0"/>
                  <a:pt x="8153400" y="22744"/>
                  <a:pt x="8153400" y="50801"/>
                </a:cubicBezTo>
                <a:lnTo>
                  <a:pt x="8153400" y="253999"/>
                </a:lnTo>
                <a:cubicBezTo>
                  <a:pt x="8153400" y="282056"/>
                  <a:pt x="8130656" y="304800"/>
                  <a:pt x="8102599" y="304800"/>
                </a:cubicBezTo>
                <a:lnTo>
                  <a:pt x="6788150" y="304800"/>
                </a:lnTo>
                <a:lnTo>
                  <a:pt x="6788150" y="367173"/>
                </a:lnTo>
                <a:lnTo>
                  <a:pt x="6819900" y="367173"/>
                </a:lnTo>
                <a:lnTo>
                  <a:pt x="6705600" y="434907"/>
                </a:lnTo>
                <a:lnTo>
                  <a:pt x="6591300" y="367173"/>
                </a:lnTo>
                <a:lnTo>
                  <a:pt x="6623050" y="367173"/>
                </a:lnTo>
                <a:lnTo>
                  <a:pt x="6623050" y="304800"/>
                </a:lnTo>
                <a:lnTo>
                  <a:pt x="2635250" y="304800"/>
                </a:lnTo>
                <a:lnTo>
                  <a:pt x="2635250" y="367173"/>
                </a:lnTo>
                <a:lnTo>
                  <a:pt x="2667000" y="367173"/>
                </a:lnTo>
                <a:lnTo>
                  <a:pt x="2552700" y="434907"/>
                </a:lnTo>
                <a:lnTo>
                  <a:pt x="2438400" y="367173"/>
                </a:lnTo>
                <a:lnTo>
                  <a:pt x="2470150" y="367173"/>
                </a:lnTo>
                <a:lnTo>
                  <a:pt x="2470150" y="304800"/>
                </a:lnTo>
                <a:lnTo>
                  <a:pt x="50801" y="304800"/>
                </a:lnTo>
                <a:cubicBezTo>
                  <a:pt x="22744" y="304800"/>
                  <a:pt x="0" y="282056"/>
                  <a:pt x="0" y="253999"/>
                </a:cubicBezTo>
                <a:lnTo>
                  <a:pt x="0" y="50801"/>
                </a:lnTo>
                <a:cubicBezTo>
                  <a:pt x="0" y="22744"/>
                  <a:pt x="22744" y="0"/>
                  <a:pt x="50801" y="0"/>
                </a:cubicBezTo>
                <a:close/>
              </a:path>
            </a:pathLst>
          </a:custGeom>
          <a:solidFill>
            <a:srgbClr val="FFFF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t" anchorCtr="0">
            <a:noAutofit/>
          </a:bodyPr>
          <a:lstStyle/>
          <a:p>
            <a:pPr marL="228600"/>
            <a:r>
              <a:rPr lang="en-US" sz="1100" dirty="0">
                <a:solidFill>
                  <a:schemeClr val="tx1"/>
                </a:solidFill>
              </a:rPr>
              <a:t>You can simply copy-paste from existing spreadsheets </a:t>
            </a:r>
            <a:r>
              <a:rPr lang="en-US" sz="1100" dirty="0" smtClean="0">
                <a:solidFill>
                  <a:schemeClr val="tx1"/>
                </a:solidFill>
              </a:rPr>
              <a:t>…                                                                     </a:t>
            </a:r>
            <a:r>
              <a:rPr lang="en-US" sz="1100" dirty="0">
                <a:solidFill>
                  <a:schemeClr val="tx1"/>
                </a:solidFill>
              </a:rPr>
              <a:t>… type directly in the text </a:t>
            </a:r>
            <a:r>
              <a:rPr lang="en-US" sz="1100" dirty="0" smtClean="0">
                <a:solidFill>
                  <a:schemeClr val="tx1"/>
                </a:solidFill>
              </a:rPr>
              <a:t>box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5410200" y="53340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Up Arrow 25"/>
          <p:cNvSpPr/>
          <p:nvPr/>
        </p:nvSpPr>
        <p:spPr>
          <a:xfrm>
            <a:off x="6781800" y="1702286"/>
            <a:ext cx="1252774" cy="507514"/>
          </a:xfrm>
          <a:custGeom>
            <a:avLst/>
            <a:gdLst/>
            <a:ahLst/>
            <a:cxnLst/>
            <a:rect l="l" t="t" r="r" b="b"/>
            <a:pathLst>
              <a:path w="1802209" h="787886">
                <a:moveTo>
                  <a:pt x="495301" y="0"/>
                </a:moveTo>
                <a:lnTo>
                  <a:pt x="609601" y="114300"/>
                </a:lnTo>
                <a:lnTo>
                  <a:pt x="552451" y="114300"/>
                </a:lnTo>
                <a:lnTo>
                  <a:pt x="552451" y="178286"/>
                </a:lnTo>
                <a:lnTo>
                  <a:pt x="1700607" y="178286"/>
                </a:lnTo>
                <a:cubicBezTo>
                  <a:pt x="1756720" y="178286"/>
                  <a:pt x="1802209" y="223775"/>
                  <a:pt x="1802209" y="279888"/>
                </a:cubicBezTo>
                <a:lnTo>
                  <a:pt x="1802209" y="686284"/>
                </a:lnTo>
                <a:cubicBezTo>
                  <a:pt x="1802209" y="742397"/>
                  <a:pt x="1756720" y="787886"/>
                  <a:pt x="1700607" y="787886"/>
                </a:cubicBezTo>
                <a:lnTo>
                  <a:pt x="101602" y="787886"/>
                </a:lnTo>
                <a:cubicBezTo>
                  <a:pt x="45489" y="787886"/>
                  <a:pt x="0" y="742397"/>
                  <a:pt x="0" y="686284"/>
                </a:cubicBezTo>
                <a:lnTo>
                  <a:pt x="0" y="279888"/>
                </a:lnTo>
                <a:cubicBezTo>
                  <a:pt x="0" y="223775"/>
                  <a:pt x="45489" y="178286"/>
                  <a:pt x="101602" y="178286"/>
                </a:cubicBezTo>
                <a:lnTo>
                  <a:pt x="438150" y="178286"/>
                </a:lnTo>
                <a:lnTo>
                  <a:pt x="438150" y="114300"/>
                </a:lnTo>
                <a:lnTo>
                  <a:pt x="381000" y="114300"/>
                </a:lnTo>
                <a:close/>
              </a:path>
            </a:pathLst>
          </a:custGeom>
          <a:solidFill>
            <a:srgbClr val="FFFF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b" anchorCtr="0"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 ‘</a:t>
            </a:r>
            <a:r>
              <a:rPr lang="en-US" sz="1100" b="1" dirty="0">
                <a:solidFill>
                  <a:schemeClr val="tx1"/>
                </a:solidFill>
              </a:rPr>
              <a:t>|</a:t>
            </a:r>
            <a:r>
              <a:rPr lang="en-US" sz="1100" dirty="0">
                <a:solidFill>
                  <a:schemeClr val="tx1"/>
                </a:solidFill>
              </a:rPr>
              <a:t>’ or </a:t>
            </a:r>
            <a:r>
              <a:rPr lang="en-US" sz="1100" b="1" dirty="0">
                <a:solidFill>
                  <a:schemeClr val="tx1"/>
                </a:solidFill>
              </a:rPr>
              <a:t>TAB</a:t>
            </a:r>
            <a:r>
              <a:rPr lang="en-US" sz="1100" dirty="0">
                <a:solidFill>
                  <a:schemeClr val="tx1"/>
                </a:solidFill>
              </a:rPr>
              <a:t> as the separator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Up Arrow 28"/>
          <p:cNvSpPr/>
          <p:nvPr/>
        </p:nvSpPr>
        <p:spPr>
          <a:xfrm>
            <a:off x="3200400" y="2229644"/>
            <a:ext cx="4038600" cy="450850"/>
          </a:xfrm>
          <a:custGeom>
            <a:avLst/>
            <a:gdLst/>
            <a:ahLst/>
            <a:cxnLst/>
            <a:rect l="l" t="t" r="r" b="b"/>
            <a:pathLst>
              <a:path w="4876800" h="450850">
                <a:moveTo>
                  <a:pt x="1257299" y="0"/>
                </a:moveTo>
                <a:lnTo>
                  <a:pt x="1371599" y="76200"/>
                </a:lnTo>
                <a:lnTo>
                  <a:pt x="1314449" y="76200"/>
                </a:lnTo>
                <a:lnTo>
                  <a:pt x="1314449" y="146050"/>
                </a:lnTo>
                <a:lnTo>
                  <a:pt x="3632199" y="146050"/>
                </a:lnTo>
                <a:lnTo>
                  <a:pt x="3632199" y="76200"/>
                </a:lnTo>
                <a:lnTo>
                  <a:pt x="3575049" y="76200"/>
                </a:lnTo>
                <a:lnTo>
                  <a:pt x="3689349" y="0"/>
                </a:lnTo>
                <a:lnTo>
                  <a:pt x="3803649" y="76200"/>
                </a:lnTo>
                <a:lnTo>
                  <a:pt x="3746499" y="76200"/>
                </a:lnTo>
                <a:lnTo>
                  <a:pt x="3746499" y="146050"/>
                </a:lnTo>
                <a:lnTo>
                  <a:pt x="4825999" y="146050"/>
                </a:lnTo>
                <a:cubicBezTo>
                  <a:pt x="4854056" y="146050"/>
                  <a:pt x="4876800" y="168794"/>
                  <a:pt x="4876800" y="196851"/>
                </a:cubicBezTo>
                <a:lnTo>
                  <a:pt x="4876800" y="400049"/>
                </a:lnTo>
                <a:cubicBezTo>
                  <a:pt x="4876800" y="428106"/>
                  <a:pt x="4854056" y="450850"/>
                  <a:pt x="4825999" y="450850"/>
                </a:cubicBezTo>
                <a:lnTo>
                  <a:pt x="50801" y="450850"/>
                </a:lnTo>
                <a:cubicBezTo>
                  <a:pt x="22744" y="450850"/>
                  <a:pt x="0" y="428106"/>
                  <a:pt x="0" y="400049"/>
                </a:cubicBezTo>
                <a:lnTo>
                  <a:pt x="0" y="196851"/>
                </a:lnTo>
                <a:cubicBezTo>
                  <a:pt x="0" y="168794"/>
                  <a:pt x="22744" y="146050"/>
                  <a:pt x="50801" y="146050"/>
                </a:cubicBezTo>
                <a:lnTo>
                  <a:pt x="1200149" y="146050"/>
                </a:lnTo>
                <a:lnTo>
                  <a:pt x="1200149" y="76200"/>
                </a:lnTo>
                <a:lnTo>
                  <a:pt x="1142999" y="76200"/>
                </a:lnTo>
                <a:close/>
              </a:path>
            </a:pathLst>
          </a:custGeom>
          <a:solidFill>
            <a:srgbClr val="FFFF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b" anchorCtr="0"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Column order: </a:t>
            </a:r>
            <a:r>
              <a:rPr lang="en-US" sz="1100" dirty="0">
                <a:solidFill>
                  <a:schemeClr val="tx1"/>
                </a:solidFill>
              </a:rPr>
              <a:t>Team id, Student name, Email,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 Chatura Rajapakse</dc:creator>
  <cp:lastModifiedBy>Damith C. Rajapakse</cp:lastModifiedBy>
  <cp:revision>39</cp:revision>
  <dcterms:created xsi:type="dcterms:W3CDTF">2006-08-16T00:00:00Z</dcterms:created>
  <dcterms:modified xsi:type="dcterms:W3CDTF">2012-06-22T01:10:18Z</dcterms:modified>
</cp:coreProperties>
</file>