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7921625" cy="2339975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0" y="-678"/>
      </p:cViewPr>
      <p:guideLst>
        <p:guide orient="horz" pos="73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6:38.077" idx="4">
    <p:pos x="825" y="1167"/>
    <p:text>This doesn't look like an email rightaway, especially for someone who doesn't use gmail. May be mock up a canonical online email reader ui? i.e., from, to, subject, body etc.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726910"/>
            <a:ext cx="6733381" cy="5015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325986"/>
            <a:ext cx="5545138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93708"/>
            <a:ext cx="1782367" cy="199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93708"/>
            <a:ext cx="5215069" cy="199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503651"/>
            <a:ext cx="6733381" cy="4647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991782"/>
            <a:ext cx="6733381" cy="5118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45995"/>
            <a:ext cx="3498718" cy="15442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23786"/>
            <a:ext cx="3500094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42076"/>
            <a:ext cx="3500094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23786"/>
            <a:ext cx="3501468" cy="2182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42076"/>
            <a:ext cx="3501468" cy="134819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93167"/>
            <a:ext cx="2606160" cy="39649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93167"/>
            <a:ext cx="4428408" cy="1997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489662"/>
            <a:ext cx="2606160" cy="16006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637982"/>
            <a:ext cx="4752975" cy="1933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09081"/>
            <a:ext cx="4752975" cy="140398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831357"/>
            <a:ext cx="4752975" cy="27462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93708"/>
            <a:ext cx="7129463" cy="389996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545995"/>
            <a:ext cx="7129463" cy="154427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168810"/>
            <a:ext cx="2508515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168810"/>
            <a:ext cx="1848379" cy="124582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1" y="161875"/>
            <a:ext cx="50405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1512540" y="737939"/>
            <a:ext cx="864096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4468" y="1314003"/>
            <a:ext cx="1584176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4. Your students will receive instructions</a:t>
            </a:r>
            <a:endParaRPr lang="en-SG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404" y="161875"/>
            <a:ext cx="1111208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>
                <a:solidFill>
                  <a:srgbClr val="C07200"/>
                </a:solidFill>
              </a:rPr>
              <a:t>Students</a:t>
            </a:r>
            <a:endParaRPr lang="en-SG" sz="1200" b="1" dirty="0">
              <a:solidFill>
                <a:srgbClr val="C07200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 rot="10800000">
            <a:off x="5040932" y="881954"/>
            <a:ext cx="1944216" cy="648072"/>
          </a:xfrm>
          <a:prstGeom prst="wedgeRectCallout">
            <a:avLst>
              <a:gd name="adj1" fmla="val 62071"/>
              <a:gd name="adj2" fmla="val 2104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040932" y="881955"/>
            <a:ext cx="202394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Notifications</a:t>
            </a:r>
            <a:r>
              <a:rPr lang="en-US" sz="1200" dirty="0"/>
              <a:t> and </a:t>
            </a:r>
            <a:r>
              <a:rPr lang="en-US" sz="1200" b="1" dirty="0"/>
              <a:t>reminders</a:t>
            </a:r>
            <a:r>
              <a:rPr lang="en-US" sz="1200" dirty="0"/>
              <a:t> make it easy for students to follow the workflow</a:t>
            </a:r>
            <a:endParaRPr lang="en-SG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6396" y="462310"/>
            <a:ext cx="1325464" cy="779685"/>
            <a:chOff x="-76200" y="688745"/>
            <a:chExt cx="1295400" cy="762000"/>
          </a:xfrm>
        </p:grpSpPr>
        <p:grpSp>
          <p:nvGrpSpPr>
            <p:cNvPr id="16" name="Group 111"/>
            <p:cNvGrpSpPr/>
            <p:nvPr/>
          </p:nvGrpSpPr>
          <p:grpSpPr>
            <a:xfrm>
              <a:off x="-76200" y="829023"/>
              <a:ext cx="853372" cy="548572"/>
              <a:chOff x="-76200" y="829023"/>
              <a:chExt cx="853372" cy="548572"/>
            </a:xfrm>
          </p:grpSpPr>
          <p:pic>
            <p:nvPicPr>
              <p:cNvPr id="20" name="Picture 5" descr="C:\Users\dcsdcr\AppData\Local\Microsoft\Windows\Temporary Internet Files\Content.IE5\8EW2YN38\MC900432611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-76200" y="829023"/>
                <a:ext cx="548572" cy="548572"/>
              </a:xfrm>
              <a:prstGeom prst="rect">
                <a:avLst/>
              </a:prstGeom>
              <a:noFill/>
            </p:spPr>
          </p:pic>
          <p:pic>
            <p:nvPicPr>
              <p:cNvPr id="26" name="Picture 6" descr="C:\Users\dcsdcr\AppData\Local\Microsoft\Windows\Temporary Internet Files\Content.IE5\X9F2A1EC\MC90043260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" y="829023"/>
                <a:ext cx="548572" cy="548572"/>
              </a:xfrm>
              <a:prstGeom prst="rect">
                <a:avLst/>
              </a:prstGeom>
              <a:noFill/>
            </p:spPr>
          </p:pic>
          <p:pic>
            <p:nvPicPr>
              <p:cNvPr id="27" name="Picture 7" descr="C:\Users\dcsdcr\AppData\Local\Microsoft\Windows\Temporary Internet Files\Content.IE5\DNBC9CGL\MC900432612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8600" y="829023"/>
                <a:ext cx="548572" cy="548572"/>
              </a:xfrm>
              <a:prstGeom prst="rect">
                <a:avLst/>
              </a:prstGeom>
              <a:noFill/>
            </p:spPr>
          </p:pic>
        </p:grpSp>
        <p:pic>
          <p:nvPicPr>
            <p:cNvPr id="19" name="Picture 8" descr="C:\Users\dcsdcr\AppData\Local\Microsoft\Windows\Temporary Internet Files\Content.IE5\VAN5VK8I\MC90043261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688745"/>
              <a:ext cx="762000" cy="76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22</cp:revision>
  <dcterms:created xsi:type="dcterms:W3CDTF">2012-07-29T11:45:57Z</dcterms:created>
  <dcterms:modified xsi:type="dcterms:W3CDTF">2012-08-01T08:58:27Z</dcterms:modified>
</cp:coreProperties>
</file>