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4644640"/>
            <a:ext cx="2133600" cy="1984760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1905713"/>
            <a:ext cx="2286000" cy="4799888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477000" y="1905712"/>
            <a:ext cx="22860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1905000"/>
            <a:ext cx="1752600" cy="2514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152400"/>
            <a:ext cx="8382000" cy="12954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7800" y="3505200"/>
            <a:ext cx="1371600" cy="609600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67200" y="2362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58000" y="2514600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58000" y="3958839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api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2000" y="5863839"/>
            <a:ext cx="1371600" cy="536961"/>
            <a:chOff x="-228600" y="1371600"/>
            <a:chExt cx="1371600" cy="536961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-228600" y="1524000"/>
              <a:ext cx="1371600" cy="38456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2000" y="4998578"/>
            <a:ext cx="1371600" cy="602833"/>
            <a:chOff x="-228600" y="1371600"/>
            <a:chExt cx="1371600" cy="602833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-228600" y="1524000"/>
              <a:ext cx="1371600" cy="45043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34200" y="3810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34" name="Rectangle 3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5"/>
                  </a:solidFill>
                </a:rPr>
                <a:t>C</a:t>
              </a:r>
              <a:r>
                <a:rPr lang="en-US" sz="1400" b="1" smtClean="0">
                  <a:solidFill>
                    <a:schemeClr val="accent5"/>
                  </a:solidFill>
                </a:rPr>
                <a:t>ommon</a:t>
              </a:r>
              <a:r>
                <a:rPr lang="en-US" sz="1400" b="1" dirty="0" smtClean="0">
                  <a:solidFill>
                    <a:schemeClr val="accent5"/>
                  </a:solidFill>
                </a:rPr>
                <a:t/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05000" y="380999"/>
            <a:ext cx="1371600" cy="762000"/>
            <a:chOff x="-304800" y="1371600"/>
            <a:chExt cx="1371600" cy="762000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>
            <a:xfrm>
              <a:off x="-3048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5"/>
                  </a:solidFill>
                </a:rPr>
                <a:t>BuildProperties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15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6096000" y="4495800"/>
            <a:ext cx="7620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14600" y="5105400"/>
            <a:ext cx="1752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20000" y="3276600"/>
            <a:ext cx="0" cy="8346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7400" y="1441391"/>
            <a:ext cx="0" cy="45719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876800" y="14435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20000" y="1192849"/>
            <a:ext cx="0" cy="14609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0962" y="1447802"/>
            <a:ext cx="11038" cy="32003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76800" y="3124200"/>
            <a:ext cx="0" cy="4572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19200" y="5638800"/>
            <a:ext cx="0" cy="37922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267200" y="46482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876800" y="41910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010400" y="1443528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67200" y="34290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91000" y="5867400"/>
            <a:ext cx="1447800" cy="762000"/>
            <a:chOff x="-304800" y="1371600"/>
            <a:chExt cx="1447800" cy="762000"/>
          </a:xfrm>
          <a:solidFill>
            <a:schemeClr val="bg1"/>
          </a:solidFill>
        </p:grpSpPr>
        <p:sp>
          <p:nvSpPr>
            <p:cNvPr id="58" name="Rectangle 57"/>
            <p:cNvSpPr/>
            <p:nvPr/>
          </p:nvSpPr>
          <p:spPr>
            <a:xfrm>
              <a:off x="-304800" y="1524000"/>
              <a:ext cx="14478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876800" y="54102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6" idx="3"/>
          </p:cNvCxnSpPr>
          <p:nvPr/>
        </p:nvCxnSpPr>
        <p:spPr>
          <a:xfrm rot="5400000" flipH="1" flipV="1">
            <a:off x="4419600" y="3276600"/>
            <a:ext cx="1676400" cy="762000"/>
          </a:xfrm>
          <a:prstGeom prst="bentConnector4">
            <a:avLst>
              <a:gd name="adj1" fmla="val 637"/>
              <a:gd name="adj2" fmla="val 130000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1"/>
          </p:cNvCxnSpPr>
          <p:nvPr/>
        </p:nvCxnSpPr>
        <p:spPr>
          <a:xfrm flipH="1">
            <a:off x="2819400" y="3886200"/>
            <a:ext cx="14478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257800" y="380999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74" name="Rectangle 73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accent5"/>
                  </a:solidFill>
                </a:rPr>
                <a:t>C</a:t>
              </a:r>
              <a:r>
                <a:rPr lang="en-US" sz="1400" b="1" dirty="0" smtClean="0">
                  <a:solidFill>
                    <a:schemeClr val="accent5"/>
                  </a:solidFill>
                </a:rPr>
                <a:t>ommon</a:t>
              </a:r>
              <a:r>
                <a:rPr lang="en-US" sz="1400" b="1" dirty="0" smtClean="0">
                  <a:solidFill>
                    <a:schemeClr val="accent5"/>
                  </a:solidFill>
                </a:rPr>
                <a:t/>
              </a:r>
              <a:br>
                <a:rPr lang="en-US" sz="1400" b="1" dirty="0" smtClean="0">
                  <a:solidFill>
                    <a:schemeClr val="accent5"/>
                  </a:solidFill>
                </a:rPr>
              </a:br>
              <a:r>
                <a:rPr lang="en-US" sz="1400" b="1" dirty="0" smtClean="0">
                  <a:solidFill>
                    <a:schemeClr val="accent5"/>
                  </a:solidFill>
                </a:rPr>
                <a:t>    ::exception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81800" y="5422306"/>
            <a:ext cx="1676400" cy="762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78" name="Rectangle 77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datastore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7620000" y="4724400"/>
            <a:ext cx="0" cy="84140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447800" y="2286000"/>
            <a:ext cx="1371600" cy="609600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85" name="Rectangle 84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V="1">
            <a:off x="2057400" y="2895600"/>
            <a:ext cx="0" cy="76200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581400" y="3810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</a:rPr>
                <a:t>C</a:t>
              </a:r>
              <a:r>
                <a:rPr lang="en-US" sz="1400" b="1" dirty="0" smtClean="0">
                  <a:solidFill>
                    <a:schemeClr val="accent5"/>
                  </a:solidFill>
                </a:rPr>
                <a:t>ommon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51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whspr wind</cp:lastModifiedBy>
  <cp:revision>20</cp:revision>
  <dcterms:created xsi:type="dcterms:W3CDTF">2006-08-16T00:00:00Z</dcterms:created>
  <dcterms:modified xsi:type="dcterms:W3CDTF">2012-08-14T07:54:10Z</dcterms:modified>
</cp:coreProperties>
</file>