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49" d="100"/>
          <a:sy n="249" d="100"/>
        </p:scale>
        <p:origin x="-1632" y="-132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100000" l="10000" r="90000">
                        <a14:foregroundMark x1="85000" y1="94000" x2="88500" y2="9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63" y="218079"/>
            <a:ext cx="3623166" cy="2717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C. Rajapakse</cp:lastModifiedBy>
  <cp:revision>18</cp:revision>
  <dcterms:created xsi:type="dcterms:W3CDTF">2012-08-20T09:22:23Z</dcterms:created>
  <dcterms:modified xsi:type="dcterms:W3CDTF">2013-09-27T06:47:09Z</dcterms:modified>
</cp:coreProperties>
</file>