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6" y="-606"/>
      </p:cViewPr>
      <p:guideLst>
        <p:guide orient="horz" pos="81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18/5/2013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1625" y="685800"/>
            <a:ext cx="10001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71625" y="685800"/>
            <a:ext cx="10001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6" y="805322"/>
            <a:ext cx="6427074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1469021"/>
            <a:ext cx="5292884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9" y="103817"/>
            <a:ext cx="1701285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03817"/>
            <a:ext cx="4977832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665852"/>
            <a:ext cx="6427074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098766"/>
            <a:ext cx="6427074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580288"/>
            <a:ext cx="334087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22125"/>
            <a:ext cx="334087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580288"/>
            <a:ext cx="3342183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822125"/>
            <a:ext cx="3342183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103217"/>
            <a:ext cx="2487604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3217"/>
            <a:ext cx="4226956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542483"/>
            <a:ext cx="2487604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14675"/>
            <a:ext cx="4536758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31637"/>
            <a:ext cx="4536758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028904"/>
            <a:ext cx="4536758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6" y="103819"/>
            <a:ext cx="6805137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604893"/>
            <a:ext cx="6805137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2402761"/>
            <a:ext cx="2394400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6324599" y="39855"/>
            <a:ext cx="1066799" cy="251015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899262" y="39855"/>
            <a:ext cx="2320654" cy="2510157"/>
          </a:xfrm>
          <a:prstGeom prst="roundRect">
            <a:avLst>
              <a:gd name="adj" fmla="val 4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757508" y="39698"/>
            <a:ext cx="1044850" cy="2510287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12367" y="39698"/>
            <a:ext cx="1248102" cy="2510287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2401" y="39699"/>
            <a:ext cx="1142999" cy="2510287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757508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866231" y="1805581"/>
            <a:ext cx="4419600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Java,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08613" y="639944"/>
            <a:ext cx="1248102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JavaScript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94630" y="2121668"/>
            <a:ext cx="5791201" cy="307444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Hg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24599" y="639945"/>
            <a:ext cx="1066799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JDO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99261" y="639945"/>
            <a:ext cx="2425337" cy="983485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CSS, JavaScript, JSP,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QUnit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009230" y="1483212"/>
            <a:ext cx="3276601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App Engine, Servlets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2969"/>
            <a:ext cx="1317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Tester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Copy editor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08613" y="2969"/>
            <a:ext cx="12481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Web page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13831" y="2969"/>
            <a:ext cx="1185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495799" y="2969"/>
            <a:ext cx="1189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Frontend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47148" y="2969"/>
            <a:ext cx="1163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tabLst>
                <a:tab pos="180975" algn="l"/>
              </a:tabLst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US" b="1" dirty="0" smtClean="0">
                <a:solidFill>
                  <a:srgbClr val="C00000"/>
                </a:solidFill>
              </a:rPr>
              <a:t>Backend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48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42</cp:revision>
  <dcterms:created xsi:type="dcterms:W3CDTF">2006-08-16T00:00:00Z</dcterms:created>
  <dcterms:modified xsi:type="dcterms:W3CDTF">2013-05-18T09:55:24Z</dcterms:modified>
</cp:coreProperties>
</file>