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3932238"/>
  <p:notesSz cx="6858000" cy="9144000"/>
  <p:defaultTextStyle>
    <a:defPPr>
      <a:defRPr lang="en-US"/>
    </a:defPPr>
    <a:lvl1pPr marL="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8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2" y="-270"/>
      </p:cViewPr>
      <p:guideLst>
        <p:guide orient="horz" pos="1239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0A2AC-D691-437C-A69B-81ECFE08AD4B}" type="datetimeFigureOut">
              <a:rPr lang="en-SG" smtClean="0"/>
              <a:pPr/>
              <a:t>18/5/2013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57213" y="685800"/>
            <a:ext cx="79724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BE1C-C7AD-4E37-AA52-B519CDD79219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10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721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3443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5164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6885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8606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30328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52049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3770" algn="l" defTabSz="84344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57213" y="685800"/>
            <a:ext cx="7972426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1BE1C-C7AD-4E37-AA52-B519CDD79219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2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221543"/>
            <a:ext cx="7772400" cy="8428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228268"/>
            <a:ext cx="6400800" cy="10049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6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57474"/>
            <a:ext cx="2057400" cy="33551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7474"/>
            <a:ext cx="6019800" cy="33551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526828"/>
            <a:ext cx="7772400" cy="78098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1666651"/>
            <a:ext cx="7772400" cy="86017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2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4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6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6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04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3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2" y="917523"/>
            <a:ext cx="4038600" cy="25950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917523"/>
            <a:ext cx="4038600" cy="25950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880203"/>
            <a:ext cx="4040189" cy="3668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1247030"/>
            <a:ext cx="4040189" cy="22655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80203"/>
            <a:ext cx="4041774" cy="3668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21" indent="0">
              <a:buNone/>
              <a:defRPr sz="1800" b="1"/>
            </a:lvl2pPr>
            <a:lvl3pPr marL="843443" indent="0">
              <a:buNone/>
              <a:defRPr sz="1700" b="1"/>
            </a:lvl3pPr>
            <a:lvl4pPr marL="1265164" indent="0">
              <a:buNone/>
              <a:defRPr sz="1500" b="1"/>
            </a:lvl4pPr>
            <a:lvl5pPr marL="1686885" indent="0">
              <a:buNone/>
              <a:defRPr sz="1500" b="1"/>
            </a:lvl5pPr>
            <a:lvl6pPr marL="2108606" indent="0">
              <a:buNone/>
              <a:defRPr sz="1500" b="1"/>
            </a:lvl6pPr>
            <a:lvl7pPr marL="2530328" indent="0">
              <a:buNone/>
              <a:defRPr sz="1500" b="1"/>
            </a:lvl7pPr>
            <a:lvl8pPr marL="2952049" indent="0">
              <a:buNone/>
              <a:defRPr sz="1500" b="1"/>
            </a:lvl8pPr>
            <a:lvl9pPr marL="337377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247030"/>
            <a:ext cx="4041774" cy="226558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56561"/>
            <a:ext cx="3008314" cy="66629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156562"/>
            <a:ext cx="5111751" cy="335605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822857"/>
            <a:ext cx="3008314" cy="268976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752567"/>
            <a:ext cx="5486400" cy="32495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51355"/>
            <a:ext cx="5486400" cy="2359343"/>
          </a:xfrm>
        </p:spPr>
        <p:txBody>
          <a:bodyPr/>
          <a:lstStyle>
            <a:lvl1pPr marL="0" indent="0">
              <a:buNone/>
              <a:defRPr sz="3000"/>
            </a:lvl1pPr>
            <a:lvl2pPr marL="421721" indent="0">
              <a:buNone/>
              <a:defRPr sz="2600"/>
            </a:lvl2pPr>
            <a:lvl3pPr marL="843443" indent="0">
              <a:buNone/>
              <a:defRPr sz="2200"/>
            </a:lvl3pPr>
            <a:lvl4pPr marL="1265164" indent="0">
              <a:buNone/>
              <a:defRPr sz="1800"/>
            </a:lvl4pPr>
            <a:lvl5pPr marL="1686885" indent="0">
              <a:buNone/>
              <a:defRPr sz="1800"/>
            </a:lvl5pPr>
            <a:lvl6pPr marL="2108606" indent="0">
              <a:buNone/>
              <a:defRPr sz="1800"/>
            </a:lvl6pPr>
            <a:lvl7pPr marL="2530328" indent="0">
              <a:buNone/>
              <a:defRPr sz="1800"/>
            </a:lvl7pPr>
            <a:lvl8pPr marL="2952049" indent="0">
              <a:buNone/>
              <a:defRPr sz="1800"/>
            </a:lvl8pPr>
            <a:lvl9pPr marL="337377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077526"/>
            <a:ext cx="5486400" cy="461490"/>
          </a:xfrm>
        </p:spPr>
        <p:txBody>
          <a:bodyPr/>
          <a:lstStyle>
            <a:lvl1pPr marL="0" indent="0">
              <a:buNone/>
              <a:defRPr sz="1300"/>
            </a:lvl1pPr>
            <a:lvl2pPr marL="421721" indent="0">
              <a:buNone/>
              <a:defRPr sz="1100"/>
            </a:lvl2pPr>
            <a:lvl3pPr marL="843443" indent="0">
              <a:buNone/>
              <a:defRPr sz="900"/>
            </a:lvl3pPr>
            <a:lvl4pPr marL="1265164" indent="0">
              <a:buNone/>
              <a:defRPr sz="800"/>
            </a:lvl4pPr>
            <a:lvl5pPr marL="1686885" indent="0">
              <a:buNone/>
              <a:defRPr sz="800"/>
            </a:lvl5pPr>
            <a:lvl6pPr marL="2108606" indent="0">
              <a:buNone/>
              <a:defRPr sz="800"/>
            </a:lvl6pPr>
            <a:lvl7pPr marL="2530328" indent="0">
              <a:buNone/>
              <a:defRPr sz="800"/>
            </a:lvl7pPr>
            <a:lvl8pPr marL="2952049" indent="0">
              <a:buNone/>
              <a:defRPr sz="800"/>
            </a:lvl8pPr>
            <a:lvl9pPr marL="337377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157472"/>
            <a:ext cx="8229600" cy="655373"/>
          </a:xfrm>
          <a:prstGeom prst="rect">
            <a:avLst/>
          </a:prstGeom>
        </p:spPr>
        <p:txBody>
          <a:bodyPr vert="horz" lIns="84344" tIns="42172" rIns="84344" bIns="421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917523"/>
            <a:ext cx="8229600" cy="2595096"/>
          </a:xfrm>
          <a:prstGeom prst="rect">
            <a:avLst/>
          </a:prstGeom>
        </p:spPr>
        <p:txBody>
          <a:bodyPr vert="horz" lIns="84344" tIns="42172" rIns="84344" bIns="421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3644604"/>
            <a:ext cx="2133600" cy="20935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3644604"/>
            <a:ext cx="2895600" cy="20935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3644604"/>
            <a:ext cx="2133600" cy="209355"/>
          </a:xfrm>
          <a:prstGeom prst="rect">
            <a:avLst/>
          </a:prstGeom>
        </p:spPr>
        <p:txBody>
          <a:bodyPr vert="horz" lIns="84344" tIns="42172" rIns="84344" bIns="42172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443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291" indent="-316291" algn="l" defTabSz="84344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297" indent="-263576" algn="l" defTabSz="843443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303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024" indent="-210861" algn="l" defTabSz="843443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746" indent="-210861" algn="l" defTabSz="843443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467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188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2910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4631" indent="-210861" algn="l" defTabSz="84344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21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443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164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6885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606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328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049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3770" algn="l" defTabSz="84344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laptop"/>
          <p:cNvSpPr>
            <a:spLocks noEditPoints="1" noChangeArrowheads="1"/>
          </p:cNvSpPr>
          <p:nvPr/>
        </p:nvSpPr>
        <p:spPr bwMode="auto">
          <a:xfrm>
            <a:off x="439781" y="1130048"/>
            <a:ext cx="1272365" cy="988472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Cloud 219"/>
          <p:cNvSpPr/>
          <p:nvPr/>
        </p:nvSpPr>
        <p:spPr>
          <a:xfrm>
            <a:off x="7923849" y="1427187"/>
            <a:ext cx="1186265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>
                <a:solidFill>
                  <a:schemeClr val="bg1">
                    <a:lumMod val="65000"/>
                  </a:schemeClr>
                </a:solidFill>
              </a:rPr>
              <a:t>Appspot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1" name="Cloud 220"/>
          <p:cNvSpPr/>
          <p:nvPr/>
        </p:nvSpPr>
        <p:spPr>
          <a:xfrm>
            <a:off x="5459292" y="1508919"/>
            <a:ext cx="1609890" cy="462732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GoogleCode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2" name="Cube 221"/>
          <p:cNvSpPr/>
          <p:nvPr/>
        </p:nvSpPr>
        <p:spPr>
          <a:xfrm>
            <a:off x="3182982" y="902296"/>
            <a:ext cx="1184858" cy="896540"/>
          </a:xfrm>
          <a:prstGeom prst="cube">
            <a:avLst>
              <a:gd name="adj" fmla="val 121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Code Review System</a:t>
            </a:r>
            <a:endParaRPr lang="en-US" sz="1600" b="1" dirty="0"/>
          </a:p>
        </p:txBody>
      </p:sp>
      <p:sp>
        <p:nvSpPr>
          <p:cNvPr id="223" name="Can 222"/>
          <p:cNvSpPr/>
          <p:nvPr/>
        </p:nvSpPr>
        <p:spPr>
          <a:xfrm>
            <a:off x="5836096" y="902296"/>
            <a:ext cx="1107933" cy="762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Committer</a:t>
            </a:r>
          </a:p>
          <a:p>
            <a:pPr algn="ctr"/>
            <a:r>
              <a:rPr lang="en-US" sz="1600" dirty="0" smtClean="0"/>
              <a:t>Repo</a:t>
            </a:r>
          </a:p>
        </p:txBody>
      </p:sp>
      <p:pic>
        <p:nvPicPr>
          <p:cNvPr id="224" name="Picture 2" descr="http://screenshots.en.sftcdn.net/en/scrn/70000/70210/google-app-engine-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040732" y="673696"/>
            <a:ext cx="1085850" cy="1085850"/>
          </a:xfrm>
          <a:prstGeom prst="rect">
            <a:avLst/>
          </a:prstGeom>
          <a:noFill/>
        </p:spPr>
      </p:pic>
      <p:grpSp>
        <p:nvGrpSpPr>
          <p:cNvPr id="225" name="Group 224"/>
          <p:cNvGrpSpPr/>
          <p:nvPr/>
        </p:nvGrpSpPr>
        <p:grpSpPr>
          <a:xfrm>
            <a:off x="287382" y="978496"/>
            <a:ext cx="304800" cy="533400"/>
            <a:chOff x="2339181" y="3718719"/>
            <a:chExt cx="304800" cy="53340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6" name="Flowchart: Connector 225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7" name="Flowchart: Delay 226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3182982" y="2923977"/>
            <a:ext cx="304800" cy="533400"/>
            <a:chOff x="2339181" y="3718719"/>
            <a:chExt cx="304800" cy="533400"/>
          </a:xfrm>
        </p:grpSpPr>
        <p:sp>
          <p:nvSpPr>
            <p:cNvPr id="229" name="Flowchart: Connector 228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0" name="Flowchart: Delay 229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1" name="TextBox 230"/>
          <p:cNvSpPr txBox="1"/>
          <p:nvPr/>
        </p:nvSpPr>
        <p:spPr>
          <a:xfrm>
            <a:off x="2878182" y="3530600"/>
            <a:ext cx="914400" cy="3405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Reviewer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32" name="Group 231"/>
          <p:cNvGrpSpPr/>
          <p:nvPr/>
        </p:nvGrpSpPr>
        <p:grpSpPr>
          <a:xfrm>
            <a:off x="4935582" y="2923977"/>
            <a:ext cx="304800" cy="533400"/>
            <a:chOff x="2339181" y="3718719"/>
            <a:chExt cx="304800" cy="533400"/>
          </a:xfrm>
        </p:grpSpPr>
        <p:sp>
          <p:nvSpPr>
            <p:cNvPr id="233" name="Flowchart: Connector 232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4" name="Flowchart: Delay 233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4630782" y="3530600"/>
            <a:ext cx="1066800" cy="340519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Team Lead</a:t>
            </a:r>
          </a:p>
        </p:txBody>
      </p:sp>
      <p:grpSp>
        <p:nvGrpSpPr>
          <p:cNvPr id="236" name="Group 235"/>
          <p:cNvGrpSpPr/>
          <p:nvPr/>
        </p:nvGrpSpPr>
        <p:grpSpPr>
          <a:xfrm>
            <a:off x="7450182" y="2923977"/>
            <a:ext cx="304800" cy="533400"/>
            <a:chOff x="2339181" y="3718719"/>
            <a:chExt cx="304800" cy="533400"/>
          </a:xfrm>
        </p:grpSpPr>
        <p:sp>
          <p:nvSpPr>
            <p:cNvPr id="237" name="Flowchart: Connector 236"/>
            <p:cNvSpPr/>
            <p:nvPr/>
          </p:nvSpPr>
          <p:spPr>
            <a:xfrm>
              <a:off x="2377281" y="3718719"/>
              <a:ext cx="228600" cy="2286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8" name="Flowchart: Delay 237"/>
            <p:cNvSpPr/>
            <p:nvPr/>
          </p:nvSpPr>
          <p:spPr>
            <a:xfrm rot="16200000">
              <a:off x="2339181" y="3947319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7343838" y="3530600"/>
            <a:ext cx="533400" cy="34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PM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8782" y="1628577"/>
            <a:ext cx="533400" cy="340519"/>
          </a:xfrm>
          <a:prstGeom prst="round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Dev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1506581" y="61119"/>
            <a:ext cx="153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1. pull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42" name="Arc 241"/>
          <p:cNvSpPr/>
          <p:nvPr/>
        </p:nvSpPr>
        <p:spPr>
          <a:xfrm>
            <a:off x="1430382" y="1054696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3" name="TextBox 242"/>
          <p:cNvSpPr txBox="1"/>
          <p:nvPr/>
        </p:nvSpPr>
        <p:spPr>
          <a:xfrm>
            <a:off x="1887582" y="826096"/>
            <a:ext cx="99060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2.1 branch</a:t>
            </a:r>
            <a:br>
              <a:rPr lang="en-US" sz="1400" b="1" dirty="0" smtClean="0">
                <a:solidFill>
                  <a:srgbClr val="00B050"/>
                </a:solidFill>
              </a:rPr>
            </a:br>
            <a:r>
              <a:rPr lang="en-US" sz="1400" b="1" dirty="0" smtClean="0">
                <a:solidFill>
                  <a:srgbClr val="00B050"/>
                </a:solidFill>
              </a:rPr>
              <a:t>2.2 fix</a:t>
            </a:r>
          </a:p>
          <a:p>
            <a:r>
              <a:rPr lang="en-US" sz="1400" b="1" dirty="0" smtClean="0">
                <a:solidFill>
                  <a:srgbClr val="00B050"/>
                </a:solidFill>
              </a:rPr>
              <a:t>2.3 test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1620882" y="2695304"/>
            <a:ext cx="12573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3.2 </a:t>
            </a:r>
            <a:r>
              <a:rPr lang="en-US" sz="1400" b="1" dirty="0" smtClean="0">
                <a:solidFill>
                  <a:srgbClr val="00B050"/>
                </a:solidFill>
              </a:rPr>
              <a:t>upload patch</a:t>
            </a:r>
            <a:endParaRPr 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45" name="Straight Arrow Connector 244"/>
          <p:cNvCxnSpPr/>
          <p:nvPr/>
        </p:nvCxnSpPr>
        <p:spPr>
          <a:xfrm flipV="1">
            <a:off x="3335382" y="2118519"/>
            <a:ext cx="228600" cy="685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 rot="17318509">
            <a:off x="2854719" y="2334600"/>
            <a:ext cx="84377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4. review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7" name="Arc 246"/>
          <p:cNvSpPr/>
          <p:nvPr/>
        </p:nvSpPr>
        <p:spPr>
          <a:xfrm>
            <a:off x="1506582" y="292696"/>
            <a:ext cx="4419600" cy="1219200"/>
          </a:xfrm>
          <a:prstGeom prst="arc">
            <a:avLst>
              <a:gd name="adj1" fmla="val 10806261"/>
              <a:gd name="adj2" fmla="val 21472686"/>
            </a:avLst>
          </a:prstGeom>
          <a:ln w="285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8" name="Arc 247"/>
          <p:cNvSpPr/>
          <p:nvPr/>
        </p:nvSpPr>
        <p:spPr>
          <a:xfrm flipV="1">
            <a:off x="1546093" y="1605507"/>
            <a:ext cx="1600200" cy="1025723"/>
          </a:xfrm>
          <a:prstGeom prst="arc">
            <a:avLst>
              <a:gd name="adj1" fmla="val 10893249"/>
              <a:gd name="adj2" fmla="val 21544279"/>
            </a:avLst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49" name="Arc 248"/>
          <p:cNvSpPr/>
          <p:nvPr/>
        </p:nvSpPr>
        <p:spPr>
          <a:xfrm rot="2715976" flipV="1">
            <a:off x="3765747" y="2094271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0" name="TextBox 249"/>
          <p:cNvSpPr txBox="1"/>
          <p:nvPr/>
        </p:nvSpPr>
        <p:spPr>
          <a:xfrm rot="2360287">
            <a:off x="3627184" y="2543357"/>
            <a:ext cx="14174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5. </a:t>
            </a:r>
            <a:r>
              <a:rPr lang="en-US" sz="1400" b="1" dirty="0" smtClean="0">
                <a:solidFill>
                  <a:srgbClr val="7030A0"/>
                </a:solidFill>
              </a:rPr>
              <a:t>download patch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1" name="Arc 250"/>
          <p:cNvSpPr/>
          <p:nvPr/>
        </p:nvSpPr>
        <p:spPr>
          <a:xfrm rot="16709798">
            <a:off x="4923957" y="2677703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7030A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859382" y="2161977"/>
            <a:ext cx="838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6.1 test</a:t>
            </a:r>
            <a:br>
              <a:rPr lang="en-US" sz="1400" b="1" dirty="0" smtClean="0">
                <a:solidFill>
                  <a:srgbClr val="7030A0"/>
                </a:solidFill>
              </a:rPr>
            </a:br>
            <a:r>
              <a:rPr lang="en-US" sz="1400" b="1" dirty="0" smtClean="0">
                <a:solidFill>
                  <a:srgbClr val="7030A0"/>
                </a:solidFill>
              </a:rPr>
              <a:t>6.2 </a:t>
            </a:r>
            <a:r>
              <a:rPr lang="en-US" sz="1400" b="1" dirty="0" smtClean="0">
                <a:solidFill>
                  <a:srgbClr val="7030A0"/>
                </a:solidFill>
              </a:rPr>
              <a:t>apply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3" name="Arc 252"/>
          <p:cNvSpPr/>
          <p:nvPr/>
        </p:nvSpPr>
        <p:spPr>
          <a:xfrm rot="19019392" flipV="1">
            <a:off x="5111825" y="2164236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4" name="TextBox 253"/>
          <p:cNvSpPr txBox="1"/>
          <p:nvPr/>
        </p:nvSpPr>
        <p:spPr>
          <a:xfrm rot="18996887">
            <a:off x="5677880" y="2635530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7030A0"/>
                </a:solidFill>
              </a:rPr>
              <a:t>7. push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255" name="Arc 254"/>
          <p:cNvSpPr/>
          <p:nvPr/>
        </p:nvSpPr>
        <p:spPr>
          <a:xfrm rot="2715976" flipV="1">
            <a:off x="6283380" y="2035793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6" name="TextBox 255"/>
          <p:cNvSpPr txBox="1"/>
          <p:nvPr/>
        </p:nvSpPr>
        <p:spPr>
          <a:xfrm rot="1991192">
            <a:off x="6462615" y="2560699"/>
            <a:ext cx="6858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8. pull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57" name="Arc 256"/>
          <p:cNvSpPr/>
          <p:nvPr/>
        </p:nvSpPr>
        <p:spPr>
          <a:xfrm rot="16709798">
            <a:off x="7441590" y="2619225"/>
            <a:ext cx="381000" cy="304800"/>
          </a:xfrm>
          <a:prstGeom prst="arc">
            <a:avLst>
              <a:gd name="adj1" fmla="val 16200000"/>
              <a:gd name="adj2" fmla="val 5027432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8" name="TextBox 257"/>
          <p:cNvSpPr txBox="1"/>
          <p:nvPr/>
        </p:nvSpPr>
        <p:spPr>
          <a:xfrm>
            <a:off x="7377015" y="2314377"/>
            <a:ext cx="8351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9. live test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59" name="Arc 258"/>
          <p:cNvSpPr/>
          <p:nvPr/>
        </p:nvSpPr>
        <p:spPr>
          <a:xfrm rot="19019392" flipV="1">
            <a:off x="7629458" y="2105758"/>
            <a:ext cx="1356586" cy="381000"/>
          </a:xfrm>
          <a:prstGeom prst="arc">
            <a:avLst>
              <a:gd name="adj1" fmla="val 11540120"/>
              <a:gd name="adj2" fmla="val 21323423"/>
            </a:avLst>
          </a:prstGeom>
          <a:ln w="28575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0" name="TextBox 259"/>
          <p:cNvSpPr txBox="1"/>
          <p:nvPr/>
        </p:nvSpPr>
        <p:spPr>
          <a:xfrm rot="18996887">
            <a:off x="8273726" y="2523508"/>
            <a:ext cx="8417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10. deploy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261" name="Freeform 260"/>
          <p:cNvSpPr/>
          <p:nvPr/>
        </p:nvSpPr>
        <p:spPr>
          <a:xfrm>
            <a:off x="1712146" y="499618"/>
            <a:ext cx="3959051" cy="1273620"/>
          </a:xfrm>
          <a:custGeom>
            <a:avLst/>
            <a:gdLst>
              <a:gd name="connsiteX0" fmla="*/ 3959051 w 3959051"/>
              <a:gd name="connsiteY0" fmla="*/ 338294 h 1163934"/>
              <a:gd name="connsiteX1" fmla="*/ 2863780 w 3959051"/>
              <a:gd name="connsiteY1" fmla="*/ 77037 h 1163934"/>
              <a:gd name="connsiteX2" fmla="*/ 2029767 w 3959051"/>
              <a:gd name="connsiteY2" fmla="*/ 26796 h 1163934"/>
              <a:gd name="connsiteX3" fmla="*/ 1306286 w 3959051"/>
              <a:gd name="connsiteY3" fmla="*/ 237811 h 1163934"/>
              <a:gd name="connsiteX4" fmla="*/ 1045029 w 3959051"/>
              <a:gd name="connsiteY4" fmla="*/ 619648 h 1163934"/>
              <a:gd name="connsiteX5" fmla="*/ 1105319 w 3959051"/>
              <a:gd name="connsiteY5" fmla="*/ 971341 h 1163934"/>
              <a:gd name="connsiteX6" fmla="*/ 572756 w 3959051"/>
              <a:gd name="connsiteY6" fmla="*/ 1152211 h 1163934"/>
              <a:gd name="connsiteX7" fmla="*/ 0 w 3959051"/>
              <a:gd name="connsiteY7" fmla="*/ 1041679 h 116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9051" h="1163934">
                <a:moveTo>
                  <a:pt x="3959051" y="338294"/>
                </a:moveTo>
                <a:cubicBezTo>
                  <a:pt x="3572189" y="233623"/>
                  <a:pt x="3185327" y="128953"/>
                  <a:pt x="2863780" y="77037"/>
                </a:cubicBezTo>
                <a:cubicBezTo>
                  <a:pt x="2542233" y="25121"/>
                  <a:pt x="2289349" y="0"/>
                  <a:pt x="2029767" y="26796"/>
                </a:cubicBezTo>
                <a:cubicBezTo>
                  <a:pt x="1770185" y="53592"/>
                  <a:pt x="1470409" y="139002"/>
                  <a:pt x="1306286" y="237811"/>
                </a:cubicBezTo>
                <a:cubicBezTo>
                  <a:pt x="1142163" y="336620"/>
                  <a:pt x="1078523" y="497393"/>
                  <a:pt x="1045029" y="619648"/>
                </a:cubicBezTo>
                <a:cubicBezTo>
                  <a:pt x="1011535" y="741903"/>
                  <a:pt x="1184031" y="882581"/>
                  <a:pt x="1105319" y="971341"/>
                </a:cubicBezTo>
                <a:cubicBezTo>
                  <a:pt x="1026607" y="1060101"/>
                  <a:pt x="756976" y="1140488"/>
                  <a:pt x="572756" y="1152211"/>
                </a:cubicBezTo>
                <a:cubicBezTo>
                  <a:pt x="388536" y="1163934"/>
                  <a:pt x="194268" y="1102806"/>
                  <a:pt x="0" y="1041679"/>
                </a:cubicBezTo>
              </a:path>
            </a:pathLst>
          </a:custGeom>
          <a:ln w="28575">
            <a:solidFill>
              <a:srgbClr val="00B050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2" name="TextBox 261"/>
          <p:cNvSpPr txBox="1"/>
          <p:nvPr/>
        </p:nvSpPr>
        <p:spPr>
          <a:xfrm>
            <a:off x="1887582" y="1773238"/>
            <a:ext cx="8382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3.1 pull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263" name="Can 262"/>
          <p:cNvSpPr/>
          <p:nvPr/>
        </p:nvSpPr>
        <p:spPr>
          <a:xfrm>
            <a:off x="788125" y="978496"/>
            <a:ext cx="685800" cy="65008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D28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Local</a:t>
            </a:r>
          </a:p>
          <a:p>
            <a:pPr algn="ctr"/>
            <a:r>
              <a:rPr lang="en-US" sz="1600" b="1" dirty="0"/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47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</cp:lastModifiedBy>
  <cp:revision>34</cp:revision>
  <dcterms:created xsi:type="dcterms:W3CDTF">2006-08-16T00:00:00Z</dcterms:created>
  <dcterms:modified xsi:type="dcterms:W3CDTF">2013-05-18T05:07:14Z</dcterms:modified>
</cp:coreProperties>
</file>