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7740650" cy="3108325"/>
  <p:notesSz cx="6858000" cy="9144000"/>
  <p:custDataLst>
    <p:tags r:id="rId5"/>
  </p:custDataLst>
  <p:defaultTextStyle>
    <a:defPPr>
      <a:defRPr lang="en-US"/>
    </a:defPPr>
    <a:lvl1pPr marL="0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8277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6555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4832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3109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1386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89664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87941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86218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3186" y="2466"/>
      </p:cViewPr>
      <p:guideLst>
        <p:guide orient="horz" pos="979"/>
        <p:guide pos="24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37E34-E1A6-4BBF-AF99-84C669929841}" type="datetimeFigureOut">
              <a:rPr lang="en-SG" smtClean="0"/>
              <a:t>9/8/2013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41375" y="685800"/>
            <a:ext cx="854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63409-F2D1-4B2C-8A2D-7488CD6A79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91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41375" y="685800"/>
            <a:ext cx="854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63409-F2D1-4B2C-8A2D-7488CD6A793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541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50" y="965597"/>
            <a:ext cx="6579552" cy="6662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9" y="1761386"/>
            <a:ext cx="5418455" cy="7943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4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9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2" y="124479"/>
            <a:ext cx="1741647" cy="265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3" y="124479"/>
            <a:ext cx="5095928" cy="265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9" y="1997390"/>
            <a:ext cx="6579552" cy="61734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9" y="1317442"/>
            <a:ext cx="6579552" cy="67994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2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65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48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31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138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896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879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86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3" y="725278"/>
            <a:ext cx="3418787" cy="20513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1" y="725278"/>
            <a:ext cx="3418787" cy="20513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4" y="695777"/>
            <a:ext cx="3420131" cy="28996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4" y="985744"/>
            <a:ext cx="3420131" cy="179088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3" y="695777"/>
            <a:ext cx="3421475" cy="28996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3" y="985744"/>
            <a:ext cx="3421475" cy="179088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3" y="123759"/>
            <a:ext cx="2546620" cy="52668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80" y="123759"/>
            <a:ext cx="4327238" cy="265286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3" y="650447"/>
            <a:ext cx="2546620" cy="2126181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2175827"/>
            <a:ext cx="4644390" cy="25686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77735"/>
            <a:ext cx="4644390" cy="1864995"/>
          </a:xfrm>
        </p:spPr>
        <p:txBody>
          <a:bodyPr/>
          <a:lstStyle>
            <a:lvl1pPr marL="0" indent="0">
              <a:buNone/>
              <a:defRPr sz="2100"/>
            </a:lvl1pPr>
            <a:lvl2pPr marL="298277" indent="0">
              <a:buNone/>
              <a:defRPr sz="1800"/>
            </a:lvl2pPr>
            <a:lvl3pPr marL="596555" indent="0">
              <a:buNone/>
              <a:defRPr sz="1600"/>
            </a:lvl3pPr>
            <a:lvl4pPr marL="894832" indent="0">
              <a:buNone/>
              <a:defRPr sz="1300"/>
            </a:lvl4pPr>
            <a:lvl5pPr marL="1193109" indent="0">
              <a:buNone/>
              <a:defRPr sz="1300"/>
            </a:lvl5pPr>
            <a:lvl6pPr marL="1491386" indent="0">
              <a:buNone/>
              <a:defRPr sz="1300"/>
            </a:lvl6pPr>
            <a:lvl7pPr marL="1789664" indent="0">
              <a:buNone/>
              <a:defRPr sz="1300"/>
            </a:lvl7pPr>
            <a:lvl8pPr marL="2087941" indent="0">
              <a:buNone/>
              <a:defRPr sz="1300"/>
            </a:lvl8pPr>
            <a:lvl9pPr marL="2386218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2432698"/>
            <a:ext cx="4644390" cy="364796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4" y="124478"/>
            <a:ext cx="6966585" cy="518054"/>
          </a:xfrm>
          <a:prstGeom prst="rect">
            <a:avLst/>
          </a:prstGeom>
        </p:spPr>
        <p:txBody>
          <a:bodyPr vert="horz" lIns="59655" tIns="29828" rIns="59655" bIns="298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4" y="725278"/>
            <a:ext cx="6966585" cy="2051350"/>
          </a:xfrm>
          <a:prstGeom prst="rect">
            <a:avLst/>
          </a:prstGeom>
        </p:spPr>
        <p:txBody>
          <a:bodyPr vert="horz" lIns="59655" tIns="29828" rIns="59655" bIns="298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2" y="2880959"/>
            <a:ext cx="1806152" cy="165490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3" y="2880959"/>
            <a:ext cx="2451206" cy="165490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6" y="2880959"/>
            <a:ext cx="1806152" cy="165490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555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708" indent="-223708" algn="l" defTabSz="59655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4701" indent="-186423" algn="l" defTabSz="59655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5693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70" indent="-149139" algn="l" defTabSz="596555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248" indent="-149139" algn="l" defTabSz="596555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525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8802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080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5357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277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6555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4832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109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1386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9664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7941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6218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rc 127"/>
          <p:cNvSpPr/>
          <p:nvPr/>
        </p:nvSpPr>
        <p:spPr>
          <a:xfrm flipH="1">
            <a:off x="6165671" y="1119862"/>
            <a:ext cx="501561" cy="385615"/>
          </a:xfrm>
          <a:prstGeom prst="arc">
            <a:avLst>
              <a:gd name="adj1" fmla="val 15063136"/>
              <a:gd name="adj2" fmla="val 21246208"/>
            </a:avLst>
          </a:prstGeom>
          <a:noFill/>
          <a:ln w="38100" cap="rnd">
            <a:solidFill>
              <a:schemeClr val="accent6">
                <a:lumMod val="40000"/>
                <a:lumOff val="60000"/>
                <a:alpha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c 110"/>
          <p:cNvSpPr/>
          <p:nvPr/>
        </p:nvSpPr>
        <p:spPr>
          <a:xfrm>
            <a:off x="6619247" y="1706937"/>
            <a:ext cx="1645430" cy="1645430"/>
          </a:xfrm>
          <a:prstGeom prst="arc">
            <a:avLst>
              <a:gd name="adj1" fmla="val 5379666"/>
              <a:gd name="adj2" fmla="val 1653025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6550255" y="2750820"/>
            <a:ext cx="1130070" cy="389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4860925" y="1119805"/>
            <a:ext cx="1645430" cy="1645430"/>
          </a:xfrm>
          <a:prstGeom prst="flowChartConnector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69542" y="846175"/>
            <a:ext cx="497568" cy="215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136525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Delay 100"/>
          <p:cNvSpPr/>
          <p:nvPr/>
        </p:nvSpPr>
        <p:spPr>
          <a:xfrm rot="16200000">
            <a:off x="3817764" y="982395"/>
            <a:ext cx="280353" cy="298983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Freeform 102"/>
          <p:cNvSpPr/>
          <p:nvPr/>
        </p:nvSpPr>
        <p:spPr>
          <a:xfrm rot="20549526">
            <a:off x="3906803" y="995064"/>
            <a:ext cx="102393" cy="235744"/>
          </a:xfrm>
          <a:custGeom>
            <a:avLst/>
            <a:gdLst>
              <a:gd name="connsiteX0" fmla="*/ 47625 w 102393"/>
              <a:gd name="connsiteY0" fmla="*/ 0 h 235744"/>
              <a:gd name="connsiteX1" fmla="*/ 0 w 102393"/>
              <a:gd name="connsiteY1" fmla="*/ 185738 h 235744"/>
              <a:gd name="connsiteX2" fmla="*/ 57150 w 102393"/>
              <a:gd name="connsiteY2" fmla="*/ 235744 h 235744"/>
              <a:gd name="connsiteX3" fmla="*/ 102393 w 102393"/>
              <a:gd name="connsiteY3" fmla="*/ 171450 h 235744"/>
              <a:gd name="connsiteX4" fmla="*/ 47625 w 102393"/>
              <a:gd name="connsiteY4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93" h="235744">
                <a:moveTo>
                  <a:pt x="47625" y="0"/>
                </a:moveTo>
                <a:lnTo>
                  <a:pt x="0" y="185738"/>
                </a:lnTo>
                <a:lnTo>
                  <a:pt x="57150" y="235744"/>
                </a:lnTo>
                <a:lnTo>
                  <a:pt x="102393" y="171450"/>
                </a:lnTo>
                <a:lnTo>
                  <a:pt x="47625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Flowchart: Connector 103"/>
          <p:cNvSpPr/>
          <p:nvPr/>
        </p:nvSpPr>
        <p:spPr>
          <a:xfrm rot="6417624">
            <a:off x="3752701" y="771813"/>
            <a:ext cx="220662" cy="2206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Freeform 104"/>
          <p:cNvSpPr/>
          <p:nvPr/>
        </p:nvSpPr>
        <p:spPr>
          <a:xfrm rot="6417624">
            <a:off x="3746479" y="961805"/>
            <a:ext cx="50006" cy="19050"/>
          </a:xfrm>
          <a:custGeom>
            <a:avLst/>
            <a:gdLst>
              <a:gd name="connsiteX0" fmla="*/ 0 w 50006"/>
              <a:gd name="connsiteY0" fmla="*/ 0 h 19050"/>
              <a:gd name="connsiteX1" fmla="*/ 0 w 50006"/>
              <a:gd name="connsiteY1" fmla="*/ 0 h 19050"/>
              <a:gd name="connsiteX2" fmla="*/ 21431 w 50006"/>
              <a:gd name="connsiteY2" fmla="*/ 4762 h 19050"/>
              <a:gd name="connsiteX3" fmla="*/ 28575 w 50006"/>
              <a:gd name="connsiteY3" fmla="*/ 9525 h 19050"/>
              <a:gd name="connsiteX4" fmla="*/ 38100 w 50006"/>
              <a:gd name="connsiteY4" fmla="*/ 14287 h 19050"/>
              <a:gd name="connsiteX5" fmla="*/ 50006 w 50006"/>
              <a:gd name="connsiteY5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06" h="19050">
                <a:moveTo>
                  <a:pt x="0" y="0"/>
                </a:moveTo>
                <a:lnTo>
                  <a:pt x="0" y="0"/>
                </a:lnTo>
                <a:cubicBezTo>
                  <a:pt x="7144" y="1587"/>
                  <a:pt x="14489" y="2448"/>
                  <a:pt x="21431" y="4762"/>
                </a:cubicBezTo>
                <a:cubicBezTo>
                  <a:pt x="24146" y="5667"/>
                  <a:pt x="26090" y="8105"/>
                  <a:pt x="28575" y="9525"/>
                </a:cubicBezTo>
                <a:cubicBezTo>
                  <a:pt x="31657" y="11286"/>
                  <a:pt x="34837" y="12889"/>
                  <a:pt x="38100" y="14287"/>
                </a:cubicBezTo>
                <a:cubicBezTo>
                  <a:pt x="58672" y="23103"/>
                  <a:pt x="34691" y="11391"/>
                  <a:pt x="50006" y="1905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Flowchart: Connector 105"/>
          <p:cNvSpPr/>
          <p:nvPr/>
        </p:nvSpPr>
        <p:spPr>
          <a:xfrm rot="6417624">
            <a:off x="3797211" y="851850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/>
          <p:cNvGrpSpPr/>
          <p:nvPr/>
        </p:nvGrpSpPr>
        <p:grpSpPr>
          <a:xfrm>
            <a:off x="638861" y="671308"/>
            <a:ext cx="298983" cy="513097"/>
            <a:chOff x="638861" y="316856"/>
            <a:chExt cx="298983" cy="513097"/>
          </a:xfrm>
        </p:grpSpPr>
        <p:sp>
          <p:nvSpPr>
            <p:cNvPr id="109" name="Flowchart: Connector 108"/>
            <p:cNvSpPr/>
            <p:nvPr/>
          </p:nvSpPr>
          <p:spPr>
            <a:xfrm>
              <a:off x="678021" y="316856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19" name="Flowchart: Delay 118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17" name="Freeform 116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Flowchart: Connector 117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751817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/>
          <p:cNvSpPr/>
          <p:nvPr/>
        </p:nvSpPr>
        <p:spPr>
          <a:xfrm rot="20473365">
            <a:off x="-143498" y="717745"/>
            <a:ext cx="2397834" cy="850298"/>
          </a:xfrm>
          <a:prstGeom prst="triangle">
            <a:avLst>
              <a:gd name="adj" fmla="val 47525"/>
            </a:avLst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 rot="3148928">
            <a:off x="3650834" y="1768963"/>
            <a:ext cx="713841" cy="1021565"/>
          </a:xfrm>
          <a:prstGeom prst="triangle">
            <a:avLst>
              <a:gd name="adj" fmla="val 4653"/>
            </a:avLst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 rot="4843798">
            <a:off x="3211708" y="1114265"/>
            <a:ext cx="863133" cy="1252009"/>
          </a:xfrm>
          <a:prstGeom prst="triangle">
            <a:avLst>
              <a:gd name="adj" fmla="val 53834"/>
            </a:avLst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85546" y="227167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Anonymous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 </a:t>
            </a:r>
            <a:r>
              <a:rPr lang="en-US" sz="1100" b="1" dirty="0" smtClean="0">
                <a:latin typeface="+mj-lt"/>
                <a:ea typeface="2Dumb" pitchFamily="2" charset="0"/>
              </a:rPr>
              <a:t/>
            </a:r>
            <a:br>
              <a:rPr lang="en-US" sz="1100" b="1" dirty="0" smtClean="0">
                <a:latin typeface="+mj-lt"/>
                <a:ea typeface="2Dumb" pitchFamily="2" charset="0"/>
              </a:rPr>
            </a:b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2Dumb" pitchFamily="2" charset="0"/>
              </a:rPr>
              <a:t>peer feedback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+mj-lt"/>
              <a:ea typeface="2Dumb" pitchFamily="2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48505" y="22860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Confidential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 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</a:br>
            <a:r>
              <a:rPr lang="en-US" sz="1100" b="1" dirty="0" smtClean="0">
                <a:solidFill>
                  <a:schemeClr val="accent1"/>
                </a:solidFill>
                <a:latin typeface="+mj-lt"/>
                <a:ea typeface="2Dumb" pitchFamily="2" charset="0"/>
              </a:rPr>
              <a:t>peer evaluations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594757" y="230098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Many other</a:t>
            </a:r>
            <a:b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</a:b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 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2Dumb" pitchFamily="2" charset="0"/>
              </a:rPr>
              <a:t>feedback paths</a:t>
            </a:r>
            <a:endParaRPr lang="en-US" sz="1100" b="1" dirty="0" smtClean="0">
              <a:solidFill>
                <a:schemeClr val="accent1"/>
              </a:solidFill>
              <a:latin typeface="+mj-lt"/>
              <a:ea typeface="2Dumb" pitchFamily="2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 flipH="1">
            <a:off x="1770477" y="1589645"/>
            <a:ext cx="298983" cy="520531"/>
            <a:chOff x="699777" y="319219"/>
            <a:chExt cx="298983" cy="520531"/>
          </a:xfrm>
          <a:solidFill>
            <a:schemeClr val="bg1"/>
          </a:solidFill>
        </p:grpSpPr>
        <p:sp>
          <p:nvSpPr>
            <p:cNvPr id="131" name="Flowchart: Connector 130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Flowchart: Delay 131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Flowchart: Connector 133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93726" y="2114985"/>
            <a:ext cx="309579" cy="505977"/>
            <a:chOff x="593726" y="1760533"/>
            <a:chExt cx="309579" cy="505977"/>
          </a:xfrm>
        </p:grpSpPr>
        <p:sp>
          <p:nvSpPr>
            <p:cNvPr id="136" name="Flowchart: Delay 135"/>
            <p:cNvSpPr/>
            <p:nvPr/>
          </p:nvSpPr>
          <p:spPr>
            <a:xfrm rot="16200000">
              <a:off x="603041" y="1976842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7" name="Group 136"/>
            <p:cNvGrpSpPr/>
            <p:nvPr/>
          </p:nvGrpSpPr>
          <p:grpSpPr>
            <a:xfrm rot="20404603">
              <a:off x="635382" y="1760533"/>
              <a:ext cx="267923" cy="220662"/>
              <a:chOff x="786804" y="1760533"/>
              <a:chExt cx="267923" cy="220662"/>
            </a:xfrm>
          </p:grpSpPr>
          <p:sp>
            <p:nvSpPr>
              <p:cNvPr id="138" name="Flowchart: Connector 137"/>
              <p:cNvSpPr/>
              <p:nvPr/>
            </p:nvSpPr>
            <p:spPr>
              <a:xfrm rot="19707452">
                <a:off x="786804" y="1760533"/>
                <a:ext cx="220662" cy="22066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9" name="Freeform 138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0" name="Flowchart: Connector 139"/>
              <p:cNvSpPr/>
              <p:nvPr/>
            </p:nvSpPr>
            <p:spPr>
              <a:xfrm rot="19707452" flipH="1">
                <a:off x="896667" y="1807272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281181" y="1552305"/>
            <a:ext cx="298983" cy="537428"/>
            <a:chOff x="4281181" y="1552305"/>
            <a:chExt cx="298983" cy="537428"/>
          </a:xfrm>
        </p:grpSpPr>
        <p:sp>
          <p:nvSpPr>
            <p:cNvPr id="141" name="Flowchart: Delay 140"/>
            <p:cNvSpPr/>
            <p:nvPr/>
          </p:nvSpPr>
          <p:spPr>
            <a:xfrm rot="5400000" flipH="1">
              <a:off x="4290496" y="1800065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2" name="Group 141"/>
            <p:cNvGrpSpPr/>
            <p:nvPr/>
          </p:nvGrpSpPr>
          <p:grpSpPr>
            <a:xfrm rot="3372795">
              <a:off x="4286547" y="1569203"/>
              <a:ext cx="254457" cy="220662"/>
              <a:chOff x="4335990" y="1588796"/>
              <a:chExt cx="254457" cy="220662"/>
            </a:xfrm>
          </p:grpSpPr>
          <p:sp>
            <p:nvSpPr>
              <p:cNvPr id="143" name="Flowchart: Connector 142"/>
              <p:cNvSpPr/>
              <p:nvPr/>
            </p:nvSpPr>
            <p:spPr>
              <a:xfrm flipH="1">
                <a:off x="4369785" y="1588796"/>
                <a:ext cx="220662" cy="22066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4" name="Freeform 143"/>
              <p:cNvSpPr/>
              <p:nvPr/>
            </p:nvSpPr>
            <p:spPr>
              <a:xfrm flipH="1">
                <a:off x="4335990" y="1748984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5" name="Flowchart: Connector 144"/>
              <p:cNvSpPr/>
              <p:nvPr/>
            </p:nvSpPr>
            <p:spPr>
              <a:xfrm>
                <a:off x="4432016" y="1643414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146" name="Flowchart: Delay 145"/>
          <p:cNvSpPr/>
          <p:nvPr/>
        </p:nvSpPr>
        <p:spPr>
          <a:xfrm rot="5400000" flipH="1">
            <a:off x="3732363" y="2349801"/>
            <a:ext cx="280353" cy="298983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7" name="Group 146"/>
          <p:cNvGrpSpPr/>
          <p:nvPr/>
        </p:nvGrpSpPr>
        <p:grpSpPr>
          <a:xfrm rot="2886978">
            <a:off x="3728414" y="2124653"/>
            <a:ext cx="254457" cy="220662"/>
            <a:chOff x="3791084" y="2070419"/>
            <a:chExt cx="254457" cy="220662"/>
          </a:xfrm>
        </p:grpSpPr>
        <p:sp>
          <p:nvSpPr>
            <p:cNvPr id="148" name="Flowchart: Connector 147"/>
            <p:cNvSpPr/>
            <p:nvPr/>
          </p:nvSpPr>
          <p:spPr>
            <a:xfrm flipH="1">
              <a:off x="3824879" y="2070419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Freeform 148"/>
            <p:cNvSpPr/>
            <p:nvPr/>
          </p:nvSpPr>
          <p:spPr>
            <a:xfrm flipH="1">
              <a:off x="3791084" y="22306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Flowchart: Connector 149"/>
            <p:cNvSpPr/>
            <p:nvPr/>
          </p:nvSpPr>
          <p:spPr>
            <a:xfrm>
              <a:off x="3870969" y="2125914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84525" y="1630362"/>
            <a:ext cx="309579" cy="505976"/>
            <a:chOff x="3184525" y="1770986"/>
            <a:chExt cx="309579" cy="505976"/>
          </a:xfrm>
        </p:grpSpPr>
        <p:sp>
          <p:nvSpPr>
            <p:cNvPr id="151" name="Flowchart: Delay 150"/>
            <p:cNvSpPr/>
            <p:nvPr/>
          </p:nvSpPr>
          <p:spPr>
            <a:xfrm rot="16200000">
              <a:off x="3193840" y="1987294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2" name="Group 151"/>
            <p:cNvGrpSpPr/>
            <p:nvPr/>
          </p:nvGrpSpPr>
          <p:grpSpPr>
            <a:xfrm rot="1483511">
              <a:off x="3226182" y="1770986"/>
              <a:ext cx="267922" cy="220662"/>
              <a:chOff x="786805" y="1760534"/>
              <a:chExt cx="267922" cy="220662"/>
            </a:xfrm>
          </p:grpSpPr>
          <p:sp>
            <p:nvSpPr>
              <p:cNvPr id="153" name="Flowchart: Connector 152"/>
              <p:cNvSpPr/>
              <p:nvPr/>
            </p:nvSpPr>
            <p:spPr>
              <a:xfrm rot="19707452">
                <a:off x="786805" y="1760534"/>
                <a:ext cx="220662" cy="22066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4" name="Freeform 153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5" name="Flowchart: Connector 154"/>
              <p:cNvSpPr/>
              <p:nvPr/>
            </p:nvSpPr>
            <p:spPr>
              <a:xfrm rot="19707452" flipH="1">
                <a:off x="878601" y="1806802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156" name="Group 155"/>
          <p:cNvGrpSpPr/>
          <p:nvPr/>
        </p:nvGrpSpPr>
        <p:grpSpPr>
          <a:xfrm flipH="1">
            <a:off x="1075575" y="2123038"/>
            <a:ext cx="298983" cy="497924"/>
            <a:chOff x="1075575" y="1768586"/>
            <a:chExt cx="298983" cy="497924"/>
          </a:xfrm>
        </p:grpSpPr>
        <p:sp>
          <p:nvSpPr>
            <p:cNvPr id="157" name="Flowchart: Delay 156"/>
            <p:cNvSpPr/>
            <p:nvPr/>
          </p:nvSpPr>
          <p:spPr>
            <a:xfrm rot="16200000">
              <a:off x="1084890" y="1976842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Flowchart: Connector 157"/>
            <p:cNvSpPr/>
            <p:nvPr/>
          </p:nvSpPr>
          <p:spPr>
            <a:xfrm rot="18512055">
              <a:off x="1118646" y="1768586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Freeform 158"/>
            <p:cNvSpPr/>
            <p:nvPr/>
          </p:nvSpPr>
          <p:spPr>
            <a:xfrm rot="18512055">
              <a:off x="1324637" y="1813204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Flowchart: Connector 159"/>
            <p:cNvSpPr/>
            <p:nvPr/>
          </p:nvSpPr>
          <p:spPr>
            <a:xfrm rot="18512055" flipH="1">
              <a:off x="1207573" y="1810132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6" name="Freeform 165"/>
          <p:cNvSpPr/>
          <p:nvPr/>
        </p:nvSpPr>
        <p:spPr>
          <a:xfrm>
            <a:off x="4175125" y="1066800"/>
            <a:ext cx="257456" cy="419744"/>
          </a:xfrm>
          <a:custGeom>
            <a:avLst/>
            <a:gdLst>
              <a:gd name="connsiteX0" fmla="*/ 416718 w 416718"/>
              <a:gd name="connsiteY0" fmla="*/ 490537 h 490537"/>
              <a:gd name="connsiteX1" fmla="*/ 388143 w 416718"/>
              <a:gd name="connsiteY1" fmla="*/ 295275 h 490537"/>
              <a:gd name="connsiteX2" fmla="*/ 292893 w 416718"/>
              <a:gd name="connsiteY2" fmla="*/ 142875 h 490537"/>
              <a:gd name="connsiteX3" fmla="*/ 116681 w 416718"/>
              <a:gd name="connsiteY3" fmla="*/ 47625 h 490537"/>
              <a:gd name="connsiteX4" fmla="*/ 0 w 416718"/>
              <a:gd name="connsiteY4" fmla="*/ 0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718" h="490537">
                <a:moveTo>
                  <a:pt x="416718" y="490537"/>
                </a:moveTo>
                <a:cubicBezTo>
                  <a:pt x="412749" y="421878"/>
                  <a:pt x="408780" y="353219"/>
                  <a:pt x="388143" y="295275"/>
                </a:cubicBezTo>
                <a:cubicBezTo>
                  <a:pt x="367505" y="237331"/>
                  <a:pt x="338137" y="184150"/>
                  <a:pt x="292893" y="142875"/>
                </a:cubicBezTo>
                <a:cubicBezTo>
                  <a:pt x="247649" y="101600"/>
                  <a:pt x="165496" y="71437"/>
                  <a:pt x="116681" y="47625"/>
                </a:cubicBezTo>
                <a:cubicBezTo>
                  <a:pt x="67866" y="23813"/>
                  <a:pt x="33933" y="11906"/>
                  <a:pt x="0" y="0"/>
                </a:cubicBezTo>
              </a:path>
            </a:pathLst>
          </a:custGeom>
          <a:noFill/>
          <a:ln w="38100" cap="rnd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7" name="Freeform 166"/>
          <p:cNvSpPr/>
          <p:nvPr/>
        </p:nvSpPr>
        <p:spPr>
          <a:xfrm>
            <a:off x="1206653" y="1437572"/>
            <a:ext cx="574055" cy="632207"/>
          </a:xfrm>
          <a:custGeom>
            <a:avLst/>
            <a:gdLst>
              <a:gd name="connsiteX0" fmla="*/ 574055 w 574055"/>
              <a:gd name="connsiteY0" fmla="*/ 150671 h 598346"/>
              <a:gd name="connsiteX1" fmla="*/ 431180 w 574055"/>
              <a:gd name="connsiteY1" fmla="*/ 14940 h 598346"/>
              <a:gd name="connsiteX2" fmla="*/ 254967 w 574055"/>
              <a:gd name="connsiteY2" fmla="*/ 12559 h 598346"/>
              <a:gd name="connsiteX3" fmla="*/ 123998 w 574055"/>
              <a:gd name="connsiteY3" fmla="*/ 95902 h 598346"/>
              <a:gd name="connsiteX4" fmla="*/ 47798 w 574055"/>
              <a:gd name="connsiteY4" fmla="*/ 279259 h 598346"/>
              <a:gd name="connsiteX5" fmla="*/ 7317 w 574055"/>
              <a:gd name="connsiteY5" fmla="*/ 472140 h 598346"/>
              <a:gd name="connsiteX6" fmla="*/ 173 w 574055"/>
              <a:gd name="connsiteY6" fmla="*/ 598346 h 598346"/>
              <a:gd name="connsiteX0" fmla="*/ 574055 w 574055"/>
              <a:gd name="connsiteY0" fmla="*/ 161942 h 609617"/>
              <a:gd name="connsiteX1" fmla="*/ 431180 w 574055"/>
              <a:gd name="connsiteY1" fmla="*/ 26211 h 609617"/>
              <a:gd name="connsiteX2" fmla="*/ 249252 w 574055"/>
              <a:gd name="connsiteY2" fmla="*/ 6685 h 609617"/>
              <a:gd name="connsiteX3" fmla="*/ 123998 w 574055"/>
              <a:gd name="connsiteY3" fmla="*/ 107173 h 609617"/>
              <a:gd name="connsiteX4" fmla="*/ 47798 w 574055"/>
              <a:gd name="connsiteY4" fmla="*/ 290530 h 609617"/>
              <a:gd name="connsiteX5" fmla="*/ 7317 w 574055"/>
              <a:gd name="connsiteY5" fmla="*/ 483411 h 609617"/>
              <a:gd name="connsiteX6" fmla="*/ 173 w 574055"/>
              <a:gd name="connsiteY6" fmla="*/ 609617 h 609617"/>
              <a:gd name="connsiteX0" fmla="*/ 574055 w 574055"/>
              <a:gd name="connsiteY0" fmla="*/ 164088 h 611763"/>
              <a:gd name="connsiteX1" fmla="*/ 391175 w 574055"/>
              <a:gd name="connsiteY1" fmla="*/ 22642 h 611763"/>
              <a:gd name="connsiteX2" fmla="*/ 249252 w 574055"/>
              <a:gd name="connsiteY2" fmla="*/ 8831 h 611763"/>
              <a:gd name="connsiteX3" fmla="*/ 123998 w 574055"/>
              <a:gd name="connsiteY3" fmla="*/ 109319 h 611763"/>
              <a:gd name="connsiteX4" fmla="*/ 47798 w 574055"/>
              <a:gd name="connsiteY4" fmla="*/ 292676 h 611763"/>
              <a:gd name="connsiteX5" fmla="*/ 7317 w 574055"/>
              <a:gd name="connsiteY5" fmla="*/ 485557 h 611763"/>
              <a:gd name="connsiteX6" fmla="*/ 173 w 574055"/>
              <a:gd name="connsiteY6" fmla="*/ 611763 h 611763"/>
              <a:gd name="connsiteX0" fmla="*/ 574055 w 574055"/>
              <a:gd name="connsiteY0" fmla="*/ 157098 h 604773"/>
              <a:gd name="connsiteX1" fmla="*/ 391175 w 574055"/>
              <a:gd name="connsiteY1" fmla="*/ 15652 h 604773"/>
              <a:gd name="connsiteX2" fmla="*/ 220677 w 574055"/>
              <a:gd name="connsiteY2" fmla="*/ 13271 h 604773"/>
              <a:gd name="connsiteX3" fmla="*/ 123998 w 574055"/>
              <a:gd name="connsiteY3" fmla="*/ 102329 h 604773"/>
              <a:gd name="connsiteX4" fmla="*/ 47798 w 574055"/>
              <a:gd name="connsiteY4" fmla="*/ 285686 h 604773"/>
              <a:gd name="connsiteX5" fmla="*/ 7317 w 574055"/>
              <a:gd name="connsiteY5" fmla="*/ 478567 h 604773"/>
              <a:gd name="connsiteX6" fmla="*/ 173 w 574055"/>
              <a:gd name="connsiteY6" fmla="*/ 604773 h 604773"/>
              <a:gd name="connsiteX0" fmla="*/ 574055 w 574055"/>
              <a:gd name="connsiteY0" fmla="*/ 147024 h 594699"/>
              <a:gd name="connsiteX1" fmla="*/ 374030 w 574055"/>
              <a:gd name="connsiteY1" fmla="*/ 31910 h 594699"/>
              <a:gd name="connsiteX2" fmla="*/ 220677 w 574055"/>
              <a:gd name="connsiteY2" fmla="*/ 3197 h 594699"/>
              <a:gd name="connsiteX3" fmla="*/ 123998 w 574055"/>
              <a:gd name="connsiteY3" fmla="*/ 92255 h 594699"/>
              <a:gd name="connsiteX4" fmla="*/ 47798 w 574055"/>
              <a:gd name="connsiteY4" fmla="*/ 275612 h 594699"/>
              <a:gd name="connsiteX5" fmla="*/ 7317 w 574055"/>
              <a:gd name="connsiteY5" fmla="*/ 468493 h 594699"/>
              <a:gd name="connsiteX6" fmla="*/ 173 w 574055"/>
              <a:gd name="connsiteY6" fmla="*/ 594699 h 594699"/>
              <a:gd name="connsiteX0" fmla="*/ 574055 w 574055"/>
              <a:gd name="connsiteY0" fmla="*/ 148169 h 595844"/>
              <a:gd name="connsiteX1" fmla="*/ 419750 w 574055"/>
              <a:gd name="connsiteY1" fmla="*/ 27789 h 595844"/>
              <a:gd name="connsiteX2" fmla="*/ 220677 w 574055"/>
              <a:gd name="connsiteY2" fmla="*/ 4342 h 595844"/>
              <a:gd name="connsiteX3" fmla="*/ 123998 w 574055"/>
              <a:gd name="connsiteY3" fmla="*/ 93400 h 595844"/>
              <a:gd name="connsiteX4" fmla="*/ 47798 w 574055"/>
              <a:gd name="connsiteY4" fmla="*/ 276757 h 595844"/>
              <a:gd name="connsiteX5" fmla="*/ 7317 w 574055"/>
              <a:gd name="connsiteY5" fmla="*/ 469638 h 595844"/>
              <a:gd name="connsiteX6" fmla="*/ 173 w 574055"/>
              <a:gd name="connsiteY6" fmla="*/ 595844 h 595844"/>
              <a:gd name="connsiteX0" fmla="*/ 574055 w 574055"/>
              <a:gd name="connsiteY0" fmla="*/ 133411 h 581086"/>
              <a:gd name="connsiteX1" fmla="*/ 419750 w 574055"/>
              <a:gd name="connsiteY1" fmla="*/ 13031 h 581086"/>
              <a:gd name="connsiteX2" fmla="*/ 226392 w 574055"/>
              <a:gd name="connsiteY2" fmla="*/ 10650 h 581086"/>
              <a:gd name="connsiteX3" fmla="*/ 123998 w 574055"/>
              <a:gd name="connsiteY3" fmla="*/ 78642 h 581086"/>
              <a:gd name="connsiteX4" fmla="*/ 47798 w 574055"/>
              <a:gd name="connsiteY4" fmla="*/ 261999 h 581086"/>
              <a:gd name="connsiteX5" fmla="*/ 7317 w 574055"/>
              <a:gd name="connsiteY5" fmla="*/ 454880 h 581086"/>
              <a:gd name="connsiteX6" fmla="*/ 173 w 574055"/>
              <a:gd name="connsiteY6" fmla="*/ 581086 h 581086"/>
              <a:gd name="connsiteX0" fmla="*/ 574055 w 574055"/>
              <a:gd name="connsiteY0" fmla="*/ 134664 h 582339"/>
              <a:gd name="connsiteX1" fmla="*/ 419750 w 574055"/>
              <a:gd name="connsiteY1" fmla="*/ 14284 h 582339"/>
              <a:gd name="connsiteX2" fmla="*/ 226392 w 574055"/>
              <a:gd name="connsiteY2" fmla="*/ 11903 h 582339"/>
              <a:gd name="connsiteX3" fmla="*/ 129713 w 574055"/>
              <a:gd name="connsiteY3" fmla="*/ 100961 h 582339"/>
              <a:gd name="connsiteX4" fmla="*/ 47798 w 574055"/>
              <a:gd name="connsiteY4" fmla="*/ 263252 h 582339"/>
              <a:gd name="connsiteX5" fmla="*/ 7317 w 574055"/>
              <a:gd name="connsiteY5" fmla="*/ 456133 h 582339"/>
              <a:gd name="connsiteX6" fmla="*/ 173 w 574055"/>
              <a:gd name="connsiteY6" fmla="*/ 582339 h 582339"/>
              <a:gd name="connsiteX0" fmla="*/ 574055 w 574055"/>
              <a:gd name="connsiteY0" fmla="*/ 129841 h 577516"/>
              <a:gd name="connsiteX1" fmla="*/ 419750 w 574055"/>
              <a:gd name="connsiteY1" fmla="*/ 9461 h 577516"/>
              <a:gd name="connsiteX2" fmla="*/ 237822 w 574055"/>
              <a:gd name="connsiteY2" fmla="*/ 17613 h 577516"/>
              <a:gd name="connsiteX3" fmla="*/ 129713 w 574055"/>
              <a:gd name="connsiteY3" fmla="*/ 96138 h 577516"/>
              <a:gd name="connsiteX4" fmla="*/ 47798 w 574055"/>
              <a:gd name="connsiteY4" fmla="*/ 258429 h 577516"/>
              <a:gd name="connsiteX5" fmla="*/ 7317 w 574055"/>
              <a:gd name="connsiteY5" fmla="*/ 451310 h 577516"/>
              <a:gd name="connsiteX6" fmla="*/ 173 w 574055"/>
              <a:gd name="connsiteY6" fmla="*/ 577516 h 577516"/>
              <a:gd name="connsiteX0" fmla="*/ 574055 w 574055"/>
              <a:gd name="connsiteY0" fmla="*/ 134907 h 582582"/>
              <a:gd name="connsiteX1" fmla="*/ 419750 w 574055"/>
              <a:gd name="connsiteY1" fmla="*/ 14527 h 582582"/>
              <a:gd name="connsiteX2" fmla="*/ 252109 w 574055"/>
              <a:gd name="connsiteY2" fmla="*/ 11707 h 582582"/>
              <a:gd name="connsiteX3" fmla="*/ 129713 w 574055"/>
              <a:gd name="connsiteY3" fmla="*/ 101204 h 582582"/>
              <a:gd name="connsiteX4" fmla="*/ 47798 w 574055"/>
              <a:gd name="connsiteY4" fmla="*/ 263495 h 582582"/>
              <a:gd name="connsiteX5" fmla="*/ 7317 w 574055"/>
              <a:gd name="connsiteY5" fmla="*/ 456376 h 582582"/>
              <a:gd name="connsiteX6" fmla="*/ 173 w 574055"/>
              <a:gd name="connsiteY6" fmla="*/ 582582 h 58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055" h="582582">
                <a:moveTo>
                  <a:pt x="574055" y="134907"/>
                </a:moveTo>
                <a:cubicBezTo>
                  <a:pt x="529208" y="78551"/>
                  <a:pt x="473408" y="35060"/>
                  <a:pt x="419750" y="14527"/>
                </a:cubicBezTo>
                <a:cubicBezTo>
                  <a:pt x="366092" y="-6006"/>
                  <a:pt x="300448" y="-2739"/>
                  <a:pt x="252109" y="11707"/>
                </a:cubicBezTo>
                <a:cubicBezTo>
                  <a:pt x="203770" y="26153"/>
                  <a:pt x="163765" y="59239"/>
                  <a:pt x="129713" y="101204"/>
                </a:cubicBezTo>
                <a:cubicBezTo>
                  <a:pt x="95661" y="143169"/>
                  <a:pt x="68197" y="204300"/>
                  <a:pt x="47798" y="263495"/>
                </a:cubicBezTo>
                <a:cubicBezTo>
                  <a:pt x="27399" y="322690"/>
                  <a:pt x="15254" y="403195"/>
                  <a:pt x="7317" y="456376"/>
                </a:cubicBezTo>
                <a:cubicBezTo>
                  <a:pt x="-620" y="509557"/>
                  <a:pt x="-224" y="546069"/>
                  <a:pt x="173" y="582582"/>
                </a:cubicBezTo>
              </a:path>
            </a:pathLst>
          </a:custGeom>
          <a:noFill/>
          <a:ln w="3810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8" name="Freeform 167"/>
          <p:cNvSpPr/>
          <p:nvPr/>
        </p:nvSpPr>
        <p:spPr>
          <a:xfrm>
            <a:off x="797728" y="1343969"/>
            <a:ext cx="975836" cy="725810"/>
          </a:xfrm>
          <a:custGeom>
            <a:avLst/>
            <a:gdLst>
              <a:gd name="connsiteX0" fmla="*/ 982980 w 982980"/>
              <a:gd name="connsiteY0" fmla="*/ 197803 h 700723"/>
              <a:gd name="connsiteX1" fmla="*/ 754380 w 982980"/>
              <a:gd name="connsiteY1" fmla="*/ 3493 h 700723"/>
              <a:gd name="connsiteX2" fmla="*/ 251460 w 982980"/>
              <a:gd name="connsiteY2" fmla="*/ 123508 h 700723"/>
              <a:gd name="connsiteX3" fmla="*/ 0 w 982980"/>
              <a:gd name="connsiteY3" fmla="*/ 700723 h 700723"/>
              <a:gd name="connsiteX0" fmla="*/ 982980 w 982980"/>
              <a:gd name="connsiteY0" fmla="*/ 230587 h 733507"/>
              <a:gd name="connsiteX1" fmla="*/ 645795 w 982980"/>
              <a:gd name="connsiteY1" fmla="*/ 1987 h 733507"/>
              <a:gd name="connsiteX2" fmla="*/ 251460 w 982980"/>
              <a:gd name="connsiteY2" fmla="*/ 156292 h 733507"/>
              <a:gd name="connsiteX3" fmla="*/ 0 w 982980"/>
              <a:gd name="connsiteY3" fmla="*/ 733507 h 733507"/>
              <a:gd name="connsiteX0" fmla="*/ 982980 w 982980"/>
              <a:gd name="connsiteY0" fmla="*/ 228796 h 731716"/>
              <a:gd name="connsiteX1" fmla="*/ 645795 w 982980"/>
              <a:gd name="connsiteY1" fmla="*/ 196 h 731716"/>
              <a:gd name="connsiteX2" fmla="*/ 217170 w 982980"/>
              <a:gd name="connsiteY2" fmla="*/ 200221 h 731716"/>
              <a:gd name="connsiteX3" fmla="*/ 0 w 982980"/>
              <a:gd name="connsiteY3" fmla="*/ 731716 h 731716"/>
              <a:gd name="connsiteX0" fmla="*/ 982980 w 982980"/>
              <a:gd name="connsiteY0" fmla="*/ 223092 h 726012"/>
              <a:gd name="connsiteX1" fmla="*/ 548640 w 982980"/>
              <a:gd name="connsiteY1" fmla="*/ 207 h 726012"/>
              <a:gd name="connsiteX2" fmla="*/ 217170 w 982980"/>
              <a:gd name="connsiteY2" fmla="*/ 194517 h 726012"/>
              <a:gd name="connsiteX3" fmla="*/ 0 w 982980"/>
              <a:gd name="connsiteY3" fmla="*/ 726012 h 726012"/>
              <a:gd name="connsiteX0" fmla="*/ 982980 w 982980"/>
              <a:gd name="connsiteY0" fmla="*/ 206475 h 709395"/>
              <a:gd name="connsiteX1" fmla="*/ 546259 w 982980"/>
              <a:gd name="connsiteY1" fmla="*/ 258 h 709395"/>
              <a:gd name="connsiteX2" fmla="*/ 217170 w 982980"/>
              <a:gd name="connsiteY2" fmla="*/ 177900 h 709395"/>
              <a:gd name="connsiteX3" fmla="*/ 0 w 982980"/>
              <a:gd name="connsiteY3" fmla="*/ 709395 h 709395"/>
              <a:gd name="connsiteX0" fmla="*/ 975836 w 975836"/>
              <a:gd name="connsiteY0" fmla="*/ 216179 h 709574"/>
              <a:gd name="connsiteX1" fmla="*/ 546259 w 975836"/>
              <a:gd name="connsiteY1" fmla="*/ 437 h 709574"/>
              <a:gd name="connsiteX2" fmla="*/ 217170 w 975836"/>
              <a:gd name="connsiteY2" fmla="*/ 178079 h 709574"/>
              <a:gd name="connsiteX3" fmla="*/ 0 w 975836"/>
              <a:gd name="connsiteY3" fmla="*/ 709574 h 709574"/>
              <a:gd name="connsiteX0" fmla="*/ 975836 w 975836"/>
              <a:gd name="connsiteY0" fmla="*/ 232764 h 726159"/>
              <a:gd name="connsiteX1" fmla="*/ 577216 w 975836"/>
              <a:gd name="connsiteY1" fmla="*/ 353 h 726159"/>
              <a:gd name="connsiteX2" fmla="*/ 217170 w 975836"/>
              <a:gd name="connsiteY2" fmla="*/ 194664 h 726159"/>
              <a:gd name="connsiteX3" fmla="*/ 0 w 975836"/>
              <a:gd name="connsiteY3" fmla="*/ 726159 h 726159"/>
              <a:gd name="connsiteX0" fmla="*/ 975836 w 975836"/>
              <a:gd name="connsiteY0" fmla="*/ 232764 h 726159"/>
              <a:gd name="connsiteX1" fmla="*/ 562928 w 975836"/>
              <a:gd name="connsiteY1" fmla="*/ 353 h 726159"/>
              <a:gd name="connsiteX2" fmla="*/ 217170 w 975836"/>
              <a:gd name="connsiteY2" fmla="*/ 194664 h 726159"/>
              <a:gd name="connsiteX3" fmla="*/ 0 w 975836"/>
              <a:gd name="connsiteY3" fmla="*/ 726159 h 726159"/>
              <a:gd name="connsiteX0" fmla="*/ 975836 w 975836"/>
              <a:gd name="connsiteY0" fmla="*/ 232415 h 725810"/>
              <a:gd name="connsiteX1" fmla="*/ 562928 w 975836"/>
              <a:gd name="connsiteY1" fmla="*/ 4 h 725810"/>
              <a:gd name="connsiteX2" fmla="*/ 217170 w 975836"/>
              <a:gd name="connsiteY2" fmla="*/ 194315 h 725810"/>
              <a:gd name="connsiteX3" fmla="*/ 0 w 975836"/>
              <a:gd name="connsiteY3" fmla="*/ 725810 h 72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836" h="725810">
                <a:moveTo>
                  <a:pt x="975836" y="232415"/>
                </a:moveTo>
                <a:cubicBezTo>
                  <a:pt x="922496" y="141451"/>
                  <a:pt x="689372" y="-790"/>
                  <a:pt x="562928" y="4"/>
                </a:cubicBezTo>
                <a:cubicBezTo>
                  <a:pt x="436484" y="798"/>
                  <a:pt x="308610" y="73348"/>
                  <a:pt x="217170" y="194315"/>
                </a:cubicBezTo>
                <a:cubicBezTo>
                  <a:pt x="125730" y="315282"/>
                  <a:pt x="62865" y="495305"/>
                  <a:pt x="0" y="725810"/>
                </a:cubicBezTo>
              </a:path>
            </a:pathLst>
          </a:custGeom>
          <a:noFill/>
          <a:ln w="3810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0" name="Freeform 8"/>
          <p:cNvSpPr>
            <a:spLocks/>
          </p:cNvSpPr>
          <p:nvPr/>
        </p:nvSpPr>
        <p:spPr bwMode="auto">
          <a:xfrm>
            <a:off x="6364288" y="1446213"/>
            <a:ext cx="15875" cy="25400"/>
          </a:xfrm>
          <a:custGeom>
            <a:avLst/>
            <a:gdLst>
              <a:gd name="T0" fmla="*/ 2 w 81"/>
              <a:gd name="T1" fmla="*/ 11 h 146"/>
              <a:gd name="T2" fmla="*/ 0 w 81"/>
              <a:gd name="T3" fmla="*/ 44 h 146"/>
              <a:gd name="T4" fmla="*/ 1 w 81"/>
              <a:gd name="T5" fmla="*/ 76 h 146"/>
              <a:gd name="T6" fmla="*/ 7 w 81"/>
              <a:gd name="T7" fmla="*/ 109 h 146"/>
              <a:gd name="T8" fmla="*/ 21 w 81"/>
              <a:gd name="T9" fmla="*/ 140 h 146"/>
              <a:gd name="T10" fmla="*/ 25 w 81"/>
              <a:gd name="T11" fmla="*/ 144 h 146"/>
              <a:gd name="T12" fmla="*/ 33 w 81"/>
              <a:gd name="T13" fmla="*/ 146 h 146"/>
              <a:gd name="T14" fmla="*/ 43 w 81"/>
              <a:gd name="T15" fmla="*/ 145 h 146"/>
              <a:gd name="T16" fmla="*/ 55 w 81"/>
              <a:gd name="T17" fmla="*/ 143 h 146"/>
              <a:gd name="T18" fmla="*/ 65 w 81"/>
              <a:gd name="T19" fmla="*/ 139 h 146"/>
              <a:gd name="T20" fmla="*/ 74 w 81"/>
              <a:gd name="T21" fmla="*/ 133 h 146"/>
              <a:gd name="T22" fmla="*/ 80 w 81"/>
              <a:gd name="T23" fmla="*/ 128 h 146"/>
              <a:gd name="T24" fmla="*/ 81 w 81"/>
              <a:gd name="T25" fmla="*/ 122 h 146"/>
              <a:gd name="T26" fmla="*/ 77 w 81"/>
              <a:gd name="T27" fmla="*/ 106 h 146"/>
              <a:gd name="T28" fmla="*/ 73 w 81"/>
              <a:gd name="T29" fmla="*/ 90 h 146"/>
              <a:gd name="T30" fmla="*/ 68 w 81"/>
              <a:gd name="T31" fmla="*/ 75 h 146"/>
              <a:gd name="T32" fmla="*/ 63 w 81"/>
              <a:gd name="T33" fmla="*/ 60 h 146"/>
              <a:gd name="T34" fmla="*/ 56 w 81"/>
              <a:gd name="T35" fmla="*/ 45 h 146"/>
              <a:gd name="T36" fmla="*/ 48 w 81"/>
              <a:gd name="T37" fmla="*/ 30 h 146"/>
              <a:gd name="T38" fmla="*/ 40 w 81"/>
              <a:gd name="T39" fmla="*/ 16 h 146"/>
              <a:gd name="T40" fmla="*/ 31 w 81"/>
              <a:gd name="T41" fmla="*/ 3 h 146"/>
              <a:gd name="T42" fmla="*/ 25 w 81"/>
              <a:gd name="T43" fmla="*/ 0 h 146"/>
              <a:gd name="T44" fmla="*/ 15 w 81"/>
              <a:gd name="T45" fmla="*/ 1 h 146"/>
              <a:gd name="T46" fmla="*/ 6 w 81"/>
              <a:gd name="T47" fmla="*/ 6 h 146"/>
              <a:gd name="T48" fmla="*/ 2 w 81"/>
              <a:gd name="T49" fmla="*/ 11 h 146"/>
              <a:gd name="T50" fmla="*/ 2 w 81"/>
              <a:gd name="T51" fmla="*/ 1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" h="146">
                <a:moveTo>
                  <a:pt x="2" y="11"/>
                </a:moveTo>
                <a:lnTo>
                  <a:pt x="0" y="44"/>
                </a:lnTo>
                <a:lnTo>
                  <a:pt x="1" y="76"/>
                </a:lnTo>
                <a:lnTo>
                  <a:pt x="7" y="109"/>
                </a:lnTo>
                <a:lnTo>
                  <a:pt x="21" y="140"/>
                </a:lnTo>
                <a:lnTo>
                  <a:pt x="25" y="144"/>
                </a:lnTo>
                <a:lnTo>
                  <a:pt x="33" y="146"/>
                </a:lnTo>
                <a:lnTo>
                  <a:pt x="43" y="145"/>
                </a:lnTo>
                <a:lnTo>
                  <a:pt x="55" y="143"/>
                </a:lnTo>
                <a:lnTo>
                  <a:pt x="65" y="139"/>
                </a:lnTo>
                <a:lnTo>
                  <a:pt x="74" y="133"/>
                </a:lnTo>
                <a:lnTo>
                  <a:pt x="80" y="128"/>
                </a:lnTo>
                <a:lnTo>
                  <a:pt x="81" y="122"/>
                </a:lnTo>
                <a:lnTo>
                  <a:pt x="77" y="106"/>
                </a:lnTo>
                <a:lnTo>
                  <a:pt x="73" y="90"/>
                </a:lnTo>
                <a:lnTo>
                  <a:pt x="68" y="75"/>
                </a:lnTo>
                <a:lnTo>
                  <a:pt x="63" y="60"/>
                </a:lnTo>
                <a:lnTo>
                  <a:pt x="56" y="45"/>
                </a:lnTo>
                <a:lnTo>
                  <a:pt x="48" y="30"/>
                </a:lnTo>
                <a:lnTo>
                  <a:pt x="40" y="16"/>
                </a:lnTo>
                <a:lnTo>
                  <a:pt x="31" y="3"/>
                </a:lnTo>
                <a:lnTo>
                  <a:pt x="25" y="0"/>
                </a:lnTo>
                <a:lnTo>
                  <a:pt x="15" y="1"/>
                </a:lnTo>
                <a:lnTo>
                  <a:pt x="6" y="6"/>
                </a:lnTo>
                <a:lnTo>
                  <a:pt x="2" y="11"/>
                </a:lnTo>
                <a:lnTo>
                  <a:pt x="2" y="11"/>
                </a:lnTo>
                <a:close/>
              </a:path>
            </a:pathLst>
          </a:custGeom>
          <a:solidFill>
            <a:srgbClr val="FFFF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72" name="Freeform 10"/>
          <p:cNvSpPr>
            <a:spLocks/>
          </p:cNvSpPr>
          <p:nvPr/>
        </p:nvSpPr>
        <p:spPr bwMode="auto">
          <a:xfrm>
            <a:off x="6469063" y="1939646"/>
            <a:ext cx="0" cy="1588"/>
          </a:xfrm>
          <a:custGeom>
            <a:avLst/>
            <a:gdLst>
              <a:gd name="T0" fmla="*/ 2 w 2"/>
              <a:gd name="T1" fmla="*/ 0 h 3"/>
              <a:gd name="T2" fmla="*/ 0 w 2"/>
              <a:gd name="T3" fmla="*/ 3 h 3"/>
              <a:gd name="T4" fmla="*/ 0 w 2"/>
              <a:gd name="T5" fmla="*/ 3 h 3"/>
              <a:gd name="T6" fmla="*/ 0 w 2"/>
              <a:gd name="T7" fmla="*/ 3 h 3"/>
              <a:gd name="T8" fmla="*/ 0 w 2"/>
              <a:gd name="T9" fmla="*/ 3 h 3"/>
              <a:gd name="T10" fmla="*/ 0 w 2"/>
              <a:gd name="T11" fmla="*/ 3 h 3"/>
              <a:gd name="T12" fmla="*/ 2 w 2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3">
                <a:moveTo>
                  <a:pt x="2" y="0"/>
                </a:move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grpSp>
        <p:nvGrpSpPr>
          <p:cNvPr id="173" name="Group 172"/>
          <p:cNvGrpSpPr/>
          <p:nvPr/>
        </p:nvGrpSpPr>
        <p:grpSpPr>
          <a:xfrm flipH="1">
            <a:off x="6517742" y="660065"/>
            <a:ext cx="298983" cy="513097"/>
            <a:chOff x="638861" y="316856"/>
            <a:chExt cx="298983" cy="513097"/>
          </a:xfrm>
        </p:grpSpPr>
        <p:sp>
          <p:nvSpPr>
            <p:cNvPr id="174" name="Flowchart: Connector 173"/>
            <p:cNvSpPr/>
            <p:nvPr/>
          </p:nvSpPr>
          <p:spPr>
            <a:xfrm>
              <a:off x="678021" y="316856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78" name="Flowchart: Delay 177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76" name="Freeform 175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7" name="Flowchart: Connector 176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5" name="Group 74"/>
          <p:cNvGrpSpPr/>
          <p:nvPr/>
        </p:nvGrpSpPr>
        <p:grpSpPr>
          <a:xfrm flipH="1">
            <a:off x="6026227" y="1782762"/>
            <a:ext cx="298983" cy="513097"/>
            <a:chOff x="699777" y="319219"/>
            <a:chExt cx="298983" cy="513097"/>
          </a:xfrm>
          <a:noFill/>
        </p:grpSpPr>
        <p:sp>
          <p:nvSpPr>
            <p:cNvPr id="76" name="Flowchart: Connector 75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Delay 76"/>
            <p:cNvSpPr/>
            <p:nvPr/>
          </p:nvSpPr>
          <p:spPr>
            <a:xfrm rot="16200000">
              <a:off x="709092" y="542648"/>
              <a:ext cx="280353" cy="298983"/>
            </a:xfrm>
            <a:prstGeom prst="flowChartDelay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Flowchart: Connector 78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22925" y="1352985"/>
            <a:ext cx="309579" cy="505977"/>
            <a:chOff x="593726" y="1760533"/>
            <a:chExt cx="309579" cy="505977"/>
          </a:xfrm>
          <a:noFill/>
        </p:grpSpPr>
        <p:sp>
          <p:nvSpPr>
            <p:cNvPr id="87" name="Flowchart: Delay 86"/>
            <p:cNvSpPr/>
            <p:nvPr/>
          </p:nvSpPr>
          <p:spPr>
            <a:xfrm rot="16200000">
              <a:off x="603041" y="1976842"/>
              <a:ext cx="280353" cy="298983"/>
            </a:xfrm>
            <a:prstGeom prst="flowChartDelay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8" name="Group 87"/>
            <p:cNvGrpSpPr/>
            <p:nvPr/>
          </p:nvGrpSpPr>
          <p:grpSpPr>
            <a:xfrm rot="20404603">
              <a:off x="635382" y="1760533"/>
              <a:ext cx="267923" cy="220662"/>
              <a:chOff x="786804" y="1760533"/>
              <a:chExt cx="267923" cy="220662"/>
            </a:xfrm>
            <a:grpFill/>
          </p:grpSpPr>
          <p:sp>
            <p:nvSpPr>
              <p:cNvPr id="89" name="Flowchart: Connector 88"/>
              <p:cNvSpPr/>
              <p:nvPr/>
            </p:nvSpPr>
            <p:spPr>
              <a:xfrm rot="19707452">
                <a:off x="786804" y="1760533"/>
                <a:ext cx="220662" cy="220662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1" name="Flowchart: Connector 90"/>
              <p:cNvSpPr/>
              <p:nvPr/>
            </p:nvSpPr>
            <p:spPr>
              <a:xfrm rot="19707452" flipH="1">
                <a:off x="896667" y="1807272"/>
                <a:ext cx="45719" cy="45719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 flipH="1">
            <a:off x="7228942" y="1816578"/>
            <a:ext cx="298983" cy="513097"/>
            <a:chOff x="699777" y="319219"/>
            <a:chExt cx="298983" cy="513097"/>
          </a:xfrm>
          <a:noFill/>
        </p:grpSpPr>
        <p:sp>
          <p:nvSpPr>
            <p:cNvPr id="93" name="Flowchart: Connector 92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Flowchart: Delay 93"/>
            <p:cNvSpPr/>
            <p:nvPr/>
          </p:nvSpPr>
          <p:spPr>
            <a:xfrm rot="16200000">
              <a:off x="709092" y="542648"/>
              <a:ext cx="280353" cy="298983"/>
            </a:xfrm>
            <a:prstGeom prst="flowChartDelay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Flowchart: Connector 95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837346" y="2267385"/>
            <a:ext cx="309579" cy="505977"/>
            <a:chOff x="593726" y="1760533"/>
            <a:chExt cx="309579" cy="505977"/>
          </a:xfrm>
          <a:noFill/>
        </p:grpSpPr>
        <p:sp>
          <p:nvSpPr>
            <p:cNvPr id="98" name="Flowchart: Delay 97"/>
            <p:cNvSpPr/>
            <p:nvPr/>
          </p:nvSpPr>
          <p:spPr>
            <a:xfrm rot="16200000">
              <a:off x="603041" y="1976842"/>
              <a:ext cx="280353" cy="298983"/>
            </a:xfrm>
            <a:prstGeom prst="flowChartDelay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9" name="Group 98"/>
            <p:cNvGrpSpPr/>
            <p:nvPr/>
          </p:nvGrpSpPr>
          <p:grpSpPr>
            <a:xfrm rot="20404603">
              <a:off x="635382" y="1760533"/>
              <a:ext cx="267923" cy="220662"/>
              <a:chOff x="786804" y="1760533"/>
              <a:chExt cx="267923" cy="220662"/>
            </a:xfrm>
            <a:grpFill/>
          </p:grpSpPr>
          <p:sp>
            <p:nvSpPr>
              <p:cNvPr id="102" name="Flowchart: Connector 101"/>
              <p:cNvSpPr/>
              <p:nvPr/>
            </p:nvSpPr>
            <p:spPr>
              <a:xfrm rot="19707452">
                <a:off x="786804" y="1760533"/>
                <a:ext cx="220662" cy="220662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0" name="Flowchart: Connector 109"/>
              <p:cNvSpPr/>
              <p:nvPr/>
            </p:nvSpPr>
            <p:spPr>
              <a:xfrm rot="19707452" flipH="1">
                <a:off x="896667" y="1807272"/>
                <a:ext cx="45719" cy="45719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129" name="Rounded Rectangle 128"/>
          <p:cNvSpPr/>
          <p:nvPr/>
        </p:nvSpPr>
        <p:spPr>
          <a:xfrm>
            <a:off x="5367110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475141" y="1660828"/>
            <a:ext cx="498088" cy="182840"/>
          </a:xfrm>
          <a:custGeom>
            <a:avLst/>
            <a:gdLst>
              <a:gd name="connsiteX0" fmla="*/ 0 w 498088"/>
              <a:gd name="connsiteY0" fmla="*/ 87078 h 220892"/>
              <a:gd name="connsiteX1" fmla="*/ 245327 w 498088"/>
              <a:gd name="connsiteY1" fmla="*/ 5302 h 220892"/>
              <a:gd name="connsiteX2" fmla="*/ 498088 w 498088"/>
              <a:gd name="connsiteY2" fmla="*/ 220892 h 220892"/>
              <a:gd name="connsiteX0" fmla="*/ 0 w 498088"/>
              <a:gd name="connsiteY0" fmla="*/ 49026 h 182840"/>
              <a:gd name="connsiteX1" fmla="*/ 260196 w 498088"/>
              <a:gd name="connsiteY1" fmla="*/ 11855 h 182840"/>
              <a:gd name="connsiteX2" fmla="*/ 498088 w 498088"/>
              <a:gd name="connsiteY2" fmla="*/ 182840 h 18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088" h="182840">
                <a:moveTo>
                  <a:pt x="0" y="49026"/>
                </a:moveTo>
                <a:cubicBezTo>
                  <a:pt x="81156" y="-3013"/>
                  <a:pt x="177181" y="-10447"/>
                  <a:pt x="260196" y="11855"/>
                </a:cubicBezTo>
                <a:cubicBezTo>
                  <a:pt x="343211" y="34157"/>
                  <a:pt x="413215" y="86196"/>
                  <a:pt x="498088" y="182840"/>
                </a:cubicBezTo>
              </a:path>
            </a:pathLst>
          </a:custGeom>
          <a:noFill/>
          <a:ln w="38100" cap="rnd">
            <a:solidFill>
              <a:schemeClr val="accent6">
                <a:lumMod val="40000"/>
                <a:lumOff val="60000"/>
                <a:alpha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5473046" y="1240750"/>
            <a:ext cx="230126" cy="230126"/>
          </a:xfrm>
          <a:prstGeom prst="arc">
            <a:avLst>
              <a:gd name="adj1" fmla="val 3939097"/>
              <a:gd name="adj2" fmla="val 20260855"/>
            </a:avLst>
          </a:prstGeom>
          <a:noFill/>
          <a:ln w="38100" cap="rnd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flipH="1">
            <a:off x="5777792" y="1706562"/>
            <a:ext cx="358256" cy="385615"/>
          </a:xfrm>
          <a:prstGeom prst="arc">
            <a:avLst>
              <a:gd name="adj1" fmla="val 21544144"/>
              <a:gd name="adj2" fmla="val 6639267"/>
            </a:avLst>
          </a:prstGeom>
          <a:noFill/>
          <a:ln w="3810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 rot="2235209">
            <a:off x="6801931" y="1243398"/>
            <a:ext cx="610394" cy="277347"/>
          </a:xfrm>
          <a:custGeom>
            <a:avLst/>
            <a:gdLst>
              <a:gd name="connsiteX0" fmla="*/ 0 w 498088"/>
              <a:gd name="connsiteY0" fmla="*/ 87078 h 220892"/>
              <a:gd name="connsiteX1" fmla="*/ 245327 w 498088"/>
              <a:gd name="connsiteY1" fmla="*/ 5302 h 220892"/>
              <a:gd name="connsiteX2" fmla="*/ 498088 w 498088"/>
              <a:gd name="connsiteY2" fmla="*/ 220892 h 220892"/>
              <a:gd name="connsiteX0" fmla="*/ 0 w 498088"/>
              <a:gd name="connsiteY0" fmla="*/ 42889 h 176703"/>
              <a:gd name="connsiteX1" fmla="*/ 230764 w 498088"/>
              <a:gd name="connsiteY1" fmla="*/ 14707 h 176703"/>
              <a:gd name="connsiteX2" fmla="*/ 498088 w 498088"/>
              <a:gd name="connsiteY2" fmla="*/ 176703 h 176703"/>
              <a:gd name="connsiteX0" fmla="*/ 0 w 498088"/>
              <a:gd name="connsiteY0" fmla="*/ 50473 h 184287"/>
              <a:gd name="connsiteX1" fmla="*/ 242175 w 498088"/>
              <a:gd name="connsiteY1" fmla="*/ 11327 h 184287"/>
              <a:gd name="connsiteX2" fmla="*/ 498088 w 498088"/>
              <a:gd name="connsiteY2" fmla="*/ 184287 h 18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088" h="184287">
                <a:moveTo>
                  <a:pt x="0" y="50473"/>
                </a:moveTo>
                <a:cubicBezTo>
                  <a:pt x="81156" y="-1566"/>
                  <a:pt x="159160" y="-10975"/>
                  <a:pt x="242175" y="11327"/>
                </a:cubicBezTo>
                <a:cubicBezTo>
                  <a:pt x="325190" y="33629"/>
                  <a:pt x="413215" y="87643"/>
                  <a:pt x="498088" y="184287"/>
                </a:cubicBezTo>
              </a:path>
            </a:pathLst>
          </a:custGeom>
          <a:noFill/>
          <a:ln w="38100" cap="rnd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 rot="7580198">
            <a:off x="5962649" y="1303851"/>
            <a:ext cx="681819" cy="325155"/>
          </a:xfrm>
          <a:custGeom>
            <a:avLst/>
            <a:gdLst>
              <a:gd name="connsiteX0" fmla="*/ 0 w 498088"/>
              <a:gd name="connsiteY0" fmla="*/ 87078 h 220892"/>
              <a:gd name="connsiteX1" fmla="*/ 245327 w 498088"/>
              <a:gd name="connsiteY1" fmla="*/ 5302 h 220892"/>
              <a:gd name="connsiteX2" fmla="*/ 498088 w 498088"/>
              <a:gd name="connsiteY2" fmla="*/ 220892 h 220892"/>
              <a:gd name="connsiteX0" fmla="*/ 0 w 498088"/>
              <a:gd name="connsiteY0" fmla="*/ 42889 h 176703"/>
              <a:gd name="connsiteX1" fmla="*/ 230764 w 498088"/>
              <a:gd name="connsiteY1" fmla="*/ 14707 h 176703"/>
              <a:gd name="connsiteX2" fmla="*/ 498088 w 498088"/>
              <a:gd name="connsiteY2" fmla="*/ 176703 h 176703"/>
              <a:gd name="connsiteX0" fmla="*/ 0 w 548075"/>
              <a:gd name="connsiteY0" fmla="*/ 22042 h 216634"/>
              <a:gd name="connsiteX1" fmla="*/ 280751 w 548075"/>
              <a:gd name="connsiteY1" fmla="*/ 54638 h 216634"/>
              <a:gd name="connsiteX2" fmla="*/ 548075 w 548075"/>
              <a:gd name="connsiteY2" fmla="*/ 216634 h 216634"/>
              <a:gd name="connsiteX0" fmla="*/ 0 w 548075"/>
              <a:gd name="connsiteY0" fmla="*/ 10076 h 204668"/>
              <a:gd name="connsiteX1" fmla="*/ 280751 w 548075"/>
              <a:gd name="connsiteY1" fmla="*/ 42672 h 204668"/>
              <a:gd name="connsiteX2" fmla="*/ 548075 w 548075"/>
              <a:gd name="connsiteY2" fmla="*/ 204668 h 204668"/>
              <a:gd name="connsiteX0" fmla="*/ 0 w 548075"/>
              <a:gd name="connsiteY0" fmla="*/ 15033 h 209625"/>
              <a:gd name="connsiteX1" fmla="*/ 288172 w 548075"/>
              <a:gd name="connsiteY1" fmla="*/ 29366 h 209625"/>
              <a:gd name="connsiteX2" fmla="*/ 548075 w 548075"/>
              <a:gd name="connsiteY2" fmla="*/ 209625 h 2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075" h="209625">
                <a:moveTo>
                  <a:pt x="0" y="15033"/>
                </a:moveTo>
                <a:cubicBezTo>
                  <a:pt x="111004" y="-9809"/>
                  <a:pt x="196826" y="-3066"/>
                  <a:pt x="288172" y="29366"/>
                </a:cubicBezTo>
                <a:cubicBezTo>
                  <a:pt x="379518" y="61798"/>
                  <a:pt x="463202" y="112981"/>
                  <a:pt x="548075" y="209625"/>
                </a:cubicBezTo>
              </a:path>
            </a:pathLst>
          </a:custGeom>
          <a:noFill/>
          <a:ln w="38100" cap="rnd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Arc 180"/>
          <p:cNvSpPr/>
          <p:nvPr/>
        </p:nvSpPr>
        <p:spPr>
          <a:xfrm flipH="1">
            <a:off x="6176353" y="1849151"/>
            <a:ext cx="635005" cy="683499"/>
          </a:xfrm>
          <a:prstGeom prst="arc">
            <a:avLst>
              <a:gd name="adj1" fmla="val 1590645"/>
              <a:gd name="adj2" fmla="val 6555229"/>
            </a:avLst>
          </a:prstGeom>
          <a:noFill/>
          <a:ln w="3810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Arc 182"/>
          <p:cNvSpPr/>
          <p:nvPr/>
        </p:nvSpPr>
        <p:spPr>
          <a:xfrm>
            <a:off x="5508317" y="903244"/>
            <a:ext cx="275180" cy="585149"/>
          </a:xfrm>
          <a:prstGeom prst="arc">
            <a:avLst>
              <a:gd name="adj1" fmla="val 12344503"/>
              <a:gd name="adj2" fmla="val 2561817"/>
            </a:avLst>
          </a:prstGeom>
          <a:noFill/>
          <a:ln w="38100" cap="rnd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541946" y="2114985"/>
            <a:ext cx="309579" cy="505977"/>
            <a:chOff x="593726" y="1760533"/>
            <a:chExt cx="309579" cy="505977"/>
          </a:xfrm>
          <a:noFill/>
        </p:grpSpPr>
        <p:sp>
          <p:nvSpPr>
            <p:cNvPr id="81" name="Flowchart: Delay 80"/>
            <p:cNvSpPr/>
            <p:nvPr/>
          </p:nvSpPr>
          <p:spPr>
            <a:xfrm rot="16200000">
              <a:off x="603041" y="1976842"/>
              <a:ext cx="280353" cy="298983"/>
            </a:xfrm>
            <a:prstGeom prst="flowChartDelay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2" name="Group 81"/>
            <p:cNvGrpSpPr/>
            <p:nvPr/>
          </p:nvGrpSpPr>
          <p:grpSpPr>
            <a:xfrm rot="20404603">
              <a:off x="635382" y="1760533"/>
              <a:ext cx="267923" cy="220662"/>
              <a:chOff x="786804" y="1760533"/>
              <a:chExt cx="267923" cy="220662"/>
            </a:xfrm>
            <a:grpFill/>
          </p:grpSpPr>
          <p:sp>
            <p:nvSpPr>
              <p:cNvPr id="83" name="Flowchart: Connector 82"/>
              <p:cNvSpPr/>
              <p:nvPr/>
            </p:nvSpPr>
            <p:spPr>
              <a:xfrm rot="19707452">
                <a:off x="786804" y="1760533"/>
                <a:ext cx="220662" cy="220662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4" name="Freeform 83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5" name="Flowchart: Connector 84"/>
              <p:cNvSpPr/>
              <p:nvPr/>
            </p:nvSpPr>
            <p:spPr>
              <a:xfrm rot="19707452" flipH="1">
                <a:off x="896667" y="1807272"/>
                <a:ext cx="45719" cy="45719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112" name="Arc 111"/>
          <p:cNvSpPr/>
          <p:nvPr/>
        </p:nvSpPr>
        <p:spPr>
          <a:xfrm flipH="1">
            <a:off x="6263954" y="1881381"/>
            <a:ext cx="701840" cy="622330"/>
          </a:xfrm>
          <a:prstGeom prst="arc">
            <a:avLst>
              <a:gd name="adj1" fmla="val 10121185"/>
              <a:gd name="adj2" fmla="val 19631935"/>
            </a:avLst>
          </a:prstGeom>
          <a:noFill/>
          <a:ln w="38100" cap="rnd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c 160"/>
          <p:cNvSpPr/>
          <p:nvPr/>
        </p:nvSpPr>
        <p:spPr>
          <a:xfrm flipH="1">
            <a:off x="5873963" y="903245"/>
            <a:ext cx="846681" cy="837640"/>
          </a:xfrm>
          <a:prstGeom prst="arc">
            <a:avLst>
              <a:gd name="adj1" fmla="val 14609524"/>
              <a:gd name="adj2" fmla="val 21562356"/>
            </a:avLst>
          </a:prstGeom>
          <a:noFill/>
          <a:ln w="38100" cap="rnd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55925" y="1630362"/>
            <a:ext cx="1524000" cy="3810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en-US" dirty="0" smtClean="0"/>
              <a:t>Request a </a:t>
            </a:r>
            <a:r>
              <a:rPr lang="en-US" b="1" dirty="0" smtClean="0"/>
              <a:t>FREE </a:t>
            </a:r>
            <a:r>
              <a:rPr lang="en-US" dirty="0" smtClean="0"/>
              <a:t>Instructor </a:t>
            </a:r>
            <a:r>
              <a:rPr lang="en-US" b="1" dirty="0" smtClean="0"/>
              <a:t>Account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584325" y="1630362"/>
            <a:ext cx="990600" cy="381000"/>
            <a:chOff x="1584325" y="1630362"/>
            <a:chExt cx="990600" cy="381000"/>
          </a:xfrm>
        </p:grpSpPr>
        <p:sp>
          <p:nvSpPr>
            <p:cNvPr id="5" name="Rounded Rectangle 4"/>
            <p:cNvSpPr/>
            <p:nvPr/>
          </p:nvSpPr>
          <p:spPr>
            <a:xfrm>
              <a:off x="1584325" y="1630362"/>
              <a:ext cx="990600" cy="381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/>
                <a:t>  Video     </a:t>
              </a:r>
              <a:br>
                <a:rPr lang="en-US" b="1" dirty="0" smtClean="0"/>
              </a:br>
              <a:r>
                <a:rPr lang="en-US" b="1" dirty="0" smtClean="0"/>
                <a:t>   Tour</a:t>
              </a:r>
              <a:endParaRPr lang="en-US" b="1" dirty="0"/>
            </a:p>
          </p:txBody>
        </p:sp>
        <p:sp>
          <p:nvSpPr>
            <p:cNvPr id="6" name="Donut 5"/>
            <p:cNvSpPr>
              <a:spLocks noChangeAspect="1"/>
            </p:cNvSpPr>
            <p:nvPr/>
          </p:nvSpPr>
          <p:spPr>
            <a:xfrm>
              <a:off x="2224405" y="1680424"/>
              <a:ext cx="274320" cy="274320"/>
            </a:xfrm>
            <a:prstGeom prst="donut">
              <a:avLst>
                <a:gd name="adj" fmla="val 4005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/>
            <p:cNvSpPr>
              <a:spLocks/>
            </p:cNvSpPr>
            <p:nvPr/>
          </p:nvSpPr>
          <p:spPr>
            <a:xfrm rot="5400000">
              <a:off x="2296159" y="1763974"/>
              <a:ext cx="171728" cy="107221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6" b="13680"/>
          <a:stretch/>
        </p:blipFill>
        <p:spPr bwMode="auto">
          <a:xfrm>
            <a:off x="1590471" y="2449514"/>
            <a:ext cx="102393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6525" y="2465388"/>
            <a:ext cx="145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Pasted as an image and cropped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88925" y="2239962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" b="7876"/>
          <a:stretch/>
        </p:blipFill>
        <p:spPr bwMode="auto">
          <a:xfrm>
            <a:off x="2925763" y="2449514"/>
            <a:ext cx="15541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7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18</Words>
  <Application>Microsoft Office PowerPoint</Application>
  <PresentationFormat>Custom</PresentationFormat>
  <Paragraphs>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Damith</dc:creator>
  <cp:lastModifiedBy>Damith</cp:lastModifiedBy>
  <cp:revision>41</cp:revision>
  <dcterms:created xsi:type="dcterms:W3CDTF">2006-08-16T00:00:00Z</dcterms:created>
  <dcterms:modified xsi:type="dcterms:W3CDTF">2013-08-09T04:58:29Z</dcterms:modified>
</cp:coreProperties>
</file>