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9" d="100"/>
          <a:sy n="259" d="100"/>
        </p:scale>
        <p:origin x="-2232" y="6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csdcr\Downloads\_MG_2100_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9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852" y="-56328"/>
            <a:ext cx="3319749" cy="31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2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AutoShape 6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AutoShape 8" descr="https://mail.google.com/mail/u/0/?ui=2&amp;ik=852c6e7cf7&amp;view=att&amp;th=14158dc858c6226b&amp;attid=0.1&amp;disp=emb&amp;zw&amp;atsh=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Displaying shawn_image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4" descr="Displaying shawn_image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4" name="AutoShape 6" descr="Displaying shawn_image.jp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8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Chatura Rajapakse</cp:lastModifiedBy>
  <cp:revision>22</cp:revision>
  <dcterms:created xsi:type="dcterms:W3CDTF">2012-08-20T09:22:23Z</dcterms:created>
  <dcterms:modified xsi:type="dcterms:W3CDTF">2014-01-20T05:52:16Z</dcterms:modified>
</cp:coreProperties>
</file>