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7921625" cy="2339975"/>
  <p:notesSz cx="6858000" cy="9144000"/>
  <p:custDataLst>
    <p:tags r:id="rId3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2" y="-756"/>
      </p:cViewPr>
      <p:guideLst>
        <p:guide orient="horz" pos="73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726910"/>
            <a:ext cx="6733381" cy="501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325986"/>
            <a:ext cx="5545138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93708"/>
            <a:ext cx="1782367" cy="199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93708"/>
            <a:ext cx="5215069" cy="199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503651"/>
            <a:ext cx="6733381" cy="4647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991782"/>
            <a:ext cx="6733381" cy="5118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23786"/>
            <a:ext cx="3500094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42076"/>
            <a:ext cx="3500094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23786"/>
            <a:ext cx="3501468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42076"/>
            <a:ext cx="3501468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93167"/>
            <a:ext cx="2606160" cy="39649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93167"/>
            <a:ext cx="4428408" cy="1997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489662"/>
            <a:ext cx="2606160" cy="160060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637982"/>
            <a:ext cx="4752975" cy="1933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09081"/>
            <a:ext cx="4752975" cy="140398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831357"/>
            <a:ext cx="4752975" cy="27462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93708"/>
            <a:ext cx="7129463" cy="389996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545995"/>
            <a:ext cx="7129463" cy="154427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168810"/>
            <a:ext cx="2508515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1" y="161875"/>
            <a:ext cx="50405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1512540" y="737939"/>
            <a:ext cx="864096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4468" y="1314003"/>
            <a:ext cx="1584176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4. Your students will receive instructions</a:t>
            </a:r>
            <a:endParaRPr lang="en-SG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404" y="161875"/>
            <a:ext cx="1111208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>
                <a:solidFill>
                  <a:srgbClr val="C07200"/>
                </a:solidFill>
              </a:rPr>
              <a:t>Students</a:t>
            </a:r>
            <a:endParaRPr lang="en-SG" sz="1200" b="1" dirty="0">
              <a:solidFill>
                <a:srgbClr val="C07200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 rot="10800000">
            <a:off x="5040932" y="881954"/>
            <a:ext cx="1944216" cy="648072"/>
          </a:xfrm>
          <a:prstGeom prst="wedgeRectCallout">
            <a:avLst>
              <a:gd name="adj1" fmla="val 62071"/>
              <a:gd name="adj2" fmla="val 2104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040932" y="881955"/>
            <a:ext cx="202394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Notifications</a:t>
            </a:r>
            <a:r>
              <a:rPr lang="en-US" sz="1200" dirty="0"/>
              <a:t> and </a:t>
            </a:r>
            <a:r>
              <a:rPr lang="en-US" sz="1200" b="1" dirty="0"/>
              <a:t>reminders</a:t>
            </a:r>
            <a:r>
              <a:rPr lang="en-US" sz="1200" dirty="0"/>
              <a:t> make it easy for students to follow the workflow</a:t>
            </a:r>
            <a:endParaRPr lang="en-SG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15706" y="425619"/>
            <a:ext cx="1224826" cy="624638"/>
            <a:chOff x="87672" y="425619"/>
            <a:chExt cx="1224826" cy="624638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953718" y="425619"/>
              <a:ext cx="358780" cy="624637"/>
              <a:chOff x="699776" y="319217"/>
              <a:chExt cx="298983" cy="520528"/>
            </a:xfrm>
            <a:solidFill>
              <a:schemeClr val="bg1"/>
            </a:solidFill>
          </p:grpSpPr>
          <p:sp>
            <p:nvSpPr>
              <p:cNvPr id="17" name="Flowchart: Connector 16"/>
              <p:cNvSpPr/>
              <p:nvPr/>
            </p:nvSpPr>
            <p:spPr>
              <a:xfrm>
                <a:off x="738937" y="319217"/>
                <a:ext cx="220662" cy="220660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Flowchart: Delay 22"/>
              <p:cNvSpPr/>
              <p:nvPr/>
            </p:nvSpPr>
            <p:spPr>
              <a:xfrm rot="16200000">
                <a:off x="709092" y="550078"/>
                <a:ext cx="280351" cy="298983"/>
              </a:xfrm>
              <a:prstGeom prst="flowChartDelay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943386" y="479407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 flipH="1">
                <a:off x="851649" y="373837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7672" y="443083"/>
              <a:ext cx="371496" cy="607174"/>
              <a:chOff x="593725" y="1760533"/>
              <a:chExt cx="309580" cy="505979"/>
            </a:xfrm>
          </p:grpSpPr>
          <p:sp>
            <p:nvSpPr>
              <p:cNvPr id="31" name="Flowchart: Delay 30"/>
              <p:cNvSpPr/>
              <p:nvPr/>
            </p:nvSpPr>
            <p:spPr>
              <a:xfrm rot="16200000">
                <a:off x="603040" y="1976844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 rot="20404603">
                <a:off x="635382" y="1760533"/>
                <a:ext cx="267923" cy="220662"/>
                <a:chOff x="786804" y="1760533"/>
                <a:chExt cx="267923" cy="220662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 rot="19707452">
                  <a:off x="786804" y="1760533"/>
                  <a:ext cx="220662" cy="220662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19707452">
                  <a:off x="1004721" y="1849632"/>
                  <a:ext cx="50006" cy="19050"/>
                </a:xfrm>
                <a:custGeom>
                  <a:avLst/>
                  <a:gdLst>
                    <a:gd name="connsiteX0" fmla="*/ 0 w 50006"/>
                    <a:gd name="connsiteY0" fmla="*/ 0 h 19050"/>
                    <a:gd name="connsiteX1" fmla="*/ 0 w 50006"/>
                    <a:gd name="connsiteY1" fmla="*/ 0 h 19050"/>
                    <a:gd name="connsiteX2" fmla="*/ 21431 w 50006"/>
                    <a:gd name="connsiteY2" fmla="*/ 4762 h 19050"/>
                    <a:gd name="connsiteX3" fmla="*/ 28575 w 50006"/>
                    <a:gd name="connsiteY3" fmla="*/ 9525 h 19050"/>
                    <a:gd name="connsiteX4" fmla="*/ 38100 w 50006"/>
                    <a:gd name="connsiteY4" fmla="*/ 14287 h 19050"/>
                    <a:gd name="connsiteX5" fmla="*/ 50006 w 50006"/>
                    <a:gd name="connsiteY5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006" h="1905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7144" y="1587"/>
                        <a:pt x="14489" y="2448"/>
                        <a:pt x="21431" y="4762"/>
                      </a:cubicBezTo>
                      <a:cubicBezTo>
                        <a:pt x="24146" y="5667"/>
                        <a:pt x="26090" y="8105"/>
                        <a:pt x="28575" y="9525"/>
                      </a:cubicBezTo>
                      <a:cubicBezTo>
                        <a:pt x="31657" y="11286"/>
                        <a:pt x="34837" y="12889"/>
                        <a:pt x="38100" y="14287"/>
                      </a:cubicBezTo>
                      <a:cubicBezTo>
                        <a:pt x="58672" y="23103"/>
                        <a:pt x="34691" y="11391"/>
                        <a:pt x="50006" y="1905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5" name="Flowchart: Connector 34"/>
                <p:cNvSpPr/>
                <p:nvPr/>
              </p:nvSpPr>
              <p:spPr>
                <a:xfrm rot="19707452" flipH="1">
                  <a:off x="896667" y="1807272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 flipH="1">
              <a:off x="513895" y="452517"/>
              <a:ext cx="358780" cy="597513"/>
              <a:chOff x="1075577" y="1768587"/>
              <a:chExt cx="298983" cy="497928"/>
            </a:xfrm>
          </p:grpSpPr>
          <p:sp>
            <p:nvSpPr>
              <p:cNvPr id="37" name="Flowchart: Delay 36"/>
              <p:cNvSpPr/>
              <p:nvPr/>
            </p:nvSpPr>
            <p:spPr>
              <a:xfrm rot="16200000">
                <a:off x="1084892" y="1976846"/>
                <a:ext cx="280354" cy="298983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 rot="18512055">
                <a:off x="1118647" y="1768587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8512055">
                <a:off x="1324634" y="1813199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 rot="18512055" flipH="1">
                <a:off x="1207573" y="181013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25</cp:revision>
  <dcterms:created xsi:type="dcterms:W3CDTF">2012-07-29T11:45:57Z</dcterms:created>
  <dcterms:modified xsi:type="dcterms:W3CDTF">2013-03-20T15:31:42Z</dcterms:modified>
</cp:coreProperties>
</file>