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7921625" cy="3240088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402"/>
      </p:cViewPr>
      <p:guideLst>
        <p:guide orient="horz" pos="1021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1006528"/>
            <a:ext cx="6733381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836051"/>
            <a:ext cx="5545138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29754"/>
            <a:ext cx="1782367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29754"/>
            <a:ext cx="5215069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2082057"/>
            <a:ext cx="6733381" cy="64351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373288"/>
            <a:ext cx="6733381" cy="70876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756022"/>
            <a:ext cx="3498718" cy="21383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725270"/>
            <a:ext cx="3500094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1027529"/>
            <a:ext cx="3500094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725270"/>
            <a:ext cx="3501468" cy="30225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1027529"/>
            <a:ext cx="3501468" cy="1866801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29006"/>
            <a:ext cx="2606160" cy="54901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29006"/>
            <a:ext cx="4428408" cy="2765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78019"/>
            <a:ext cx="2606160" cy="221631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268062"/>
            <a:ext cx="4752975" cy="2677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89508"/>
            <a:ext cx="4752975" cy="1944053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535821"/>
            <a:ext cx="4752975" cy="38026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29755"/>
            <a:ext cx="7129463" cy="540015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756022"/>
            <a:ext cx="7129463" cy="2138309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3003082"/>
            <a:ext cx="2508515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3003082"/>
            <a:ext cx="1848379" cy="172505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2" y="107876"/>
            <a:ext cx="501792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584548" y="467916"/>
            <a:ext cx="792088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60" y="971972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7. Allow students to view results and feedback</a:t>
            </a:r>
            <a:endParaRPr lang="en-US" sz="1200" b="1" dirty="0"/>
          </a:p>
        </p:txBody>
      </p:sp>
      <p:sp>
        <p:nvSpPr>
          <p:cNvPr id="16" name="Rectangular Callout 15"/>
          <p:cNvSpPr/>
          <p:nvPr/>
        </p:nvSpPr>
        <p:spPr>
          <a:xfrm rot="10800000">
            <a:off x="5833020" y="683940"/>
            <a:ext cx="1944216" cy="648072"/>
          </a:xfrm>
          <a:prstGeom prst="wedgeRectCallout">
            <a:avLst>
              <a:gd name="adj1" fmla="val 60629"/>
              <a:gd name="adj2" fmla="val 21769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5895403" y="719155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Easy to </a:t>
            </a:r>
            <a:r>
              <a:rPr lang="en-US" sz="1200" b="1" dirty="0"/>
              <a:t>detect</a:t>
            </a:r>
            <a:r>
              <a:rPr lang="en-US" sz="1200" dirty="0"/>
              <a:t> </a:t>
            </a:r>
            <a:r>
              <a:rPr lang="en-US" sz="1200" b="1" dirty="0"/>
              <a:t>mismatches</a:t>
            </a:r>
            <a:r>
              <a:rPr lang="en-US" sz="1200" dirty="0"/>
              <a:t> between team expectations and own expectations</a:t>
            </a:r>
            <a:endParaRPr lang="en-SG" sz="1200" dirty="0"/>
          </a:p>
        </p:txBody>
      </p:sp>
      <p:sp>
        <p:nvSpPr>
          <p:cNvPr id="18" name="Rectangular Callout 17"/>
          <p:cNvSpPr/>
          <p:nvPr/>
        </p:nvSpPr>
        <p:spPr>
          <a:xfrm rot="10800000">
            <a:off x="5263360" y="2520933"/>
            <a:ext cx="2088232" cy="648072"/>
          </a:xfrm>
          <a:prstGeom prst="wedgeRectCallout">
            <a:avLst>
              <a:gd name="adj1" fmla="val 25262"/>
              <a:gd name="adj2" fmla="val 63012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325743" y="2556148"/>
            <a:ext cx="2025849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 smtClean="0"/>
              <a:t>This gives students a </a:t>
            </a:r>
            <a:r>
              <a:rPr lang="en-US" sz="1200" b="1" dirty="0" smtClean="0"/>
              <a:t>qualitative comparison</a:t>
            </a:r>
            <a:r>
              <a:rPr lang="en-US" sz="1200" dirty="0" smtClean="0"/>
              <a:t> </a:t>
            </a:r>
            <a:r>
              <a:rPr lang="en-US" sz="1200" dirty="0"/>
              <a:t>between </a:t>
            </a:r>
            <a:r>
              <a:rPr lang="en-US" sz="1200" dirty="0" smtClean="0"/>
              <a:t>work done by each.</a:t>
            </a:r>
            <a:endParaRPr lang="en-SG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5706" y="107876"/>
            <a:ext cx="1224826" cy="624638"/>
            <a:chOff x="87672" y="425619"/>
            <a:chExt cx="1224826" cy="624638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953718" y="425619"/>
              <a:ext cx="358780" cy="624637"/>
              <a:chOff x="699776" y="319217"/>
              <a:chExt cx="298983" cy="520528"/>
            </a:xfrm>
            <a:solidFill>
              <a:schemeClr val="bg1"/>
            </a:solidFill>
          </p:grpSpPr>
          <p:sp>
            <p:nvSpPr>
              <p:cNvPr id="52" name="Flowchart: Connector 51"/>
              <p:cNvSpPr/>
              <p:nvPr/>
            </p:nvSpPr>
            <p:spPr>
              <a:xfrm>
                <a:off x="738937" y="319217"/>
                <a:ext cx="220662" cy="220660"/>
              </a:xfrm>
              <a:prstGeom prst="flowChartConnector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Flowchart: Delay 52"/>
              <p:cNvSpPr/>
              <p:nvPr/>
            </p:nvSpPr>
            <p:spPr>
              <a:xfrm rot="16200000">
                <a:off x="709092" y="550078"/>
                <a:ext cx="280351" cy="298983"/>
              </a:xfrm>
              <a:prstGeom prst="flowChartDelay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43386" y="479407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Flowchart: Connector 54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87672" y="443083"/>
              <a:ext cx="371496" cy="607174"/>
              <a:chOff x="593725" y="1760533"/>
              <a:chExt cx="309580" cy="505979"/>
            </a:xfrm>
          </p:grpSpPr>
          <p:sp>
            <p:nvSpPr>
              <p:cNvPr id="47" name="Flowchart: Delay 46"/>
              <p:cNvSpPr/>
              <p:nvPr/>
            </p:nvSpPr>
            <p:spPr>
              <a:xfrm rot="16200000">
                <a:off x="603040" y="1976844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rot="20404603">
                <a:off x="635382" y="1760533"/>
                <a:ext cx="267923" cy="220662"/>
                <a:chOff x="786804" y="1760533"/>
                <a:chExt cx="267923" cy="220662"/>
              </a:xfrm>
            </p:grpSpPr>
            <p:sp>
              <p:nvSpPr>
                <p:cNvPr id="49" name="Flowchart: Connector 48"/>
                <p:cNvSpPr/>
                <p:nvPr/>
              </p:nvSpPr>
              <p:spPr>
                <a:xfrm rot="19707452">
                  <a:off x="786804" y="1760533"/>
                  <a:ext cx="220662" cy="220662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 rot="19707452">
                  <a:off x="1004721" y="1849632"/>
                  <a:ext cx="50006" cy="19050"/>
                </a:xfrm>
                <a:custGeom>
                  <a:avLst/>
                  <a:gdLst>
                    <a:gd name="connsiteX0" fmla="*/ 0 w 50006"/>
                    <a:gd name="connsiteY0" fmla="*/ 0 h 19050"/>
                    <a:gd name="connsiteX1" fmla="*/ 0 w 50006"/>
                    <a:gd name="connsiteY1" fmla="*/ 0 h 19050"/>
                    <a:gd name="connsiteX2" fmla="*/ 21431 w 50006"/>
                    <a:gd name="connsiteY2" fmla="*/ 4762 h 19050"/>
                    <a:gd name="connsiteX3" fmla="*/ 28575 w 50006"/>
                    <a:gd name="connsiteY3" fmla="*/ 9525 h 19050"/>
                    <a:gd name="connsiteX4" fmla="*/ 38100 w 50006"/>
                    <a:gd name="connsiteY4" fmla="*/ 14287 h 19050"/>
                    <a:gd name="connsiteX5" fmla="*/ 50006 w 50006"/>
                    <a:gd name="connsiteY5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006" h="1905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7144" y="1587"/>
                        <a:pt x="14489" y="2448"/>
                        <a:pt x="21431" y="4762"/>
                      </a:cubicBezTo>
                      <a:cubicBezTo>
                        <a:pt x="24146" y="5667"/>
                        <a:pt x="26090" y="8105"/>
                        <a:pt x="28575" y="9525"/>
                      </a:cubicBezTo>
                      <a:cubicBezTo>
                        <a:pt x="31657" y="11286"/>
                        <a:pt x="34837" y="12889"/>
                        <a:pt x="38100" y="14287"/>
                      </a:cubicBezTo>
                      <a:cubicBezTo>
                        <a:pt x="58672" y="23103"/>
                        <a:pt x="34691" y="11391"/>
                        <a:pt x="50006" y="1905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 rot="19707452" flipH="1">
                  <a:off x="896667" y="1807272"/>
                  <a:ext cx="45719" cy="45719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 flipH="1">
              <a:off x="513895" y="452517"/>
              <a:ext cx="358780" cy="597513"/>
              <a:chOff x="1075577" y="1768587"/>
              <a:chExt cx="298983" cy="497928"/>
            </a:xfrm>
          </p:grpSpPr>
          <p:sp>
            <p:nvSpPr>
              <p:cNvPr id="43" name="Flowchart: Delay 42"/>
              <p:cNvSpPr/>
              <p:nvPr/>
            </p:nvSpPr>
            <p:spPr>
              <a:xfrm rot="16200000">
                <a:off x="1084892" y="1976846"/>
                <a:ext cx="280354" cy="298983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Flowchart: Connector 43"/>
              <p:cNvSpPr/>
              <p:nvPr/>
            </p:nvSpPr>
            <p:spPr>
              <a:xfrm rot="18512055">
                <a:off x="1118647" y="1768587"/>
                <a:ext cx="220662" cy="22066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8512055">
                <a:off x="1324634" y="1813199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 rot="18512055" flipH="1">
                <a:off x="1207573" y="1810132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22</cp:revision>
  <dcterms:created xsi:type="dcterms:W3CDTF">2012-07-29T11:45:57Z</dcterms:created>
  <dcterms:modified xsi:type="dcterms:W3CDTF">2013-03-20T15:21:28Z</dcterms:modified>
</cp:coreProperties>
</file>