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8" r:id="rId2"/>
  </p:sldIdLst>
  <p:sldSz cx="7740650" cy="2879725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</p:embeddedFontLst>
  <p:custDataLst>
    <p:tags r:id="rId8"/>
  </p:custDataLst>
  <p:defaultTextStyle>
    <a:defPPr>
      <a:defRPr lang="en-US"/>
    </a:defPPr>
    <a:lvl1pPr marL="0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8277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6555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4832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3109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1386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89664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87941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86218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2" y="-516"/>
      </p:cViewPr>
      <p:guideLst>
        <p:guide orient="horz" pos="907"/>
        <p:guide pos="24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37E34-E1A6-4BBF-AF99-84C669929841}" type="datetimeFigureOut">
              <a:rPr lang="en-SG" smtClean="0"/>
              <a:t>20/3/2013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79513" y="685800"/>
            <a:ext cx="92170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63409-F2D1-4B2C-8A2D-7488CD6A79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91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63409-F2D1-4B2C-8A2D-7488CD6A793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541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50" y="894582"/>
            <a:ext cx="6579552" cy="617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098" y="1631845"/>
            <a:ext cx="5418455" cy="7359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4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89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1971" y="115324"/>
            <a:ext cx="1741647" cy="2457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033" y="115324"/>
            <a:ext cx="5095928" cy="2457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59" y="1850492"/>
            <a:ext cx="6579552" cy="571945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59" y="1220551"/>
            <a:ext cx="6579552" cy="629940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2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65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48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31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138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896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8794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862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032" y="671937"/>
            <a:ext cx="3418787" cy="190048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831" y="671937"/>
            <a:ext cx="3418787" cy="190048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644606"/>
            <a:ext cx="3420131" cy="26864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33" y="913248"/>
            <a:ext cx="3420131" cy="165917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2143" y="644606"/>
            <a:ext cx="3421475" cy="26864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2143" y="913248"/>
            <a:ext cx="3421475" cy="165917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3" y="114657"/>
            <a:ext cx="2546620" cy="48795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380" y="114657"/>
            <a:ext cx="4327238" cy="245776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033" y="602610"/>
            <a:ext cx="2546620" cy="1969812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222" y="2015807"/>
            <a:ext cx="4644390" cy="23797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22" y="257309"/>
            <a:ext cx="4644390" cy="1727835"/>
          </a:xfrm>
        </p:spPr>
        <p:txBody>
          <a:bodyPr/>
          <a:lstStyle>
            <a:lvl1pPr marL="0" indent="0">
              <a:buNone/>
              <a:defRPr sz="2100"/>
            </a:lvl1pPr>
            <a:lvl2pPr marL="298277" indent="0">
              <a:buNone/>
              <a:defRPr sz="1800"/>
            </a:lvl2pPr>
            <a:lvl3pPr marL="596555" indent="0">
              <a:buNone/>
              <a:defRPr sz="1600"/>
            </a:lvl3pPr>
            <a:lvl4pPr marL="894832" indent="0">
              <a:buNone/>
              <a:defRPr sz="1300"/>
            </a:lvl4pPr>
            <a:lvl5pPr marL="1193109" indent="0">
              <a:buNone/>
              <a:defRPr sz="1300"/>
            </a:lvl5pPr>
            <a:lvl6pPr marL="1491386" indent="0">
              <a:buNone/>
              <a:defRPr sz="1300"/>
            </a:lvl6pPr>
            <a:lvl7pPr marL="1789664" indent="0">
              <a:buNone/>
              <a:defRPr sz="1300"/>
            </a:lvl7pPr>
            <a:lvl8pPr marL="2087941" indent="0">
              <a:buNone/>
              <a:defRPr sz="1300"/>
            </a:lvl8pPr>
            <a:lvl9pPr marL="2386218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222" y="2253786"/>
            <a:ext cx="4644390" cy="337967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33" y="115323"/>
            <a:ext cx="6966585" cy="479954"/>
          </a:xfrm>
          <a:prstGeom prst="rect">
            <a:avLst/>
          </a:prstGeom>
        </p:spPr>
        <p:txBody>
          <a:bodyPr vert="horz" lIns="59655" tIns="29828" rIns="59655" bIns="298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671937"/>
            <a:ext cx="6966585" cy="1900485"/>
          </a:xfrm>
          <a:prstGeom prst="rect">
            <a:avLst/>
          </a:prstGeom>
        </p:spPr>
        <p:txBody>
          <a:bodyPr vert="horz" lIns="59655" tIns="29828" rIns="59655" bIns="298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032" y="2669080"/>
            <a:ext cx="1806152" cy="153319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723" y="2669080"/>
            <a:ext cx="2451206" cy="153319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7466" y="2669080"/>
            <a:ext cx="1806152" cy="153319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555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708" indent="-223708" algn="l" defTabSz="59655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4701" indent="-186423" algn="l" defTabSz="59655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5693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70" indent="-149139" algn="l" defTabSz="596555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2248" indent="-149139" algn="l" defTabSz="596555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0525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8802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7080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5357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8277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6555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4832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109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1386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9664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7941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6218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Delay 30"/>
          <p:cNvSpPr/>
          <p:nvPr/>
        </p:nvSpPr>
        <p:spPr>
          <a:xfrm rot="16200000">
            <a:off x="3817764" y="982395"/>
            <a:ext cx="280353" cy="298983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Freeform 31"/>
          <p:cNvSpPr/>
          <p:nvPr/>
        </p:nvSpPr>
        <p:spPr>
          <a:xfrm rot="20549526">
            <a:off x="3906803" y="995064"/>
            <a:ext cx="102393" cy="235744"/>
          </a:xfrm>
          <a:custGeom>
            <a:avLst/>
            <a:gdLst>
              <a:gd name="connsiteX0" fmla="*/ 47625 w 102393"/>
              <a:gd name="connsiteY0" fmla="*/ 0 h 235744"/>
              <a:gd name="connsiteX1" fmla="*/ 0 w 102393"/>
              <a:gd name="connsiteY1" fmla="*/ 185738 h 235744"/>
              <a:gd name="connsiteX2" fmla="*/ 57150 w 102393"/>
              <a:gd name="connsiteY2" fmla="*/ 235744 h 235744"/>
              <a:gd name="connsiteX3" fmla="*/ 102393 w 102393"/>
              <a:gd name="connsiteY3" fmla="*/ 171450 h 235744"/>
              <a:gd name="connsiteX4" fmla="*/ 47625 w 102393"/>
              <a:gd name="connsiteY4" fmla="*/ 0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93" h="235744">
                <a:moveTo>
                  <a:pt x="47625" y="0"/>
                </a:moveTo>
                <a:lnTo>
                  <a:pt x="0" y="185738"/>
                </a:lnTo>
                <a:lnTo>
                  <a:pt x="57150" y="235744"/>
                </a:lnTo>
                <a:lnTo>
                  <a:pt x="102393" y="171450"/>
                </a:lnTo>
                <a:lnTo>
                  <a:pt x="47625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Flowchart: Connector 29"/>
          <p:cNvSpPr/>
          <p:nvPr/>
        </p:nvSpPr>
        <p:spPr>
          <a:xfrm rot="6417624">
            <a:off x="3752701" y="764379"/>
            <a:ext cx="220662" cy="2206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 32"/>
          <p:cNvSpPr/>
          <p:nvPr/>
        </p:nvSpPr>
        <p:spPr>
          <a:xfrm rot="6417624">
            <a:off x="3746479" y="961805"/>
            <a:ext cx="50006" cy="19050"/>
          </a:xfrm>
          <a:custGeom>
            <a:avLst/>
            <a:gdLst>
              <a:gd name="connsiteX0" fmla="*/ 0 w 50006"/>
              <a:gd name="connsiteY0" fmla="*/ 0 h 19050"/>
              <a:gd name="connsiteX1" fmla="*/ 0 w 50006"/>
              <a:gd name="connsiteY1" fmla="*/ 0 h 19050"/>
              <a:gd name="connsiteX2" fmla="*/ 21431 w 50006"/>
              <a:gd name="connsiteY2" fmla="*/ 4762 h 19050"/>
              <a:gd name="connsiteX3" fmla="*/ 28575 w 50006"/>
              <a:gd name="connsiteY3" fmla="*/ 9525 h 19050"/>
              <a:gd name="connsiteX4" fmla="*/ 38100 w 50006"/>
              <a:gd name="connsiteY4" fmla="*/ 14287 h 19050"/>
              <a:gd name="connsiteX5" fmla="*/ 50006 w 50006"/>
              <a:gd name="connsiteY5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06" h="19050">
                <a:moveTo>
                  <a:pt x="0" y="0"/>
                </a:moveTo>
                <a:lnTo>
                  <a:pt x="0" y="0"/>
                </a:lnTo>
                <a:cubicBezTo>
                  <a:pt x="7144" y="1587"/>
                  <a:pt x="14489" y="2448"/>
                  <a:pt x="21431" y="4762"/>
                </a:cubicBezTo>
                <a:cubicBezTo>
                  <a:pt x="24146" y="5667"/>
                  <a:pt x="26090" y="8105"/>
                  <a:pt x="28575" y="9525"/>
                </a:cubicBezTo>
                <a:cubicBezTo>
                  <a:pt x="31657" y="11286"/>
                  <a:pt x="34837" y="12889"/>
                  <a:pt x="38100" y="14287"/>
                </a:cubicBezTo>
                <a:cubicBezTo>
                  <a:pt x="58672" y="23103"/>
                  <a:pt x="34691" y="11391"/>
                  <a:pt x="50006" y="1905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/>
          <p:cNvSpPr/>
          <p:nvPr/>
        </p:nvSpPr>
        <p:spPr>
          <a:xfrm rot="6417624">
            <a:off x="3797211" y="851850"/>
            <a:ext cx="45719" cy="457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2" name="Group 21"/>
          <p:cNvGrpSpPr/>
          <p:nvPr/>
        </p:nvGrpSpPr>
        <p:grpSpPr>
          <a:xfrm>
            <a:off x="638861" y="309422"/>
            <a:ext cx="298983" cy="520531"/>
            <a:chOff x="638861" y="309422"/>
            <a:chExt cx="298983" cy="520531"/>
          </a:xfrm>
        </p:grpSpPr>
        <p:sp>
          <p:nvSpPr>
            <p:cNvPr id="111" name="Flowchart: Connector 110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12" name="Flowchart: Delay 111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15" name="Freeform 114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Flowchart: Connector 115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2751817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accent1">
                <a:lumMod val="20000"/>
                <a:lumOff val="8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36525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accent6">
                <a:lumMod val="20000"/>
                <a:lumOff val="8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20473365">
            <a:off x="-118869" y="359220"/>
            <a:ext cx="2397834" cy="1003329"/>
          </a:xfrm>
          <a:prstGeom prst="triangle">
            <a:avLst>
              <a:gd name="adj" fmla="val 47478"/>
            </a:avLst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3148928">
            <a:off x="3750367" y="1837621"/>
            <a:ext cx="650104" cy="899883"/>
          </a:xfrm>
          <a:prstGeom prst="triangle">
            <a:avLst>
              <a:gd name="adj" fmla="val 465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/>
        </p:nvSpPr>
        <p:spPr>
          <a:xfrm rot="4843798">
            <a:off x="3307100" y="1214943"/>
            <a:ext cx="672349" cy="128314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65125" y="226695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Anonymous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 </a:t>
            </a:r>
            <a:r>
              <a:rPr lang="en-US" sz="1100" b="1" dirty="0" smtClean="0">
                <a:latin typeface="+mj-lt"/>
                <a:ea typeface="2Dumb" pitchFamily="2" charset="0"/>
              </a:rPr>
              <a:t/>
            </a:r>
            <a:br>
              <a:rPr lang="en-US" sz="1100" b="1" dirty="0" smtClean="0">
                <a:latin typeface="+mj-lt"/>
                <a:ea typeface="2Dumb" pitchFamily="2" charset="0"/>
              </a:rPr>
            </a:b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2Dumb" pitchFamily="2" charset="0"/>
              </a:rPr>
              <a:t>peer feedback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+mj-lt"/>
              <a:ea typeface="2Dumb" pitchFamily="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048505" y="22860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Confidential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 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</a:br>
            <a:r>
              <a:rPr lang="en-US" sz="1100" b="1" dirty="0" smtClean="0">
                <a:solidFill>
                  <a:schemeClr val="accent1"/>
                </a:solidFill>
                <a:latin typeface="+mj-lt"/>
                <a:ea typeface="2Dumb" pitchFamily="2" charset="0"/>
              </a:rPr>
              <a:t>peer evaluations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594757" y="230098"/>
            <a:ext cx="1676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Teaching a course with </a:t>
            </a:r>
            <a:r>
              <a:rPr lang="en-US" sz="1100" b="1" dirty="0" smtClean="0">
                <a:solidFill>
                  <a:schemeClr val="accent1"/>
                </a:solidFill>
                <a:latin typeface="+mj-lt"/>
                <a:ea typeface="2Dumb" pitchFamily="2" charset="0"/>
              </a:rPr>
              <a:t>team projects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?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</a:br>
            <a:endParaRPr lang="en-US" sz="1100" b="1" dirty="0" smtClean="0">
              <a:solidFill>
                <a:schemeClr val="accent1"/>
              </a:solidFill>
              <a:latin typeface="+mj-lt"/>
              <a:ea typeface="2Dumb" pitchFamily="2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767678" y="1822729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 up for a </a:t>
            </a:r>
            <a:br>
              <a:rPr lang="en-US" sz="1200" dirty="0" smtClean="0"/>
            </a:br>
            <a:r>
              <a:rPr lang="en-US" sz="1200" b="1" dirty="0" smtClean="0"/>
              <a:t>FREE account</a:t>
            </a:r>
            <a:endParaRPr lang="en-US" sz="12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67110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accent6">
                <a:lumMod val="20000"/>
                <a:lumOff val="8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 flipH="1">
            <a:off x="1770477" y="1235193"/>
            <a:ext cx="298983" cy="520531"/>
            <a:chOff x="699777" y="319219"/>
            <a:chExt cx="298983" cy="520531"/>
          </a:xfrm>
          <a:solidFill>
            <a:schemeClr val="bg1"/>
          </a:solidFill>
        </p:grpSpPr>
        <p:sp>
          <p:nvSpPr>
            <p:cNvPr id="42" name="Flowchart: Connector 41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Flowchart: Delay 42"/>
            <p:cNvSpPr/>
            <p:nvPr/>
          </p:nvSpPr>
          <p:spPr>
            <a:xfrm rot="16200000">
              <a:off x="709092" y="550082"/>
              <a:ext cx="280353" cy="298983"/>
            </a:xfrm>
            <a:prstGeom prst="flowChartDelay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Flowchart: Connector 45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3726" y="1760533"/>
            <a:ext cx="309579" cy="505977"/>
            <a:chOff x="593726" y="1760533"/>
            <a:chExt cx="309579" cy="505977"/>
          </a:xfrm>
        </p:grpSpPr>
        <p:sp>
          <p:nvSpPr>
            <p:cNvPr id="59" name="Flowchart: Delay 58"/>
            <p:cNvSpPr/>
            <p:nvPr/>
          </p:nvSpPr>
          <p:spPr>
            <a:xfrm rot="16200000">
              <a:off x="603041" y="1976842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0" name="Group 9"/>
            <p:cNvGrpSpPr/>
            <p:nvPr/>
          </p:nvGrpSpPr>
          <p:grpSpPr>
            <a:xfrm rot="20404603">
              <a:off x="635382" y="1760533"/>
              <a:ext cx="267923" cy="220662"/>
              <a:chOff x="786804" y="1760533"/>
              <a:chExt cx="267923" cy="220662"/>
            </a:xfrm>
          </p:grpSpPr>
          <p:sp>
            <p:nvSpPr>
              <p:cNvPr id="58" name="Flowchart: Connector 57"/>
              <p:cNvSpPr/>
              <p:nvPr/>
            </p:nvSpPr>
            <p:spPr>
              <a:xfrm rot="19707452">
                <a:off x="786804" y="1760533"/>
                <a:ext cx="220662" cy="22066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19707452">
                <a:off x="1004721" y="1849632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Flowchart: Connector 60"/>
              <p:cNvSpPr/>
              <p:nvPr/>
            </p:nvSpPr>
            <p:spPr>
              <a:xfrm rot="19707452" flipH="1">
                <a:off x="896667" y="1807272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67" name="Flowchart: Delay 66"/>
          <p:cNvSpPr/>
          <p:nvPr/>
        </p:nvSpPr>
        <p:spPr>
          <a:xfrm rot="5400000" flipH="1">
            <a:off x="4290496" y="1819658"/>
            <a:ext cx="280353" cy="298983"/>
          </a:xfrm>
          <a:prstGeom prst="flowChartDelay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2" name="Group 11"/>
          <p:cNvGrpSpPr/>
          <p:nvPr/>
        </p:nvGrpSpPr>
        <p:grpSpPr>
          <a:xfrm rot="3372795">
            <a:off x="4286547" y="1588795"/>
            <a:ext cx="254457" cy="220662"/>
            <a:chOff x="4335990" y="1588795"/>
            <a:chExt cx="254457" cy="220662"/>
          </a:xfrm>
        </p:grpSpPr>
        <p:sp>
          <p:nvSpPr>
            <p:cNvPr id="66" name="Flowchart: Connector 65"/>
            <p:cNvSpPr/>
            <p:nvPr/>
          </p:nvSpPr>
          <p:spPr>
            <a:xfrm flipH="1">
              <a:off x="4369785" y="1588795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Freeform 67"/>
            <p:cNvSpPr/>
            <p:nvPr/>
          </p:nvSpPr>
          <p:spPr>
            <a:xfrm flipH="1">
              <a:off x="4335990" y="1748984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4432016" y="1643413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Flowchart: Delay 71"/>
          <p:cNvSpPr/>
          <p:nvPr/>
        </p:nvSpPr>
        <p:spPr>
          <a:xfrm rot="5400000" flipH="1">
            <a:off x="3732363" y="2369394"/>
            <a:ext cx="280353" cy="298983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3" name="Group 12"/>
          <p:cNvGrpSpPr/>
          <p:nvPr/>
        </p:nvGrpSpPr>
        <p:grpSpPr>
          <a:xfrm rot="2886978">
            <a:off x="3728414" y="2144246"/>
            <a:ext cx="254457" cy="220662"/>
            <a:chOff x="3791084" y="2070419"/>
            <a:chExt cx="254457" cy="220662"/>
          </a:xfrm>
        </p:grpSpPr>
        <p:sp>
          <p:nvSpPr>
            <p:cNvPr id="71" name="Flowchart: Connector 70"/>
            <p:cNvSpPr/>
            <p:nvPr/>
          </p:nvSpPr>
          <p:spPr>
            <a:xfrm flipH="1">
              <a:off x="3824879" y="2070419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Freeform 72"/>
            <p:cNvSpPr/>
            <p:nvPr/>
          </p:nvSpPr>
          <p:spPr>
            <a:xfrm flipH="1">
              <a:off x="3791084" y="22306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3870969" y="2125914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6" name="Flowchart: Delay 75"/>
          <p:cNvSpPr/>
          <p:nvPr/>
        </p:nvSpPr>
        <p:spPr>
          <a:xfrm rot="16200000">
            <a:off x="3193840" y="2006887"/>
            <a:ext cx="280353" cy="298983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7" name="Group 76"/>
          <p:cNvGrpSpPr/>
          <p:nvPr/>
        </p:nvGrpSpPr>
        <p:grpSpPr>
          <a:xfrm rot="1483511">
            <a:off x="3226182" y="1790579"/>
            <a:ext cx="267922" cy="220662"/>
            <a:chOff x="786805" y="1760534"/>
            <a:chExt cx="267922" cy="220662"/>
          </a:xfrm>
        </p:grpSpPr>
        <p:sp>
          <p:nvSpPr>
            <p:cNvPr id="78" name="Flowchart: Connector 77"/>
            <p:cNvSpPr/>
            <p:nvPr/>
          </p:nvSpPr>
          <p:spPr>
            <a:xfrm rot="19707452">
              <a:off x="786805" y="1760534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Freeform 78"/>
            <p:cNvSpPr/>
            <p:nvPr/>
          </p:nvSpPr>
          <p:spPr>
            <a:xfrm rot="19707452">
              <a:off x="1004721" y="1849632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Flowchart: Connector 79"/>
            <p:cNvSpPr/>
            <p:nvPr/>
          </p:nvSpPr>
          <p:spPr>
            <a:xfrm rot="19707452" flipH="1">
              <a:off x="878601" y="1806802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1075575" y="1768586"/>
            <a:ext cx="298983" cy="497924"/>
            <a:chOff x="1075575" y="1768586"/>
            <a:chExt cx="298983" cy="497924"/>
          </a:xfrm>
        </p:grpSpPr>
        <p:sp>
          <p:nvSpPr>
            <p:cNvPr id="83" name="Flowchart: Delay 82"/>
            <p:cNvSpPr/>
            <p:nvPr/>
          </p:nvSpPr>
          <p:spPr>
            <a:xfrm rot="16200000">
              <a:off x="1084890" y="1976842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Flowchart: Connector 84"/>
            <p:cNvSpPr/>
            <p:nvPr/>
          </p:nvSpPr>
          <p:spPr>
            <a:xfrm rot="18512055">
              <a:off x="1118646" y="1768586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Freeform 85"/>
            <p:cNvSpPr/>
            <p:nvPr/>
          </p:nvSpPr>
          <p:spPr>
            <a:xfrm rot="18512055">
              <a:off x="1324637" y="1813204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lowchart: Connector 86"/>
            <p:cNvSpPr/>
            <p:nvPr/>
          </p:nvSpPr>
          <p:spPr>
            <a:xfrm rot="18512055" flipH="1">
              <a:off x="1207573" y="1810132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0" name="Flowchart: Delay 89"/>
          <p:cNvSpPr/>
          <p:nvPr/>
        </p:nvSpPr>
        <p:spPr>
          <a:xfrm rot="16200000">
            <a:off x="6851720" y="954795"/>
            <a:ext cx="280353" cy="298983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Freeform 90"/>
          <p:cNvSpPr/>
          <p:nvPr/>
        </p:nvSpPr>
        <p:spPr>
          <a:xfrm rot="326821">
            <a:off x="6940759" y="967464"/>
            <a:ext cx="102393" cy="235744"/>
          </a:xfrm>
          <a:custGeom>
            <a:avLst/>
            <a:gdLst>
              <a:gd name="connsiteX0" fmla="*/ 47625 w 102393"/>
              <a:gd name="connsiteY0" fmla="*/ 0 h 235744"/>
              <a:gd name="connsiteX1" fmla="*/ 0 w 102393"/>
              <a:gd name="connsiteY1" fmla="*/ 185738 h 235744"/>
              <a:gd name="connsiteX2" fmla="*/ 57150 w 102393"/>
              <a:gd name="connsiteY2" fmla="*/ 235744 h 235744"/>
              <a:gd name="connsiteX3" fmla="*/ 102393 w 102393"/>
              <a:gd name="connsiteY3" fmla="*/ 171450 h 235744"/>
              <a:gd name="connsiteX4" fmla="*/ 47625 w 102393"/>
              <a:gd name="connsiteY4" fmla="*/ 0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93" h="235744">
                <a:moveTo>
                  <a:pt x="47625" y="0"/>
                </a:moveTo>
                <a:lnTo>
                  <a:pt x="0" y="185738"/>
                </a:lnTo>
                <a:lnTo>
                  <a:pt x="57150" y="235744"/>
                </a:lnTo>
                <a:lnTo>
                  <a:pt x="102393" y="171450"/>
                </a:lnTo>
                <a:lnTo>
                  <a:pt x="47625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Flowchart: Connector 88"/>
          <p:cNvSpPr/>
          <p:nvPr/>
        </p:nvSpPr>
        <p:spPr>
          <a:xfrm rot="11865946">
            <a:off x="6914554" y="729088"/>
            <a:ext cx="220662" cy="2206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Freeform 95"/>
          <p:cNvSpPr/>
          <p:nvPr/>
        </p:nvSpPr>
        <p:spPr>
          <a:xfrm rot="11865946">
            <a:off x="6904559" y="736995"/>
            <a:ext cx="50006" cy="19050"/>
          </a:xfrm>
          <a:custGeom>
            <a:avLst/>
            <a:gdLst>
              <a:gd name="connsiteX0" fmla="*/ 0 w 50006"/>
              <a:gd name="connsiteY0" fmla="*/ 0 h 19050"/>
              <a:gd name="connsiteX1" fmla="*/ 0 w 50006"/>
              <a:gd name="connsiteY1" fmla="*/ 0 h 19050"/>
              <a:gd name="connsiteX2" fmla="*/ 21431 w 50006"/>
              <a:gd name="connsiteY2" fmla="*/ 4762 h 19050"/>
              <a:gd name="connsiteX3" fmla="*/ 28575 w 50006"/>
              <a:gd name="connsiteY3" fmla="*/ 9525 h 19050"/>
              <a:gd name="connsiteX4" fmla="*/ 38100 w 50006"/>
              <a:gd name="connsiteY4" fmla="*/ 14287 h 19050"/>
              <a:gd name="connsiteX5" fmla="*/ 50006 w 50006"/>
              <a:gd name="connsiteY5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06" h="19050">
                <a:moveTo>
                  <a:pt x="0" y="0"/>
                </a:moveTo>
                <a:lnTo>
                  <a:pt x="0" y="0"/>
                </a:lnTo>
                <a:cubicBezTo>
                  <a:pt x="7144" y="1587"/>
                  <a:pt x="14489" y="2448"/>
                  <a:pt x="21431" y="4762"/>
                </a:cubicBezTo>
                <a:cubicBezTo>
                  <a:pt x="24146" y="5667"/>
                  <a:pt x="26090" y="8105"/>
                  <a:pt x="28575" y="9525"/>
                </a:cubicBezTo>
                <a:cubicBezTo>
                  <a:pt x="31657" y="11286"/>
                  <a:pt x="34837" y="12889"/>
                  <a:pt x="38100" y="14287"/>
                </a:cubicBezTo>
                <a:cubicBezTo>
                  <a:pt x="58672" y="23103"/>
                  <a:pt x="34691" y="11391"/>
                  <a:pt x="50006" y="1905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Flowchart: Connector 96"/>
          <p:cNvSpPr/>
          <p:nvPr/>
        </p:nvSpPr>
        <p:spPr>
          <a:xfrm rot="11865946">
            <a:off x="7031245" y="783890"/>
            <a:ext cx="45719" cy="457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Freeform 15"/>
          <p:cNvSpPr/>
          <p:nvPr/>
        </p:nvSpPr>
        <p:spPr>
          <a:xfrm>
            <a:off x="4175125" y="1066800"/>
            <a:ext cx="257456" cy="419744"/>
          </a:xfrm>
          <a:custGeom>
            <a:avLst/>
            <a:gdLst>
              <a:gd name="connsiteX0" fmla="*/ 416718 w 416718"/>
              <a:gd name="connsiteY0" fmla="*/ 490537 h 490537"/>
              <a:gd name="connsiteX1" fmla="*/ 388143 w 416718"/>
              <a:gd name="connsiteY1" fmla="*/ 295275 h 490537"/>
              <a:gd name="connsiteX2" fmla="*/ 292893 w 416718"/>
              <a:gd name="connsiteY2" fmla="*/ 142875 h 490537"/>
              <a:gd name="connsiteX3" fmla="*/ 116681 w 416718"/>
              <a:gd name="connsiteY3" fmla="*/ 47625 h 490537"/>
              <a:gd name="connsiteX4" fmla="*/ 0 w 416718"/>
              <a:gd name="connsiteY4" fmla="*/ 0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718" h="490537">
                <a:moveTo>
                  <a:pt x="416718" y="490537"/>
                </a:moveTo>
                <a:cubicBezTo>
                  <a:pt x="412749" y="421878"/>
                  <a:pt x="408780" y="353219"/>
                  <a:pt x="388143" y="295275"/>
                </a:cubicBezTo>
                <a:cubicBezTo>
                  <a:pt x="367505" y="237331"/>
                  <a:pt x="338137" y="184150"/>
                  <a:pt x="292893" y="142875"/>
                </a:cubicBezTo>
                <a:cubicBezTo>
                  <a:pt x="247649" y="101600"/>
                  <a:pt x="165496" y="71437"/>
                  <a:pt x="116681" y="47625"/>
                </a:cubicBezTo>
                <a:cubicBezTo>
                  <a:pt x="67866" y="23813"/>
                  <a:pt x="33933" y="11906"/>
                  <a:pt x="0" y="0"/>
                </a:cubicBezTo>
              </a:path>
            </a:pathLst>
          </a:custGeom>
          <a:noFill/>
          <a:ln w="57150" cap="rnd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Freeform 16"/>
          <p:cNvSpPr/>
          <p:nvPr/>
        </p:nvSpPr>
        <p:spPr>
          <a:xfrm>
            <a:off x="1206653" y="1088618"/>
            <a:ext cx="574055" cy="626709"/>
          </a:xfrm>
          <a:custGeom>
            <a:avLst/>
            <a:gdLst>
              <a:gd name="connsiteX0" fmla="*/ 574055 w 574055"/>
              <a:gd name="connsiteY0" fmla="*/ 150671 h 598346"/>
              <a:gd name="connsiteX1" fmla="*/ 431180 w 574055"/>
              <a:gd name="connsiteY1" fmla="*/ 14940 h 598346"/>
              <a:gd name="connsiteX2" fmla="*/ 254967 w 574055"/>
              <a:gd name="connsiteY2" fmla="*/ 12559 h 598346"/>
              <a:gd name="connsiteX3" fmla="*/ 123998 w 574055"/>
              <a:gd name="connsiteY3" fmla="*/ 95902 h 598346"/>
              <a:gd name="connsiteX4" fmla="*/ 47798 w 574055"/>
              <a:gd name="connsiteY4" fmla="*/ 279259 h 598346"/>
              <a:gd name="connsiteX5" fmla="*/ 7317 w 574055"/>
              <a:gd name="connsiteY5" fmla="*/ 472140 h 598346"/>
              <a:gd name="connsiteX6" fmla="*/ 173 w 574055"/>
              <a:gd name="connsiteY6" fmla="*/ 598346 h 598346"/>
              <a:gd name="connsiteX0" fmla="*/ 574055 w 574055"/>
              <a:gd name="connsiteY0" fmla="*/ 161942 h 609617"/>
              <a:gd name="connsiteX1" fmla="*/ 431180 w 574055"/>
              <a:gd name="connsiteY1" fmla="*/ 26211 h 609617"/>
              <a:gd name="connsiteX2" fmla="*/ 249252 w 574055"/>
              <a:gd name="connsiteY2" fmla="*/ 6685 h 609617"/>
              <a:gd name="connsiteX3" fmla="*/ 123998 w 574055"/>
              <a:gd name="connsiteY3" fmla="*/ 107173 h 609617"/>
              <a:gd name="connsiteX4" fmla="*/ 47798 w 574055"/>
              <a:gd name="connsiteY4" fmla="*/ 290530 h 609617"/>
              <a:gd name="connsiteX5" fmla="*/ 7317 w 574055"/>
              <a:gd name="connsiteY5" fmla="*/ 483411 h 609617"/>
              <a:gd name="connsiteX6" fmla="*/ 173 w 574055"/>
              <a:gd name="connsiteY6" fmla="*/ 609617 h 609617"/>
              <a:gd name="connsiteX0" fmla="*/ 574055 w 574055"/>
              <a:gd name="connsiteY0" fmla="*/ 164088 h 611763"/>
              <a:gd name="connsiteX1" fmla="*/ 391175 w 574055"/>
              <a:gd name="connsiteY1" fmla="*/ 22642 h 611763"/>
              <a:gd name="connsiteX2" fmla="*/ 249252 w 574055"/>
              <a:gd name="connsiteY2" fmla="*/ 8831 h 611763"/>
              <a:gd name="connsiteX3" fmla="*/ 123998 w 574055"/>
              <a:gd name="connsiteY3" fmla="*/ 109319 h 611763"/>
              <a:gd name="connsiteX4" fmla="*/ 47798 w 574055"/>
              <a:gd name="connsiteY4" fmla="*/ 292676 h 611763"/>
              <a:gd name="connsiteX5" fmla="*/ 7317 w 574055"/>
              <a:gd name="connsiteY5" fmla="*/ 485557 h 611763"/>
              <a:gd name="connsiteX6" fmla="*/ 173 w 574055"/>
              <a:gd name="connsiteY6" fmla="*/ 611763 h 611763"/>
              <a:gd name="connsiteX0" fmla="*/ 574055 w 574055"/>
              <a:gd name="connsiteY0" fmla="*/ 157098 h 604773"/>
              <a:gd name="connsiteX1" fmla="*/ 391175 w 574055"/>
              <a:gd name="connsiteY1" fmla="*/ 15652 h 604773"/>
              <a:gd name="connsiteX2" fmla="*/ 220677 w 574055"/>
              <a:gd name="connsiteY2" fmla="*/ 13271 h 604773"/>
              <a:gd name="connsiteX3" fmla="*/ 123998 w 574055"/>
              <a:gd name="connsiteY3" fmla="*/ 102329 h 604773"/>
              <a:gd name="connsiteX4" fmla="*/ 47798 w 574055"/>
              <a:gd name="connsiteY4" fmla="*/ 285686 h 604773"/>
              <a:gd name="connsiteX5" fmla="*/ 7317 w 574055"/>
              <a:gd name="connsiteY5" fmla="*/ 478567 h 604773"/>
              <a:gd name="connsiteX6" fmla="*/ 173 w 574055"/>
              <a:gd name="connsiteY6" fmla="*/ 604773 h 604773"/>
              <a:gd name="connsiteX0" fmla="*/ 574055 w 574055"/>
              <a:gd name="connsiteY0" fmla="*/ 147024 h 594699"/>
              <a:gd name="connsiteX1" fmla="*/ 374030 w 574055"/>
              <a:gd name="connsiteY1" fmla="*/ 31910 h 594699"/>
              <a:gd name="connsiteX2" fmla="*/ 220677 w 574055"/>
              <a:gd name="connsiteY2" fmla="*/ 3197 h 594699"/>
              <a:gd name="connsiteX3" fmla="*/ 123998 w 574055"/>
              <a:gd name="connsiteY3" fmla="*/ 92255 h 594699"/>
              <a:gd name="connsiteX4" fmla="*/ 47798 w 574055"/>
              <a:gd name="connsiteY4" fmla="*/ 275612 h 594699"/>
              <a:gd name="connsiteX5" fmla="*/ 7317 w 574055"/>
              <a:gd name="connsiteY5" fmla="*/ 468493 h 594699"/>
              <a:gd name="connsiteX6" fmla="*/ 173 w 574055"/>
              <a:gd name="connsiteY6" fmla="*/ 594699 h 594699"/>
              <a:gd name="connsiteX0" fmla="*/ 574055 w 574055"/>
              <a:gd name="connsiteY0" fmla="*/ 148169 h 595844"/>
              <a:gd name="connsiteX1" fmla="*/ 419750 w 574055"/>
              <a:gd name="connsiteY1" fmla="*/ 27789 h 595844"/>
              <a:gd name="connsiteX2" fmla="*/ 220677 w 574055"/>
              <a:gd name="connsiteY2" fmla="*/ 4342 h 595844"/>
              <a:gd name="connsiteX3" fmla="*/ 123998 w 574055"/>
              <a:gd name="connsiteY3" fmla="*/ 93400 h 595844"/>
              <a:gd name="connsiteX4" fmla="*/ 47798 w 574055"/>
              <a:gd name="connsiteY4" fmla="*/ 276757 h 595844"/>
              <a:gd name="connsiteX5" fmla="*/ 7317 w 574055"/>
              <a:gd name="connsiteY5" fmla="*/ 469638 h 595844"/>
              <a:gd name="connsiteX6" fmla="*/ 173 w 574055"/>
              <a:gd name="connsiteY6" fmla="*/ 595844 h 595844"/>
              <a:gd name="connsiteX0" fmla="*/ 574055 w 574055"/>
              <a:gd name="connsiteY0" fmla="*/ 133411 h 581086"/>
              <a:gd name="connsiteX1" fmla="*/ 419750 w 574055"/>
              <a:gd name="connsiteY1" fmla="*/ 13031 h 581086"/>
              <a:gd name="connsiteX2" fmla="*/ 226392 w 574055"/>
              <a:gd name="connsiteY2" fmla="*/ 10650 h 581086"/>
              <a:gd name="connsiteX3" fmla="*/ 123998 w 574055"/>
              <a:gd name="connsiteY3" fmla="*/ 78642 h 581086"/>
              <a:gd name="connsiteX4" fmla="*/ 47798 w 574055"/>
              <a:gd name="connsiteY4" fmla="*/ 261999 h 581086"/>
              <a:gd name="connsiteX5" fmla="*/ 7317 w 574055"/>
              <a:gd name="connsiteY5" fmla="*/ 454880 h 581086"/>
              <a:gd name="connsiteX6" fmla="*/ 173 w 574055"/>
              <a:gd name="connsiteY6" fmla="*/ 581086 h 581086"/>
              <a:gd name="connsiteX0" fmla="*/ 574055 w 574055"/>
              <a:gd name="connsiteY0" fmla="*/ 134664 h 582339"/>
              <a:gd name="connsiteX1" fmla="*/ 419750 w 574055"/>
              <a:gd name="connsiteY1" fmla="*/ 14284 h 582339"/>
              <a:gd name="connsiteX2" fmla="*/ 226392 w 574055"/>
              <a:gd name="connsiteY2" fmla="*/ 11903 h 582339"/>
              <a:gd name="connsiteX3" fmla="*/ 129713 w 574055"/>
              <a:gd name="connsiteY3" fmla="*/ 100961 h 582339"/>
              <a:gd name="connsiteX4" fmla="*/ 47798 w 574055"/>
              <a:gd name="connsiteY4" fmla="*/ 263252 h 582339"/>
              <a:gd name="connsiteX5" fmla="*/ 7317 w 574055"/>
              <a:gd name="connsiteY5" fmla="*/ 456133 h 582339"/>
              <a:gd name="connsiteX6" fmla="*/ 173 w 574055"/>
              <a:gd name="connsiteY6" fmla="*/ 582339 h 582339"/>
              <a:gd name="connsiteX0" fmla="*/ 574055 w 574055"/>
              <a:gd name="connsiteY0" fmla="*/ 129841 h 577516"/>
              <a:gd name="connsiteX1" fmla="*/ 419750 w 574055"/>
              <a:gd name="connsiteY1" fmla="*/ 9461 h 577516"/>
              <a:gd name="connsiteX2" fmla="*/ 237822 w 574055"/>
              <a:gd name="connsiteY2" fmla="*/ 17613 h 577516"/>
              <a:gd name="connsiteX3" fmla="*/ 129713 w 574055"/>
              <a:gd name="connsiteY3" fmla="*/ 96138 h 577516"/>
              <a:gd name="connsiteX4" fmla="*/ 47798 w 574055"/>
              <a:gd name="connsiteY4" fmla="*/ 258429 h 577516"/>
              <a:gd name="connsiteX5" fmla="*/ 7317 w 574055"/>
              <a:gd name="connsiteY5" fmla="*/ 451310 h 577516"/>
              <a:gd name="connsiteX6" fmla="*/ 173 w 574055"/>
              <a:gd name="connsiteY6" fmla="*/ 577516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055" h="577516">
                <a:moveTo>
                  <a:pt x="574055" y="129841"/>
                </a:moveTo>
                <a:cubicBezTo>
                  <a:pt x="529208" y="73485"/>
                  <a:pt x="475789" y="28166"/>
                  <a:pt x="419750" y="9461"/>
                </a:cubicBezTo>
                <a:cubicBezTo>
                  <a:pt x="363711" y="-9244"/>
                  <a:pt x="286161" y="3167"/>
                  <a:pt x="237822" y="17613"/>
                </a:cubicBezTo>
                <a:cubicBezTo>
                  <a:pt x="189483" y="32059"/>
                  <a:pt x="161384" y="56002"/>
                  <a:pt x="129713" y="96138"/>
                </a:cubicBezTo>
                <a:cubicBezTo>
                  <a:pt x="98042" y="136274"/>
                  <a:pt x="68197" y="199234"/>
                  <a:pt x="47798" y="258429"/>
                </a:cubicBezTo>
                <a:cubicBezTo>
                  <a:pt x="27399" y="317624"/>
                  <a:pt x="15254" y="398129"/>
                  <a:pt x="7317" y="451310"/>
                </a:cubicBezTo>
                <a:cubicBezTo>
                  <a:pt x="-620" y="504491"/>
                  <a:pt x="-224" y="541003"/>
                  <a:pt x="173" y="577516"/>
                </a:cubicBezTo>
              </a:path>
            </a:pathLst>
          </a:custGeom>
          <a:noFill/>
          <a:ln w="57150" cap="rnd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Freeform 17"/>
          <p:cNvSpPr/>
          <p:nvPr/>
        </p:nvSpPr>
        <p:spPr>
          <a:xfrm>
            <a:off x="797728" y="989315"/>
            <a:ext cx="982980" cy="726012"/>
          </a:xfrm>
          <a:custGeom>
            <a:avLst/>
            <a:gdLst>
              <a:gd name="connsiteX0" fmla="*/ 982980 w 982980"/>
              <a:gd name="connsiteY0" fmla="*/ 197803 h 700723"/>
              <a:gd name="connsiteX1" fmla="*/ 754380 w 982980"/>
              <a:gd name="connsiteY1" fmla="*/ 3493 h 700723"/>
              <a:gd name="connsiteX2" fmla="*/ 251460 w 982980"/>
              <a:gd name="connsiteY2" fmla="*/ 123508 h 700723"/>
              <a:gd name="connsiteX3" fmla="*/ 0 w 982980"/>
              <a:gd name="connsiteY3" fmla="*/ 700723 h 700723"/>
              <a:gd name="connsiteX0" fmla="*/ 982980 w 982980"/>
              <a:gd name="connsiteY0" fmla="*/ 230587 h 733507"/>
              <a:gd name="connsiteX1" fmla="*/ 645795 w 982980"/>
              <a:gd name="connsiteY1" fmla="*/ 1987 h 733507"/>
              <a:gd name="connsiteX2" fmla="*/ 251460 w 982980"/>
              <a:gd name="connsiteY2" fmla="*/ 156292 h 733507"/>
              <a:gd name="connsiteX3" fmla="*/ 0 w 982980"/>
              <a:gd name="connsiteY3" fmla="*/ 733507 h 733507"/>
              <a:gd name="connsiteX0" fmla="*/ 982980 w 982980"/>
              <a:gd name="connsiteY0" fmla="*/ 228796 h 731716"/>
              <a:gd name="connsiteX1" fmla="*/ 645795 w 982980"/>
              <a:gd name="connsiteY1" fmla="*/ 196 h 731716"/>
              <a:gd name="connsiteX2" fmla="*/ 217170 w 982980"/>
              <a:gd name="connsiteY2" fmla="*/ 200221 h 731716"/>
              <a:gd name="connsiteX3" fmla="*/ 0 w 982980"/>
              <a:gd name="connsiteY3" fmla="*/ 731716 h 731716"/>
              <a:gd name="connsiteX0" fmla="*/ 982980 w 982980"/>
              <a:gd name="connsiteY0" fmla="*/ 223092 h 726012"/>
              <a:gd name="connsiteX1" fmla="*/ 548640 w 982980"/>
              <a:gd name="connsiteY1" fmla="*/ 207 h 726012"/>
              <a:gd name="connsiteX2" fmla="*/ 217170 w 982980"/>
              <a:gd name="connsiteY2" fmla="*/ 194517 h 726012"/>
              <a:gd name="connsiteX3" fmla="*/ 0 w 982980"/>
              <a:gd name="connsiteY3" fmla="*/ 726012 h 72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980" h="726012">
                <a:moveTo>
                  <a:pt x="982980" y="223092"/>
                </a:moveTo>
                <a:cubicBezTo>
                  <a:pt x="929640" y="132128"/>
                  <a:pt x="676275" y="4969"/>
                  <a:pt x="548640" y="207"/>
                </a:cubicBezTo>
                <a:cubicBezTo>
                  <a:pt x="421005" y="-4555"/>
                  <a:pt x="308610" y="73550"/>
                  <a:pt x="217170" y="194517"/>
                </a:cubicBezTo>
                <a:cubicBezTo>
                  <a:pt x="125730" y="315484"/>
                  <a:pt x="62865" y="495507"/>
                  <a:pt x="0" y="726012"/>
                </a:cubicBezTo>
              </a:path>
            </a:pathLst>
          </a:custGeom>
          <a:noFill/>
          <a:ln w="57150" cap="rnd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2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2Dumb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Damith</dc:creator>
  <cp:lastModifiedBy>Damith</cp:lastModifiedBy>
  <cp:revision>18</cp:revision>
  <dcterms:created xsi:type="dcterms:W3CDTF">2006-08-16T00:00:00Z</dcterms:created>
  <dcterms:modified xsi:type="dcterms:W3CDTF">2013-03-20T15:27:30Z</dcterms:modified>
</cp:coreProperties>
</file>