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57610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82" y="-84"/>
      </p:cViewPr>
      <p:guideLst>
        <p:guide orient="horz" pos="181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13/7/2012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685800"/>
            <a:ext cx="5140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789656"/>
            <a:ext cx="7344649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264588"/>
            <a:ext cx="6048534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30710"/>
            <a:ext cx="1944172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230710"/>
            <a:ext cx="5688502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3702001"/>
            <a:ext cx="7344649" cy="114420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441774"/>
            <a:ext cx="7344649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9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1289566"/>
            <a:ext cx="3817838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9" y="1826997"/>
            <a:ext cx="3817838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289566"/>
            <a:ext cx="3819337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1826997"/>
            <a:ext cx="3819337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29375"/>
            <a:ext cx="2842752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29375"/>
            <a:ext cx="4830427" cy="491688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205551"/>
            <a:ext cx="2842752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032727"/>
            <a:ext cx="5184458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14760"/>
            <a:ext cx="5184458" cy="345662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508813"/>
            <a:ext cx="5184458" cy="676121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30709"/>
            <a:ext cx="7776687" cy="9601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344242"/>
            <a:ext cx="7776687" cy="3802019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9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2" y="5339630"/>
            <a:ext cx="2736242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8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/>
          <p:cNvSpPr/>
          <p:nvPr/>
        </p:nvSpPr>
        <p:spPr>
          <a:xfrm>
            <a:off x="108800" y="2139039"/>
            <a:ext cx="1524000" cy="2006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Rounded Rectangle 189"/>
          <p:cNvSpPr/>
          <p:nvPr/>
        </p:nvSpPr>
        <p:spPr>
          <a:xfrm>
            <a:off x="2262980" y="115887"/>
            <a:ext cx="5181601" cy="5486400"/>
          </a:xfrm>
          <a:prstGeom prst="roundRect">
            <a:avLst>
              <a:gd name="adj" fmla="val 35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2471000" y="344487"/>
            <a:ext cx="4781550" cy="2481840"/>
            <a:chOff x="-3638550" y="1371600"/>
            <a:chExt cx="4781550" cy="2481840"/>
          </a:xfrm>
          <a:solidFill>
            <a:schemeClr val="bg1"/>
          </a:solidFill>
        </p:grpSpPr>
        <p:sp>
          <p:nvSpPr>
            <p:cNvPr id="192" name="Rectangle 191"/>
            <p:cNvSpPr/>
            <p:nvPr/>
          </p:nvSpPr>
          <p:spPr>
            <a:xfrm>
              <a:off x="-3638550" y="1523999"/>
              <a:ext cx="4781550" cy="2329441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2471000" y="3163888"/>
            <a:ext cx="4800600" cy="2209799"/>
            <a:chOff x="-3657600" y="1371600"/>
            <a:chExt cx="4800600" cy="2209799"/>
          </a:xfrm>
          <a:solidFill>
            <a:schemeClr val="bg1"/>
          </a:solidFill>
        </p:grpSpPr>
        <p:sp>
          <p:nvSpPr>
            <p:cNvPr id="195" name="Rectangle 194"/>
            <p:cNvSpPr/>
            <p:nvPr/>
          </p:nvSpPr>
          <p:spPr>
            <a:xfrm>
              <a:off x="-3657600" y="1523999"/>
              <a:ext cx="4800600" cy="2057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tx2"/>
                  </a:solidFill>
                </a:rPr>
                <a:t>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rot="5400000" flipH="1" flipV="1">
            <a:off x="2763103" y="-863835"/>
            <a:ext cx="1266442" cy="4896113"/>
          </a:xfrm>
          <a:prstGeom prst="bentConnector3">
            <a:avLst>
              <a:gd name="adj1" fmla="val 129932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13600" y="2217442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1" name="Folded Corner 210"/>
          <p:cNvSpPr/>
          <p:nvPr/>
        </p:nvSpPr>
        <p:spPr>
          <a:xfrm>
            <a:off x="261200" y="2597729"/>
            <a:ext cx="1143000" cy="140578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51680" y="3965768"/>
            <a:ext cx="1640617" cy="609600"/>
            <a:chOff x="2904698" y="3849687"/>
            <a:chExt cx="1640617" cy="609600"/>
          </a:xfrm>
        </p:grpSpPr>
        <p:sp>
          <p:nvSpPr>
            <p:cNvPr id="213" name="Folded Corner 212"/>
            <p:cNvSpPr/>
            <p:nvPr/>
          </p:nvSpPr>
          <p:spPr>
            <a:xfrm>
              <a:off x="2904698" y="3849687"/>
              <a:ext cx="1464715" cy="420881"/>
            </a:xfrm>
            <a:prstGeom prst="foldedCorne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js</a:t>
              </a:r>
              <a:endParaRPr lang="en-SG" sz="1600" b="1" dirty="0"/>
            </a:p>
          </p:txBody>
        </p:sp>
        <p:sp>
          <p:nvSpPr>
            <p:cNvPr id="214" name="Folded Corner 213"/>
            <p:cNvSpPr/>
            <p:nvPr/>
          </p:nvSpPr>
          <p:spPr>
            <a:xfrm>
              <a:off x="3004400" y="3935145"/>
              <a:ext cx="1464715" cy="420881"/>
            </a:xfrm>
            <a:prstGeom prst="foldedCorne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js</a:t>
              </a:r>
              <a:endParaRPr lang="en-SG" sz="1600" b="1" dirty="0"/>
            </a:p>
          </p:txBody>
        </p:sp>
        <p:sp>
          <p:nvSpPr>
            <p:cNvPr id="215" name="Folded Corner 214"/>
            <p:cNvSpPr/>
            <p:nvPr/>
          </p:nvSpPr>
          <p:spPr>
            <a:xfrm>
              <a:off x="3080600" y="4038406"/>
              <a:ext cx="1464715" cy="420881"/>
            </a:xfrm>
            <a:prstGeom prst="foldedCorne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js</a:t>
              </a:r>
              <a:endParaRPr lang="en-SG" sz="1600" b="1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2471000" y="3399481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&lt;&lt;create&gt;&gt;</a:t>
            </a:r>
            <a:endParaRPr lang="en-S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938936" y="4759593"/>
            <a:ext cx="1545900" cy="527703"/>
            <a:chOff x="2928200" y="4617384"/>
            <a:chExt cx="1545900" cy="527703"/>
          </a:xfrm>
        </p:grpSpPr>
        <p:sp>
          <p:nvSpPr>
            <p:cNvPr id="212" name="Folded Corner 211"/>
            <p:cNvSpPr/>
            <p:nvPr/>
          </p:nvSpPr>
          <p:spPr>
            <a:xfrm>
              <a:off x="2928200" y="4617384"/>
              <a:ext cx="1464715" cy="374591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css</a:t>
              </a:r>
              <a:endParaRPr lang="en-SG" sz="1600" b="1" dirty="0"/>
            </a:p>
          </p:txBody>
        </p:sp>
        <p:sp>
          <p:nvSpPr>
            <p:cNvPr id="218" name="Folded Corner 217"/>
            <p:cNvSpPr/>
            <p:nvPr/>
          </p:nvSpPr>
          <p:spPr>
            <a:xfrm>
              <a:off x="2967369" y="4699993"/>
              <a:ext cx="1464715" cy="374591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css</a:t>
              </a:r>
              <a:endParaRPr lang="en-SG" sz="1600" b="1" dirty="0"/>
            </a:p>
          </p:txBody>
        </p:sp>
        <p:sp>
          <p:nvSpPr>
            <p:cNvPr id="219" name="Folded Corner 218"/>
            <p:cNvSpPr/>
            <p:nvPr/>
          </p:nvSpPr>
          <p:spPr>
            <a:xfrm>
              <a:off x="3009385" y="4770496"/>
              <a:ext cx="1464715" cy="374591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css</a:t>
              </a:r>
              <a:endParaRPr lang="en-SG" sz="1600" b="1" dirty="0"/>
            </a:p>
          </p:txBody>
        </p:sp>
      </p:grpSp>
      <p:cxnSp>
        <p:nvCxnSpPr>
          <p:cNvPr id="220" name="Elbow Connector 219"/>
          <p:cNvCxnSpPr>
            <a:stCxn id="211" idx="2"/>
            <a:endCxn id="215" idx="1"/>
          </p:cNvCxnSpPr>
          <p:nvPr/>
        </p:nvCxnSpPr>
        <p:spPr>
          <a:xfrm rot="16200000" flipH="1">
            <a:off x="1749433" y="3086779"/>
            <a:ext cx="361416" cy="219488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21" name="Elbow Connector 220"/>
          <p:cNvCxnSpPr>
            <a:stCxn id="211" idx="2"/>
            <a:endCxn id="219" idx="1"/>
          </p:cNvCxnSpPr>
          <p:nvPr/>
        </p:nvCxnSpPr>
        <p:spPr>
          <a:xfrm rot="16200000" flipH="1">
            <a:off x="1378166" y="3458045"/>
            <a:ext cx="1096489" cy="218742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5342765" y="3653134"/>
            <a:ext cx="1605272" cy="733515"/>
            <a:chOff x="5468438" y="3614677"/>
            <a:chExt cx="1605272" cy="733515"/>
          </a:xfrm>
        </p:grpSpPr>
        <p:sp>
          <p:nvSpPr>
            <p:cNvPr id="205" name="Folded Corner 204"/>
            <p:cNvSpPr/>
            <p:nvPr/>
          </p:nvSpPr>
          <p:spPr>
            <a:xfrm>
              <a:off x="5468438" y="3614677"/>
              <a:ext cx="1466850" cy="609600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_xyz_.</a:t>
              </a:r>
              <a:r>
                <a:rPr lang="en-US" sz="1600" b="1" dirty="0" err="1" smtClean="0"/>
                <a:t>jsp</a:t>
              </a:r>
              <a:endParaRPr lang="en-SG" sz="1600" b="1" dirty="0"/>
            </a:p>
          </p:txBody>
        </p:sp>
        <p:sp>
          <p:nvSpPr>
            <p:cNvPr id="222" name="Folded Corner 221"/>
            <p:cNvSpPr/>
            <p:nvPr/>
          </p:nvSpPr>
          <p:spPr>
            <a:xfrm>
              <a:off x="5528526" y="3684109"/>
              <a:ext cx="1466850" cy="609600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_xyz_.</a:t>
              </a:r>
              <a:r>
                <a:rPr lang="en-US" sz="1600" b="1" dirty="0" err="1" smtClean="0"/>
                <a:t>jsp</a:t>
              </a:r>
              <a:endParaRPr lang="en-SG" sz="1600" b="1" dirty="0"/>
            </a:p>
          </p:txBody>
        </p:sp>
        <p:sp>
          <p:nvSpPr>
            <p:cNvPr id="223" name="Folded Corner 222"/>
            <p:cNvSpPr/>
            <p:nvPr/>
          </p:nvSpPr>
          <p:spPr>
            <a:xfrm>
              <a:off x="5606860" y="3738592"/>
              <a:ext cx="1466850" cy="609600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_xyz_.</a:t>
              </a:r>
              <a:r>
                <a:rPr lang="en-US" sz="1600" b="1" dirty="0" err="1" smtClean="0"/>
                <a:t>jsp</a:t>
              </a:r>
              <a:endParaRPr lang="en-SG" sz="1600" b="1" dirty="0"/>
            </a:p>
          </p:txBody>
        </p:sp>
      </p:grpSp>
      <p:sp>
        <p:nvSpPr>
          <p:cNvPr id="226" name="Rounded Rectangle 225"/>
          <p:cNvSpPr/>
          <p:nvPr/>
        </p:nvSpPr>
        <p:spPr>
          <a:xfrm>
            <a:off x="7881200" y="114387"/>
            <a:ext cx="914400" cy="552599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227" name="Rectangle 226"/>
          <p:cNvSpPr/>
          <p:nvPr/>
        </p:nvSpPr>
        <p:spPr>
          <a:xfrm>
            <a:off x="8338400" y="-36513"/>
            <a:ext cx="6096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0" name="Rectangle 229"/>
          <p:cNvSpPr/>
          <p:nvPr/>
        </p:nvSpPr>
        <p:spPr>
          <a:xfrm>
            <a:off x="2712604" y="645975"/>
            <a:ext cx="1466850" cy="19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LoginFilter</a:t>
            </a:r>
            <a:endParaRPr lang="en-SG" sz="1600" b="1" dirty="0"/>
          </a:p>
        </p:txBody>
      </p:sp>
      <p:cxnSp>
        <p:nvCxnSpPr>
          <p:cNvPr id="96" name="Straight Arrow Connector 207"/>
          <p:cNvCxnSpPr>
            <a:stCxn id="205" idx="1"/>
          </p:cNvCxnSpPr>
          <p:nvPr/>
        </p:nvCxnSpPr>
        <p:spPr>
          <a:xfrm rot="10800000">
            <a:off x="1404203" y="3742156"/>
            <a:ext cx="3938562" cy="215778"/>
          </a:xfrm>
          <a:prstGeom prst="bentConnector3">
            <a:avLst>
              <a:gd name="adj1" fmla="val 15028"/>
            </a:avLst>
          </a:prstGeom>
          <a:ln w="254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207"/>
          <p:cNvCxnSpPr/>
          <p:nvPr/>
        </p:nvCxnSpPr>
        <p:spPr>
          <a:xfrm rot="16200000" flipV="1">
            <a:off x="4066478" y="2060481"/>
            <a:ext cx="881473" cy="226746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671664" y="877597"/>
            <a:ext cx="1820633" cy="1894064"/>
            <a:chOff x="2644706" y="841228"/>
            <a:chExt cx="1820633" cy="1894064"/>
          </a:xfrm>
        </p:grpSpPr>
        <p:grpSp>
          <p:nvGrpSpPr>
            <p:cNvPr id="128" name="Group 127"/>
            <p:cNvGrpSpPr/>
            <p:nvPr/>
          </p:nvGrpSpPr>
          <p:grpSpPr>
            <a:xfrm>
              <a:off x="2644706" y="841228"/>
              <a:ext cx="1820633" cy="1894064"/>
              <a:chOff x="-3638550" y="1371600"/>
              <a:chExt cx="4781550" cy="2481840"/>
            </a:xfrm>
            <a:solidFill>
              <a:schemeClr val="bg1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-3638550" y="1523999"/>
                <a:ext cx="4781550" cy="2329441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r>
                  <a:rPr lang="en-US" sz="1400" b="1" dirty="0" err="1" smtClean="0">
                    <a:solidFill>
                      <a:schemeClr val="tx2"/>
                    </a:solidFill>
                  </a:rPr>
                  <a:t>ui</a:t>
                </a:r>
                <a:r>
                  <a:rPr lang="en-US" sz="1400" b="1" dirty="0" smtClean="0">
                    <a:solidFill>
                      <a:schemeClr val="tx2"/>
                    </a:solidFill>
                  </a:rPr>
                  <a:t>::helper</a:t>
                </a:r>
                <a:endParaRPr lang="en-SG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47700" y="1371600"/>
                <a:ext cx="495300" cy="152400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SG" sz="1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2" name="Rectangle 201"/>
            <p:cNvSpPr/>
            <p:nvPr/>
          </p:nvSpPr>
          <p:spPr>
            <a:xfrm>
              <a:off x="2760094" y="1242699"/>
              <a:ext cx="1226777" cy="2970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Helper</a:t>
              </a:r>
              <a:endParaRPr lang="en-SG" sz="1600" b="1" dirty="0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3281917" y="1534646"/>
              <a:ext cx="276225" cy="2286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4" name="Elbow Connector 203"/>
            <p:cNvCxnSpPr>
              <a:stCxn id="203" idx="3"/>
              <a:endCxn id="200" idx="0"/>
            </p:cNvCxnSpPr>
            <p:nvPr/>
          </p:nvCxnSpPr>
          <p:spPr>
            <a:xfrm>
              <a:off x="3420030" y="1763246"/>
              <a:ext cx="0" cy="325476"/>
            </a:xfrm>
            <a:prstGeom prst="straightConnector1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731647" y="2088722"/>
              <a:ext cx="1504057" cy="461935"/>
              <a:chOff x="5468615" y="1988128"/>
              <a:chExt cx="1602470" cy="686901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5468615" y="1988128"/>
                <a:ext cx="1466850" cy="609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_</a:t>
                </a:r>
                <a:r>
                  <a:rPr lang="en-US" sz="1600" b="1" dirty="0" err="1" smtClean="0"/>
                  <a:t>xyz_Helper</a:t>
                </a:r>
                <a:endParaRPr lang="en-SG" sz="1600" b="1" dirty="0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5526281" y="2022345"/>
                <a:ext cx="1466850" cy="609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_</a:t>
                </a:r>
                <a:r>
                  <a:rPr lang="en-US" sz="1600" b="1" dirty="0" err="1" smtClean="0"/>
                  <a:t>xyz_Helper</a:t>
                </a:r>
                <a:endParaRPr lang="en-SG" sz="1600" b="1" dirty="0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5604235" y="2065429"/>
                <a:ext cx="1466850" cy="609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_</a:t>
                </a:r>
                <a:r>
                  <a:rPr lang="en-US" sz="1600" b="1" dirty="0" err="1" smtClean="0"/>
                  <a:t>xyz_Helper</a:t>
                </a:r>
                <a:endParaRPr lang="en-SG" sz="1600" b="1" dirty="0"/>
              </a:p>
            </p:txBody>
          </p:sp>
        </p:grpSp>
      </p:grpSp>
      <p:sp>
        <p:nvSpPr>
          <p:cNvPr id="210" name="TextBox 209"/>
          <p:cNvSpPr txBox="1"/>
          <p:nvPr/>
        </p:nvSpPr>
        <p:spPr>
          <a:xfrm>
            <a:off x="4336053" y="1530740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&lt;&lt;create&gt;&gt;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342765" y="834694"/>
            <a:ext cx="1789186" cy="1894064"/>
            <a:chOff x="5342765" y="834694"/>
            <a:chExt cx="1789186" cy="1894064"/>
          </a:xfrm>
        </p:grpSpPr>
        <p:grpSp>
          <p:nvGrpSpPr>
            <p:cNvPr id="140" name="Group 139"/>
            <p:cNvGrpSpPr/>
            <p:nvPr/>
          </p:nvGrpSpPr>
          <p:grpSpPr>
            <a:xfrm>
              <a:off x="5342765" y="834694"/>
              <a:ext cx="1789186" cy="1894064"/>
              <a:chOff x="-3638550" y="1371600"/>
              <a:chExt cx="4781550" cy="2481840"/>
            </a:xfrm>
            <a:solidFill>
              <a:schemeClr val="bg1"/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-3638550" y="1523999"/>
                <a:ext cx="4781550" cy="2329441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r>
                  <a:rPr lang="en-US" sz="1400" b="1" dirty="0" err="1" smtClean="0">
                    <a:solidFill>
                      <a:schemeClr val="tx2"/>
                    </a:solidFill>
                  </a:rPr>
                  <a:t>ui</a:t>
                </a:r>
                <a:r>
                  <a:rPr lang="en-US" sz="1400" b="1" dirty="0" smtClean="0">
                    <a:solidFill>
                      <a:schemeClr val="tx2"/>
                    </a:solidFill>
                  </a:rPr>
                  <a:t>::servlet</a:t>
                </a:r>
                <a:endParaRPr lang="en-SG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47700" y="1371600"/>
                <a:ext cx="495300" cy="152400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SG" sz="1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97" name="Rectangle 196"/>
            <p:cNvSpPr/>
            <p:nvPr/>
          </p:nvSpPr>
          <p:spPr>
            <a:xfrm>
              <a:off x="5538050" y="1244181"/>
              <a:ext cx="1466850" cy="2928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ActionServlet</a:t>
              </a:r>
              <a:endParaRPr lang="en-SG" sz="1600" b="1" dirty="0"/>
            </a:p>
          </p:txBody>
        </p:sp>
        <p:sp>
          <p:nvSpPr>
            <p:cNvPr id="199" name="Isosceles Triangle 198"/>
            <p:cNvSpPr/>
            <p:nvPr/>
          </p:nvSpPr>
          <p:spPr>
            <a:xfrm>
              <a:off x="6013091" y="1556298"/>
              <a:ext cx="276225" cy="2286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1" name="Elbow Connector 200"/>
            <p:cNvCxnSpPr>
              <a:stCxn id="199" idx="3"/>
            </p:cNvCxnSpPr>
            <p:nvPr/>
          </p:nvCxnSpPr>
          <p:spPr>
            <a:xfrm rot="5400000">
              <a:off x="5967310" y="1968792"/>
              <a:ext cx="367789" cy="1"/>
            </a:xfrm>
            <a:prstGeom prst="bentConnector3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492923" y="2113652"/>
              <a:ext cx="1376780" cy="481800"/>
              <a:chOff x="2716692" y="1988128"/>
              <a:chExt cx="1583333" cy="692591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716692" y="1988128"/>
                <a:ext cx="146685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_</a:t>
                </a:r>
                <a:r>
                  <a:rPr lang="en-US" sz="1600" b="1" dirty="0" err="1" smtClean="0"/>
                  <a:t>xyz_Servlet</a:t>
                </a:r>
                <a:endParaRPr lang="en-SG" sz="1600" b="1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770973" y="2030054"/>
                <a:ext cx="146685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_</a:t>
                </a:r>
                <a:r>
                  <a:rPr lang="en-US" sz="1600" b="1" dirty="0" err="1" smtClean="0"/>
                  <a:t>xyz_Servlet</a:t>
                </a:r>
                <a:endParaRPr lang="en-SG" sz="1600" b="1" dirty="0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2833175" y="2071119"/>
                <a:ext cx="146685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_</a:t>
                </a:r>
                <a:r>
                  <a:rPr lang="en-US" sz="1600" b="1" dirty="0" err="1" smtClean="0"/>
                  <a:t>xyz_Servlet</a:t>
                </a:r>
                <a:endParaRPr lang="en-SG" sz="1600" b="1" dirty="0"/>
              </a:p>
            </p:txBody>
          </p:sp>
        </p:grpSp>
      </p:grpSp>
      <p:cxnSp>
        <p:nvCxnSpPr>
          <p:cNvPr id="66" name="Elbow Connector 65"/>
          <p:cNvCxnSpPr/>
          <p:nvPr/>
        </p:nvCxnSpPr>
        <p:spPr>
          <a:xfrm rot="10800000">
            <a:off x="4492298" y="1925985"/>
            <a:ext cx="84633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41" idx="3"/>
          </p:cNvCxnSpPr>
          <p:nvPr/>
        </p:nvCxnSpPr>
        <p:spPr>
          <a:xfrm flipV="1">
            <a:off x="7131951" y="1838517"/>
            <a:ext cx="749249" cy="13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64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Ferdiant</cp:lastModifiedBy>
  <cp:revision>26</cp:revision>
  <dcterms:created xsi:type="dcterms:W3CDTF">2006-08-16T00:00:00Z</dcterms:created>
  <dcterms:modified xsi:type="dcterms:W3CDTF">2012-07-13T09:42:57Z</dcterms:modified>
</cp:coreProperties>
</file>