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7921625" cy="2879725"/>
  <p:notesSz cx="6858000" cy="9144000"/>
  <p:custDataLst>
    <p:tags r:id="rId4"/>
  </p:custDataLst>
  <p:defaultTextStyle>
    <a:defPPr>
      <a:defRPr lang="en-US"/>
    </a:defPPr>
    <a:lvl1pPr marL="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8541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7082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5624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4165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2706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1247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89789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88330" algn="l" defTabSz="7970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th C. Rajapakse" initials="DCR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C07200"/>
    <a:srgbClr val="E2AC00"/>
    <a:srgbClr val="FFFF8B"/>
    <a:srgbClr val="FFD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26" autoAdjust="0"/>
  </p:normalViewPr>
  <p:slideViewPr>
    <p:cSldViewPr>
      <p:cViewPr varScale="1">
        <p:scale>
          <a:sx n="115" d="100"/>
          <a:sy n="115" d="100"/>
        </p:scale>
        <p:origin x="-366" y="-90"/>
      </p:cViewPr>
      <p:guideLst>
        <p:guide orient="horz" pos="907"/>
        <p:guide pos="2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AEA-64EF-4413-A2DA-12DBF9C0B08C}" type="datetimeFigureOut">
              <a:rPr lang="en-SG" smtClean="0"/>
              <a:t>31/7/2013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685800"/>
            <a:ext cx="9429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864D-583B-41B3-9E2C-B431E2BBC80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90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F864D-583B-41B3-9E2C-B431E2BBC809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4" y="894583"/>
            <a:ext cx="6733381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1631844"/>
            <a:ext cx="5545138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9" y="115323"/>
            <a:ext cx="1782367" cy="2457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4" y="115323"/>
            <a:ext cx="5215069" cy="2457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6" y="1850490"/>
            <a:ext cx="6733381" cy="571945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6" y="1220551"/>
            <a:ext cx="6733381" cy="6299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85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7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4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7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1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7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8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7" y="671937"/>
            <a:ext cx="3498718" cy="1900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3" y="644605"/>
            <a:ext cx="3500094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3" y="913247"/>
            <a:ext cx="3500094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7" y="644605"/>
            <a:ext cx="3501468" cy="26864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541" indent="0">
              <a:buNone/>
              <a:defRPr sz="1700" b="1"/>
            </a:lvl2pPr>
            <a:lvl3pPr marL="797082" indent="0">
              <a:buNone/>
              <a:defRPr sz="1600" b="1"/>
            </a:lvl3pPr>
            <a:lvl4pPr marL="1195624" indent="0">
              <a:buNone/>
              <a:defRPr sz="1400" b="1"/>
            </a:lvl4pPr>
            <a:lvl5pPr marL="1594165" indent="0">
              <a:buNone/>
              <a:defRPr sz="1400" b="1"/>
            </a:lvl5pPr>
            <a:lvl6pPr marL="1992706" indent="0">
              <a:buNone/>
              <a:defRPr sz="1400" b="1"/>
            </a:lvl6pPr>
            <a:lvl7pPr marL="2391247" indent="0">
              <a:buNone/>
              <a:defRPr sz="1400" b="1"/>
            </a:lvl7pPr>
            <a:lvl8pPr marL="2789789" indent="0">
              <a:buNone/>
              <a:defRPr sz="1400" b="1"/>
            </a:lvl8pPr>
            <a:lvl9pPr marL="3188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7" y="913247"/>
            <a:ext cx="3501468" cy="165917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14658"/>
            <a:ext cx="2606160" cy="4879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14658"/>
            <a:ext cx="4428408" cy="24577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5" y="602610"/>
            <a:ext cx="2606160" cy="1969812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4" y="2015808"/>
            <a:ext cx="4752975" cy="23797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4" y="257309"/>
            <a:ext cx="4752975" cy="1727835"/>
          </a:xfrm>
        </p:spPr>
        <p:txBody>
          <a:bodyPr/>
          <a:lstStyle>
            <a:lvl1pPr marL="0" indent="0">
              <a:buNone/>
              <a:defRPr sz="2800"/>
            </a:lvl1pPr>
            <a:lvl2pPr marL="398541" indent="0">
              <a:buNone/>
              <a:defRPr sz="2400"/>
            </a:lvl2pPr>
            <a:lvl3pPr marL="797082" indent="0">
              <a:buNone/>
              <a:defRPr sz="2100"/>
            </a:lvl3pPr>
            <a:lvl4pPr marL="1195624" indent="0">
              <a:buNone/>
              <a:defRPr sz="1700"/>
            </a:lvl4pPr>
            <a:lvl5pPr marL="1594165" indent="0">
              <a:buNone/>
              <a:defRPr sz="1700"/>
            </a:lvl5pPr>
            <a:lvl6pPr marL="1992706" indent="0">
              <a:buNone/>
              <a:defRPr sz="1700"/>
            </a:lvl6pPr>
            <a:lvl7pPr marL="2391247" indent="0">
              <a:buNone/>
              <a:defRPr sz="1700"/>
            </a:lvl7pPr>
            <a:lvl8pPr marL="2789789" indent="0">
              <a:buNone/>
              <a:defRPr sz="1700"/>
            </a:lvl8pPr>
            <a:lvl9pPr marL="3188330" indent="0">
              <a:buNone/>
              <a:defRPr sz="17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4" y="2253786"/>
            <a:ext cx="4752975" cy="337968"/>
          </a:xfrm>
        </p:spPr>
        <p:txBody>
          <a:bodyPr/>
          <a:lstStyle>
            <a:lvl1pPr marL="0" indent="0">
              <a:buNone/>
              <a:defRPr sz="1200"/>
            </a:lvl1pPr>
            <a:lvl2pPr marL="398541" indent="0">
              <a:buNone/>
              <a:defRPr sz="1000"/>
            </a:lvl2pPr>
            <a:lvl3pPr marL="797082" indent="0">
              <a:buNone/>
              <a:defRPr sz="900"/>
            </a:lvl3pPr>
            <a:lvl4pPr marL="1195624" indent="0">
              <a:buNone/>
              <a:defRPr sz="800"/>
            </a:lvl4pPr>
            <a:lvl5pPr marL="1594165" indent="0">
              <a:buNone/>
              <a:defRPr sz="800"/>
            </a:lvl5pPr>
            <a:lvl6pPr marL="1992706" indent="0">
              <a:buNone/>
              <a:defRPr sz="800"/>
            </a:lvl6pPr>
            <a:lvl7pPr marL="2391247" indent="0">
              <a:buNone/>
              <a:defRPr sz="800"/>
            </a:lvl7pPr>
            <a:lvl8pPr marL="2789789" indent="0">
              <a:buNone/>
              <a:defRPr sz="800"/>
            </a:lvl8pPr>
            <a:lvl9pPr marL="3188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115324"/>
            <a:ext cx="7129463" cy="479954"/>
          </a:xfrm>
          <a:prstGeom prst="rect">
            <a:avLst/>
          </a:prstGeom>
        </p:spPr>
        <p:txBody>
          <a:bodyPr vert="horz" lIns="79708" tIns="39854" rIns="79708" bIns="398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671937"/>
            <a:ext cx="7129463" cy="1900486"/>
          </a:xfrm>
          <a:prstGeom prst="rect">
            <a:avLst/>
          </a:prstGeom>
        </p:spPr>
        <p:txBody>
          <a:bodyPr vert="horz" lIns="79708" tIns="39854" rIns="79708" bIns="398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CA6-0BFF-4F49-885A-88A3CCAE5331}" type="datetimeFigureOut">
              <a:rPr lang="en-SG" smtClean="0"/>
              <a:pPr/>
              <a:t>31/7/2013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8" y="2669079"/>
            <a:ext cx="2508515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7" y="2669079"/>
            <a:ext cx="1848379" cy="153319"/>
          </a:xfrm>
          <a:prstGeom prst="rect">
            <a:avLst/>
          </a:prstGeom>
        </p:spPr>
        <p:txBody>
          <a:bodyPr vert="horz" lIns="79708" tIns="39854" rIns="79708" bIns="3985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5665-10ED-4760-939C-3A6228F65CFC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7082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906" indent="-298906" algn="l" defTabSz="797082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630" indent="-249088" algn="l" defTabSz="79708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353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894" indent="-199271" algn="l" defTabSz="797082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436" indent="-199271" algn="l" defTabSz="797082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977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518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059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7601" indent="-199271" algn="l" defTabSz="79708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8541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7082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624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4165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706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1247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789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88330" algn="l" defTabSz="79708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660" y="287735"/>
            <a:ext cx="5017442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>
            <a:off x="1008484" y="719956"/>
            <a:ext cx="1440160" cy="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2500" y="863972"/>
            <a:ext cx="1621929" cy="449818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b="1" dirty="0" smtClean="0"/>
              <a:t>3. Create a new </a:t>
            </a:r>
            <a:r>
              <a:rPr lang="en-US" sz="1200" b="1" dirty="0" smtClean="0"/>
              <a:t>session</a:t>
            </a:r>
            <a:endParaRPr lang="en-SG" sz="1200" b="1" dirty="0"/>
          </a:p>
        </p:txBody>
      </p:sp>
      <p:sp>
        <p:nvSpPr>
          <p:cNvPr id="23" name="Rectangular Callout 22"/>
          <p:cNvSpPr/>
          <p:nvPr/>
        </p:nvSpPr>
        <p:spPr>
          <a:xfrm rot="10800000">
            <a:off x="5770634" y="1655886"/>
            <a:ext cx="1574554" cy="683280"/>
          </a:xfrm>
          <a:prstGeom prst="wedgeRectCallout">
            <a:avLst>
              <a:gd name="adj1" fmla="val 19898"/>
              <a:gd name="adj2" fmla="val 64896"/>
            </a:avLst>
          </a:prstGeom>
          <a:solidFill>
            <a:srgbClr val="FFFFAF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708" tIns="39854" rIns="79708" bIns="39854"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833020" y="1691095"/>
            <a:ext cx="1584176" cy="634484"/>
          </a:xfrm>
          <a:prstGeom prst="rect">
            <a:avLst/>
          </a:prstGeom>
          <a:noFill/>
        </p:spPr>
        <p:txBody>
          <a:bodyPr wrap="square" lIns="79708" tIns="39854" rIns="79708" bIns="39854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b="1" dirty="0"/>
              <a:t>hidden buffer </a:t>
            </a:r>
            <a:r>
              <a:rPr lang="en-US" sz="1200" dirty="0"/>
              <a:t>to cater for </a:t>
            </a:r>
            <a:r>
              <a:rPr lang="en-US" sz="1200" b="1" dirty="0"/>
              <a:t>last minute </a:t>
            </a:r>
            <a:r>
              <a:rPr lang="en-US" sz="1200" dirty="0"/>
              <a:t>submissions</a:t>
            </a:r>
            <a:endParaRPr lang="en-SG" sz="12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32420" y="402432"/>
            <a:ext cx="364763" cy="635048"/>
            <a:chOff x="638861" y="309422"/>
            <a:chExt cx="298983" cy="520531"/>
          </a:xfrm>
        </p:grpSpPr>
        <p:sp>
          <p:nvSpPr>
            <p:cNvPr id="10" name="Flowchart: Connector 9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</p:grpSpPr>
          <p:sp>
            <p:nvSpPr>
              <p:cNvPr id="14" name="Flowchart: Delay 13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GCT</dc:creator>
  <cp:lastModifiedBy>Damith</cp:lastModifiedBy>
  <cp:revision>22</cp:revision>
  <dcterms:created xsi:type="dcterms:W3CDTF">2012-07-29T11:45:57Z</dcterms:created>
  <dcterms:modified xsi:type="dcterms:W3CDTF">2013-07-31T14:23:23Z</dcterms:modified>
</cp:coreProperties>
</file>