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588"/>
      </p:cViewPr>
      <p:guideLst>
        <p:guide orient="horz" pos="1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8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4"/>
            <a:ext cx="2057400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4"/>
            <a:ext cx="6019800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8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1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1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45626"/>
            <a:ext cx="3008313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8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765388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4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1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3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1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254"/>
          <p:cNvSpPr/>
          <p:nvPr/>
        </p:nvSpPr>
        <p:spPr>
          <a:xfrm>
            <a:off x="963874" y="1720521"/>
            <a:ext cx="15507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StudentData</a:t>
            </a:r>
            <a:endParaRPr lang="en-SG" sz="1600" b="1" dirty="0"/>
          </a:p>
        </p:txBody>
      </p:sp>
      <p:sp>
        <p:nvSpPr>
          <p:cNvPr id="256" name="Rectangle 255"/>
          <p:cNvSpPr/>
          <p:nvPr/>
        </p:nvSpPr>
        <p:spPr>
          <a:xfrm>
            <a:off x="963874" y="1265237"/>
            <a:ext cx="15507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CoordData</a:t>
            </a:r>
            <a:endParaRPr lang="en-SG" sz="1600" b="1" dirty="0"/>
          </a:p>
        </p:txBody>
      </p:sp>
      <p:sp>
        <p:nvSpPr>
          <p:cNvPr id="257" name="Rectangle 256"/>
          <p:cNvSpPr/>
          <p:nvPr/>
        </p:nvSpPr>
        <p:spPr>
          <a:xfrm>
            <a:off x="963874" y="2631089"/>
            <a:ext cx="15507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EvaluationData</a:t>
            </a:r>
            <a:endParaRPr lang="en-SG" sz="1600" b="1" dirty="0"/>
          </a:p>
        </p:txBody>
      </p:sp>
      <p:sp>
        <p:nvSpPr>
          <p:cNvPr id="258" name="Rectangle 257"/>
          <p:cNvSpPr/>
          <p:nvPr/>
        </p:nvSpPr>
        <p:spPr>
          <a:xfrm>
            <a:off x="963874" y="3086372"/>
            <a:ext cx="15507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SubmissionData</a:t>
            </a:r>
            <a:endParaRPr lang="en-SG" sz="1600" b="1" dirty="0"/>
          </a:p>
        </p:txBody>
      </p:sp>
      <p:sp>
        <p:nvSpPr>
          <p:cNvPr id="259" name="Rectangle 258"/>
          <p:cNvSpPr/>
          <p:nvPr/>
        </p:nvSpPr>
        <p:spPr>
          <a:xfrm>
            <a:off x="963874" y="2175805"/>
            <a:ext cx="15507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CourseData</a:t>
            </a:r>
            <a:endParaRPr lang="en-SG" sz="1600" b="1" dirty="0"/>
          </a:p>
        </p:txBody>
      </p:sp>
      <p:sp>
        <p:nvSpPr>
          <p:cNvPr id="260" name="Rectangle 259"/>
          <p:cNvSpPr/>
          <p:nvPr/>
        </p:nvSpPr>
        <p:spPr>
          <a:xfrm>
            <a:off x="3505200" y="1121802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TeamData</a:t>
            </a:r>
            <a:endParaRPr lang="en-SG" sz="1600" b="1" dirty="0"/>
          </a:p>
        </p:txBody>
      </p:sp>
      <p:sp>
        <p:nvSpPr>
          <p:cNvPr id="261" name="Rectangle 260"/>
          <p:cNvSpPr/>
          <p:nvPr/>
        </p:nvSpPr>
        <p:spPr>
          <a:xfrm>
            <a:off x="4419600" y="2355752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EvalResultData</a:t>
            </a:r>
            <a:endParaRPr lang="en-SG" sz="1600" b="1" dirty="0"/>
          </a:p>
        </p:txBody>
      </p:sp>
      <p:sp>
        <p:nvSpPr>
          <p:cNvPr id="262" name="Rectangle 261"/>
          <p:cNvSpPr/>
          <p:nvPr/>
        </p:nvSpPr>
        <p:spPr>
          <a:xfrm>
            <a:off x="381000" y="503237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DataBundle</a:t>
            </a:r>
            <a:endParaRPr lang="en-SG" sz="1600" b="1" dirty="0"/>
          </a:p>
        </p:txBody>
      </p:sp>
      <p:sp>
        <p:nvSpPr>
          <p:cNvPr id="263" name="Flowchart: Decision 262"/>
          <p:cNvSpPr/>
          <p:nvPr/>
        </p:nvSpPr>
        <p:spPr>
          <a:xfrm rot="5400000">
            <a:off x="533400" y="884237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Elbow Connector 186"/>
          <p:cNvCxnSpPr>
            <a:stCxn id="263" idx="3"/>
            <a:endCxn id="256" idx="1"/>
          </p:cNvCxnSpPr>
          <p:nvPr/>
        </p:nvCxnSpPr>
        <p:spPr>
          <a:xfrm rot="16200000" flipH="1">
            <a:off x="581995" y="1064242"/>
            <a:ext cx="409485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5" name="Elbow Connector 187"/>
          <p:cNvCxnSpPr>
            <a:stCxn id="263" idx="3"/>
            <a:endCxn id="255" idx="1"/>
          </p:cNvCxnSpPr>
          <p:nvPr/>
        </p:nvCxnSpPr>
        <p:spPr>
          <a:xfrm rot="16200000" flipH="1">
            <a:off x="354353" y="1291884"/>
            <a:ext cx="864769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6" name="Elbow Connector 190"/>
          <p:cNvCxnSpPr>
            <a:stCxn id="263" idx="3"/>
            <a:endCxn id="259" idx="1"/>
          </p:cNvCxnSpPr>
          <p:nvPr/>
        </p:nvCxnSpPr>
        <p:spPr>
          <a:xfrm rot="16200000" flipH="1">
            <a:off x="126711" y="1519526"/>
            <a:ext cx="1320053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7" name="Elbow Connector 193"/>
          <p:cNvCxnSpPr>
            <a:stCxn id="263" idx="3"/>
            <a:endCxn id="257" idx="1"/>
          </p:cNvCxnSpPr>
          <p:nvPr/>
        </p:nvCxnSpPr>
        <p:spPr>
          <a:xfrm rot="16200000" flipH="1">
            <a:off x="-100931" y="1747168"/>
            <a:ext cx="1775337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8" name="Elbow Connector 196"/>
          <p:cNvCxnSpPr>
            <a:stCxn id="263" idx="3"/>
            <a:endCxn id="258" idx="1"/>
          </p:cNvCxnSpPr>
          <p:nvPr/>
        </p:nvCxnSpPr>
        <p:spPr>
          <a:xfrm rot="16200000" flipH="1">
            <a:off x="-328573" y="1974810"/>
            <a:ext cx="2230620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69" name="TextBox 268"/>
          <p:cNvSpPr txBox="1"/>
          <p:nvPr/>
        </p:nvSpPr>
        <p:spPr>
          <a:xfrm>
            <a:off x="762005" y="11800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748555" y="161934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739590" y="20944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739590" y="255437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726140" y="299364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3124200" y="503237"/>
            <a:ext cx="15507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EvaluationData</a:t>
            </a:r>
            <a:endParaRPr lang="en-SG" sz="1600" b="1" dirty="0"/>
          </a:p>
        </p:txBody>
      </p:sp>
      <p:sp>
        <p:nvSpPr>
          <p:cNvPr id="275" name="Flowchart: Decision 274"/>
          <p:cNvSpPr/>
          <p:nvPr/>
        </p:nvSpPr>
        <p:spPr>
          <a:xfrm rot="5400000">
            <a:off x="3200395" y="884237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Elbow Connector 186"/>
          <p:cNvCxnSpPr>
            <a:stCxn id="275" idx="3"/>
            <a:endCxn id="260" idx="1"/>
          </p:cNvCxnSpPr>
          <p:nvPr/>
        </p:nvCxnSpPr>
        <p:spPr>
          <a:xfrm rot="16200000" flipH="1">
            <a:off x="3257872" y="1055359"/>
            <a:ext cx="266050" cy="2286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77" name="TextBox 276"/>
          <p:cNvSpPr txBox="1"/>
          <p:nvPr/>
        </p:nvSpPr>
        <p:spPr>
          <a:xfrm>
            <a:off x="3276600" y="103663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3886200" y="1759597"/>
            <a:ext cx="15507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StudentData</a:t>
            </a:r>
            <a:endParaRPr lang="en-SG" sz="1600" b="1" dirty="0"/>
          </a:p>
        </p:txBody>
      </p:sp>
      <p:sp>
        <p:nvSpPr>
          <p:cNvPr id="279" name="Flowchart: Decision 278"/>
          <p:cNvSpPr/>
          <p:nvPr/>
        </p:nvSpPr>
        <p:spPr>
          <a:xfrm rot="5400000">
            <a:off x="3581394" y="1502802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Elbow Connector 186"/>
          <p:cNvCxnSpPr>
            <a:stCxn id="279" idx="3"/>
            <a:endCxn id="278" idx="1"/>
          </p:cNvCxnSpPr>
          <p:nvPr/>
        </p:nvCxnSpPr>
        <p:spPr>
          <a:xfrm rot="16200000" flipH="1">
            <a:off x="3629257" y="1683539"/>
            <a:ext cx="285280" cy="2286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1" name="TextBox 280"/>
          <p:cNvSpPr txBox="1"/>
          <p:nvPr/>
        </p:nvSpPr>
        <p:spPr>
          <a:xfrm>
            <a:off x="3657599" y="165520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2" name="Flowchart: Decision 281"/>
          <p:cNvSpPr/>
          <p:nvPr/>
        </p:nvSpPr>
        <p:spPr>
          <a:xfrm rot="5400000">
            <a:off x="4038600" y="2121367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Elbow Connector 186"/>
          <p:cNvCxnSpPr>
            <a:stCxn id="282" idx="3"/>
            <a:endCxn id="261" idx="1"/>
          </p:cNvCxnSpPr>
          <p:nvPr/>
        </p:nvCxnSpPr>
        <p:spPr>
          <a:xfrm rot="16200000" flipH="1">
            <a:off x="4135765" y="2252802"/>
            <a:ext cx="262870" cy="304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4" name="TextBox 283"/>
          <p:cNvSpPr txBox="1"/>
          <p:nvPr/>
        </p:nvSpPr>
        <p:spPr>
          <a:xfrm>
            <a:off x="4150665" y="227376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4724400" y="2974317"/>
            <a:ext cx="15507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SubmissionData</a:t>
            </a:r>
            <a:endParaRPr lang="en-SG" sz="1600" b="1" dirty="0"/>
          </a:p>
        </p:txBody>
      </p:sp>
      <p:sp>
        <p:nvSpPr>
          <p:cNvPr id="286" name="Flowchart: Decision 285"/>
          <p:cNvSpPr/>
          <p:nvPr/>
        </p:nvSpPr>
        <p:spPr>
          <a:xfrm rot="5400000">
            <a:off x="4419600" y="2717522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Elbow Connector 186"/>
          <p:cNvCxnSpPr>
            <a:stCxn id="286" idx="3"/>
            <a:endCxn id="285" idx="1"/>
          </p:cNvCxnSpPr>
          <p:nvPr/>
        </p:nvCxnSpPr>
        <p:spPr>
          <a:xfrm rot="16200000" flipH="1">
            <a:off x="4467460" y="2898262"/>
            <a:ext cx="285280" cy="228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8" name="TextBox 287"/>
          <p:cNvSpPr txBox="1"/>
          <p:nvPr/>
        </p:nvSpPr>
        <p:spPr>
          <a:xfrm>
            <a:off x="4495805" y="286992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5943600" y="503237"/>
            <a:ext cx="15507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CoordData</a:t>
            </a:r>
            <a:endParaRPr lang="en-SG" sz="1600" b="1" dirty="0"/>
          </a:p>
        </p:txBody>
      </p:sp>
      <p:sp>
        <p:nvSpPr>
          <p:cNvPr id="290" name="Rectangle 289"/>
          <p:cNvSpPr/>
          <p:nvPr/>
        </p:nvSpPr>
        <p:spPr>
          <a:xfrm>
            <a:off x="6396484" y="1117970"/>
            <a:ext cx="15507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CourseData</a:t>
            </a:r>
            <a:endParaRPr lang="en-SG" sz="1600" b="1" dirty="0"/>
          </a:p>
        </p:txBody>
      </p:sp>
      <p:sp>
        <p:nvSpPr>
          <p:cNvPr id="291" name="Flowchart: Decision 290"/>
          <p:cNvSpPr/>
          <p:nvPr/>
        </p:nvSpPr>
        <p:spPr>
          <a:xfrm rot="5400000">
            <a:off x="6096000" y="884238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Elbow Connector 190"/>
          <p:cNvCxnSpPr>
            <a:stCxn id="291" idx="3"/>
            <a:endCxn id="290" idx="1"/>
          </p:cNvCxnSpPr>
          <p:nvPr/>
        </p:nvCxnSpPr>
        <p:spPr>
          <a:xfrm rot="16200000" flipH="1">
            <a:off x="6153234" y="1055604"/>
            <a:ext cx="262217" cy="224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93" name="TextBox 292"/>
          <p:cNvSpPr txBox="1"/>
          <p:nvPr/>
        </p:nvSpPr>
        <p:spPr>
          <a:xfrm>
            <a:off x="6172200" y="103663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6781800" y="1798637"/>
            <a:ext cx="15507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EvaluationData</a:t>
            </a:r>
            <a:endParaRPr lang="en-SG" sz="1600" b="1" dirty="0"/>
          </a:p>
        </p:txBody>
      </p:sp>
      <p:sp>
        <p:nvSpPr>
          <p:cNvPr id="295" name="TextBox 294"/>
          <p:cNvSpPr txBox="1"/>
          <p:nvPr/>
        </p:nvSpPr>
        <p:spPr>
          <a:xfrm>
            <a:off x="6557516" y="172192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6" name="Flowchart: Decision 295"/>
          <p:cNvSpPr/>
          <p:nvPr/>
        </p:nvSpPr>
        <p:spPr>
          <a:xfrm rot="5400000">
            <a:off x="6477000" y="1493837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Elbow Connector 196"/>
          <p:cNvCxnSpPr>
            <a:stCxn id="296" idx="3"/>
            <a:endCxn id="294" idx="1"/>
          </p:cNvCxnSpPr>
          <p:nvPr/>
        </p:nvCxnSpPr>
        <p:spPr>
          <a:xfrm rot="16200000" flipH="1">
            <a:off x="6500858" y="1698579"/>
            <a:ext cx="333285" cy="228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98" name="Rectangle 297"/>
          <p:cNvSpPr/>
          <p:nvPr/>
        </p:nvSpPr>
        <p:spPr>
          <a:xfrm>
            <a:off x="6781806" y="2408237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TeamData</a:t>
            </a:r>
            <a:endParaRPr lang="en-SG" sz="1600" b="1" dirty="0"/>
          </a:p>
        </p:txBody>
      </p:sp>
      <p:cxnSp>
        <p:nvCxnSpPr>
          <p:cNvPr id="299" name="Elbow Connector 186"/>
          <p:cNvCxnSpPr>
            <a:stCxn id="296" idx="3"/>
            <a:endCxn id="298" idx="1"/>
          </p:cNvCxnSpPr>
          <p:nvPr/>
        </p:nvCxnSpPr>
        <p:spPr>
          <a:xfrm rot="16200000" flipH="1">
            <a:off x="6196061" y="2003376"/>
            <a:ext cx="942885" cy="2286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00" name="TextBox 299"/>
          <p:cNvSpPr txBox="1"/>
          <p:nvPr/>
        </p:nvSpPr>
        <p:spPr>
          <a:xfrm>
            <a:off x="6553206" y="231681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162806" y="3046032"/>
            <a:ext cx="15507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StudentData</a:t>
            </a:r>
            <a:endParaRPr lang="en-SG" sz="1600" b="1" dirty="0"/>
          </a:p>
        </p:txBody>
      </p:sp>
      <p:sp>
        <p:nvSpPr>
          <p:cNvPr id="302" name="Flowchart: Decision 301"/>
          <p:cNvSpPr/>
          <p:nvPr/>
        </p:nvSpPr>
        <p:spPr>
          <a:xfrm rot="5400000">
            <a:off x="6858000" y="2789237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Elbow Connector 186"/>
          <p:cNvCxnSpPr>
            <a:stCxn id="302" idx="3"/>
            <a:endCxn id="301" idx="1"/>
          </p:cNvCxnSpPr>
          <p:nvPr/>
        </p:nvCxnSpPr>
        <p:spPr>
          <a:xfrm rot="16200000" flipH="1">
            <a:off x="6905863" y="2969974"/>
            <a:ext cx="285280" cy="2286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04" name="TextBox 303"/>
          <p:cNvSpPr txBox="1"/>
          <p:nvPr/>
        </p:nvSpPr>
        <p:spPr>
          <a:xfrm>
            <a:off x="6934205" y="294163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914400" y="460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3429000" y="5770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07" name="TextBox 306"/>
          <p:cNvSpPr txBox="1"/>
          <p:nvPr/>
        </p:nvSpPr>
        <p:spPr>
          <a:xfrm>
            <a:off x="6324600" y="460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38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21</cp:revision>
  <dcterms:created xsi:type="dcterms:W3CDTF">2006-08-16T00:00:00Z</dcterms:created>
  <dcterms:modified xsi:type="dcterms:W3CDTF">2012-07-08T06:32:23Z</dcterms:modified>
</cp:coreProperties>
</file>