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504" y="-96"/>
      </p:cViewPr>
      <p:guideLst>
        <p:guide orient="horz" pos="181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9/7/2012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685800"/>
            <a:ext cx="5140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89656"/>
            <a:ext cx="7344649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264588"/>
            <a:ext cx="6048534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30710"/>
            <a:ext cx="1944172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30710"/>
            <a:ext cx="568850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702001"/>
            <a:ext cx="7344649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441774"/>
            <a:ext cx="7344649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289566"/>
            <a:ext cx="3817838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9" y="1826997"/>
            <a:ext cx="3817838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289566"/>
            <a:ext cx="3819337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1826997"/>
            <a:ext cx="3819337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29375"/>
            <a:ext cx="2842752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29375"/>
            <a:ext cx="4830427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205551"/>
            <a:ext cx="2842752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032727"/>
            <a:ext cx="5184458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14760"/>
            <a:ext cx="5184458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508813"/>
            <a:ext cx="5184458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30709"/>
            <a:ext cx="7776687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344242"/>
            <a:ext cx="7776687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5339630"/>
            <a:ext cx="2736242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8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108800" y="2139039"/>
            <a:ext cx="1524000" cy="2006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Rounded Rectangle 189"/>
          <p:cNvSpPr/>
          <p:nvPr/>
        </p:nvSpPr>
        <p:spPr>
          <a:xfrm>
            <a:off x="2262980" y="115887"/>
            <a:ext cx="5181601" cy="54864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2471000" y="344487"/>
            <a:ext cx="4781550" cy="2481840"/>
            <a:chOff x="-3638550" y="1371600"/>
            <a:chExt cx="4781550" cy="2481840"/>
          </a:xfrm>
          <a:solidFill>
            <a:schemeClr val="bg1"/>
          </a:solidFill>
        </p:grpSpPr>
        <p:sp>
          <p:nvSpPr>
            <p:cNvPr id="192" name="Rectangle 191"/>
            <p:cNvSpPr/>
            <p:nvPr/>
          </p:nvSpPr>
          <p:spPr>
            <a:xfrm>
              <a:off x="-3638550" y="1523999"/>
              <a:ext cx="4781550" cy="232944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2471000" y="3163888"/>
            <a:ext cx="4800600" cy="2209799"/>
            <a:chOff x="-3657600" y="1371600"/>
            <a:chExt cx="4800600" cy="2209799"/>
          </a:xfrm>
          <a:solidFill>
            <a:schemeClr val="bg1"/>
          </a:solidFill>
        </p:grpSpPr>
        <p:sp>
          <p:nvSpPr>
            <p:cNvPr id="195" name="Rectangle 194"/>
            <p:cNvSpPr/>
            <p:nvPr/>
          </p:nvSpPr>
          <p:spPr>
            <a:xfrm>
              <a:off x="-3657600" y="1523999"/>
              <a:ext cx="4800600" cy="2057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3307242" y="1258887"/>
            <a:ext cx="1466850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ActionServlet</a:t>
            </a:r>
            <a:endParaRPr lang="en-SG" sz="1600" b="1" dirty="0"/>
          </a:p>
        </p:txBody>
      </p:sp>
      <p:sp>
        <p:nvSpPr>
          <p:cNvPr id="198" name="Rectangle 197"/>
          <p:cNvSpPr/>
          <p:nvPr/>
        </p:nvSpPr>
        <p:spPr>
          <a:xfrm>
            <a:off x="2716692" y="1988128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199" name="Isosceles Triangle 198"/>
          <p:cNvSpPr/>
          <p:nvPr/>
        </p:nvSpPr>
        <p:spPr>
          <a:xfrm>
            <a:off x="3900729" y="1639887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0" name="Rectangle 199"/>
          <p:cNvSpPr/>
          <p:nvPr/>
        </p:nvSpPr>
        <p:spPr>
          <a:xfrm>
            <a:off x="5468615" y="1988128"/>
            <a:ext cx="146685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  <p:cxnSp>
        <p:nvCxnSpPr>
          <p:cNvPr id="201" name="Elbow Connector 200"/>
          <p:cNvCxnSpPr>
            <a:stCxn id="199" idx="3"/>
          </p:cNvCxnSpPr>
          <p:nvPr/>
        </p:nvCxnSpPr>
        <p:spPr>
          <a:xfrm rot="16200000" flipH="1">
            <a:off x="3972179" y="1935150"/>
            <a:ext cx="134239" cy="912"/>
          </a:xfrm>
          <a:prstGeom prst="bentConnector3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2" name="Rectangle 201"/>
          <p:cNvSpPr/>
          <p:nvPr/>
        </p:nvSpPr>
        <p:spPr>
          <a:xfrm>
            <a:off x="5480901" y="1258887"/>
            <a:ext cx="1454388" cy="37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Helper</a:t>
            </a:r>
            <a:endParaRPr lang="en-SG" sz="1600" b="1" dirty="0"/>
          </a:p>
        </p:txBody>
      </p:sp>
      <p:sp>
        <p:nvSpPr>
          <p:cNvPr id="203" name="Isosceles Triangle 202"/>
          <p:cNvSpPr/>
          <p:nvPr/>
        </p:nvSpPr>
        <p:spPr>
          <a:xfrm>
            <a:off x="6061435" y="1620902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4" name="Elbow Connector 203"/>
          <p:cNvCxnSpPr>
            <a:stCxn id="203" idx="3"/>
            <a:endCxn id="200" idx="0"/>
          </p:cNvCxnSpPr>
          <p:nvPr/>
        </p:nvCxnSpPr>
        <p:spPr>
          <a:xfrm rot="16200000" flipH="1">
            <a:off x="6131481" y="1917569"/>
            <a:ext cx="138626" cy="24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5" name="Folded Corner 204"/>
          <p:cNvSpPr/>
          <p:nvPr/>
        </p:nvSpPr>
        <p:spPr>
          <a:xfrm>
            <a:off x="5468438" y="3614677"/>
            <a:ext cx="1466850" cy="60960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206" name="Straight Arrow Connector 205"/>
          <p:cNvCxnSpPr>
            <a:stCxn id="198" idx="3"/>
            <a:endCxn id="200" idx="1"/>
          </p:cNvCxnSpPr>
          <p:nvPr/>
        </p:nvCxnSpPr>
        <p:spPr>
          <a:xfrm>
            <a:off x="4183542" y="2292928"/>
            <a:ext cx="128507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205" idx="0"/>
          </p:cNvCxnSpPr>
          <p:nvPr/>
        </p:nvCxnSpPr>
        <p:spPr>
          <a:xfrm rot="16200000" flipV="1">
            <a:off x="5733726" y="3146540"/>
            <a:ext cx="933958" cy="2316"/>
          </a:xfrm>
          <a:prstGeom prst="bentConnector3">
            <a:avLst>
              <a:gd name="adj1" fmla="val 50000"/>
            </a:avLst>
          </a:prstGeom>
          <a:ln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Straight Arrow Connector 207"/>
          <p:cNvCxnSpPr>
            <a:stCxn id="209" idx="3"/>
          </p:cNvCxnSpPr>
          <p:nvPr/>
        </p:nvCxnSpPr>
        <p:spPr>
          <a:xfrm flipV="1">
            <a:off x="1351501" y="2369128"/>
            <a:ext cx="1405115" cy="220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13600" y="2217442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411073" y="1985151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Folded Corner 210"/>
          <p:cNvSpPr/>
          <p:nvPr/>
        </p:nvSpPr>
        <p:spPr>
          <a:xfrm>
            <a:off x="261200" y="2597729"/>
            <a:ext cx="1143000" cy="140578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12" name="Folded Corner 211"/>
          <p:cNvSpPr/>
          <p:nvPr/>
        </p:nvSpPr>
        <p:spPr>
          <a:xfrm>
            <a:off x="2928200" y="4617384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213" name="Folded Corner 212"/>
          <p:cNvSpPr/>
          <p:nvPr/>
        </p:nvSpPr>
        <p:spPr>
          <a:xfrm>
            <a:off x="2904698" y="3849687"/>
            <a:ext cx="1464715" cy="42088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214" name="Folded Corner 213"/>
          <p:cNvSpPr/>
          <p:nvPr/>
        </p:nvSpPr>
        <p:spPr>
          <a:xfrm>
            <a:off x="3004400" y="3935145"/>
            <a:ext cx="1464715" cy="42088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215" name="Folded Corner 214"/>
          <p:cNvSpPr/>
          <p:nvPr/>
        </p:nvSpPr>
        <p:spPr>
          <a:xfrm>
            <a:off x="3080600" y="4038406"/>
            <a:ext cx="1464715" cy="42088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cxnSp>
        <p:nvCxnSpPr>
          <p:cNvPr id="216" name="Elbow Connector 215"/>
          <p:cNvCxnSpPr/>
          <p:nvPr/>
        </p:nvCxnSpPr>
        <p:spPr>
          <a:xfrm rot="10800000">
            <a:off x="1404200" y="3697288"/>
            <a:ext cx="4064239" cy="12700"/>
          </a:xfrm>
          <a:prstGeom prst="bentConnector3">
            <a:avLst>
              <a:gd name="adj1" fmla="val 50000"/>
            </a:avLst>
          </a:prstGeom>
          <a:ln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7" name="TextBox 216"/>
          <p:cNvSpPr txBox="1"/>
          <p:nvPr/>
        </p:nvSpPr>
        <p:spPr>
          <a:xfrm>
            <a:off x="2471000" y="3399481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sp>
        <p:nvSpPr>
          <p:cNvPr id="218" name="Folded Corner 217"/>
          <p:cNvSpPr/>
          <p:nvPr/>
        </p:nvSpPr>
        <p:spPr>
          <a:xfrm>
            <a:off x="2967369" y="4699993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219" name="Folded Corner 218"/>
          <p:cNvSpPr/>
          <p:nvPr/>
        </p:nvSpPr>
        <p:spPr>
          <a:xfrm>
            <a:off x="3009385" y="4770496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cxnSp>
        <p:nvCxnSpPr>
          <p:cNvPr id="220" name="Elbow Connector 219"/>
          <p:cNvCxnSpPr>
            <a:stCxn id="211" idx="2"/>
            <a:endCxn id="215" idx="1"/>
          </p:cNvCxnSpPr>
          <p:nvPr/>
        </p:nvCxnSpPr>
        <p:spPr>
          <a:xfrm rot="16200000" flipH="1">
            <a:off x="1833983" y="3002229"/>
            <a:ext cx="245335" cy="2247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1" name="Elbow Connector 220"/>
          <p:cNvCxnSpPr>
            <a:stCxn id="211" idx="2"/>
            <a:endCxn id="219" idx="1"/>
          </p:cNvCxnSpPr>
          <p:nvPr/>
        </p:nvCxnSpPr>
        <p:spPr>
          <a:xfrm rot="16200000" flipH="1">
            <a:off x="1443902" y="3392309"/>
            <a:ext cx="954280" cy="217668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22" name="Folded Corner 221"/>
          <p:cNvSpPr/>
          <p:nvPr/>
        </p:nvSpPr>
        <p:spPr>
          <a:xfrm>
            <a:off x="5528526" y="3684109"/>
            <a:ext cx="1466850" cy="60960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223" name="Folded Corner 222"/>
          <p:cNvSpPr/>
          <p:nvPr/>
        </p:nvSpPr>
        <p:spPr>
          <a:xfrm>
            <a:off x="5606860" y="3738592"/>
            <a:ext cx="1466850" cy="60960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224" name="Elbow Connector 223"/>
          <p:cNvCxnSpPr>
            <a:stCxn id="197" idx="3"/>
            <a:endCxn id="202" idx="1"/>
          </p:cNvCxnSpPr>
          <p:nvPr/>
        </p:nvCxnSpPr>
        <p:spPr>
          <a:xfrm flipV="1">
            <a:off x="4774092" y="1445535"/>
            <a:ext cx="706809" cy="20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flipV="1">
            <a:off x="3080600" y="1127919"/>
            <a:ext cx="4800600" cy="860210"/>
          </a:xfrm>
          <a:prstGeom prst="bentConnector3">
            <a:avLst>
              <a:gd name="adj1" fmla="val -244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7881200" y="114387"/>
            <a:ext cx="914400" cy="55259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227" name="Rectangle 226"/>
          <p:cNvSpPr/>
          <p:nvPr/>
        </p:nvSpPr>
        <p:spPr>
          <a:xfrm>
            <a:off x="8338400" y="-36513"/>
            <a:ext cx="6096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0" name="Rectangle 229"/>
          <p:cNvSpPr/>
          <p:nvPr/>
        </p:nvSpPr>
        <p:spPr>
          <a:xfrm>
            <a:off x="2702894" y="594519"/>
            <a:ext cx="1466850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LoginFilter</a:t>
            </a:r>
            <a:endParaRPr lang="en-SG" sz="1600" b="1" dirty="0"/>
          </a:p>
        </p:txBody>
      </p:sp>
      <p:sp>
        <p:nvSpPr>
          <p:cNvPr id="232" name="Rectangle 231"/>
          <p:cNvSpPr/>
          <p:nvPr/>
        </p:nvSpPr>
        <p:spPr>
          <a:xfrm>
            <a:off x="2770973" y="2030054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233" name="Rectangle 232"/>
          <p:cNvSpPr/>
          <p:nvPr/>
        </p:nvSpPr>
        <p:spPr>
          <a:xfrm>
            <a:off x="2833175" y="2071119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237" name="Rectangle 236"/>
          <p:cNvSpPr/>
          <p:nvPr/>
        </p:nvSpPr>
        <p:spPr>
          <a:xfrm>
            <a:off x="5526281" y="2022345"/>
            <a:ext cx="146685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  <p:sp>
        <p:nvSpPr>
          <p:cNvPr id="238" name="Rectangle 237"/>
          <p:cNvSpPr/>
          <p:nvPr/>
        </p:nvSpPr>
        <p:spPr>
          <a:xfrm>
            <a:off x="5604235" y="2065429"/>
            <a:ext cx="146685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23</cp:revision>
  <dcterms:created xsi:type="dcterms:W3CDTF">2006-08-16T00:00:00Z</dcterms:created>
  <dcterms:modified xsi:type="dcterms:W3CDTF">2012-07-09T09:55:15Z</dcterms:modified>
</cp:coreProperties>
</file>