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" cy="5761038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220" y="-96"/>
      </p:cViewPr>
      <p:guideLst>
        <p:guide orient="horz" pos="1815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pPr/>
              <a:t>28/8/2012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685800"/>
            <a:ext cx="2178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9975" y="685800"/>
            <a:ext cx="2178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789656"/>
            <a:ext cx="3108960" cy="1234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3264588"/>
            <a:ext cx="2560320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230710"/>
            <a:ext cx="822960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230710"/>
            <a:ext cx="2407920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3702001"/>
            <a:ext cx="3108960" cy="114420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2441774"/>
            <a:ext cx="3108960" cy="126022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1" y="1344242"/>
            <a:ext cx="1615440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1344242"/>
            <a:ext cx="1615440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289566"/>
            <a:ext cx="1616076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1826997"/>
            <a:ext cx="1616076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1" y="1289566"/>
            <a:ext cx="1616710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1" y="1826997"/>
            <a:ext cx="1616710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" y="229375"/>
            <a:ext cx="1203325" cy="9761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229375"/>
            <a:ext cx="2044700" cy="491688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" y="1205551"/>
            <a:ext cx="1203325" cy="3940710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6" y="4032727"/>
            <a:ext cx="2194560" cy="47608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6" y="514762"/>
            <a:ext cx="2194560" cy="3456623"/>
          </a:xfr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6" y="4508815"/>
            <a:ext cx="2194560" cy="676121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230709"/>
            <a:ext cx="3291840" cy="960173"/>
          </a:xfrm>
          <a:prstGeom prst="rect">
            <a:avLst/>
          </a:prstGeom>
        </p:spPr>
        <p:txBody>
          <a:bodyPr vert="horz" lIns="84344" tIns="42172" rIns="84344" bIns="421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344242"/>
            <a:ext cx="3291840" cy="3802019"/>
          </a:xfrm>
          <a:prstGeom prst="rect">
            <a:avLst/>
          </a:prstGeom>
        </p:spPr>
        <p:txBody>
          <a:bodyPr vert="horz" lIns="84344" tIns="42172" rIns="84344" bIns="421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5339630"/>
            <a:ext cx="853440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1" y="5339630"/>
            <a:ext cx="1158240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1" y="5339630"/>
            <a:ext cx="853440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/>
          <p:cNvGrpSpPr/>
          <p:nvPr/>
        </p:nvGrpSpPr>
        <p:grpSpPr>
          <a:xfrm>
            <a:off x="1424781" y="442119"/>
            <a:ext cx="533400" cy="1066800"/>
            <a:chOff x="1424781" y="1127919"/>
            <a:chExt cx="609600" cy="1295400"/>
          </a:xfrm>
        </p:grpSpPr>
        <p:sp>
          <p:nvSpPr>
            <p:cNvPr id="221" name="Flowchart: Connector 220"/>
            <p:cNvSpPr/>
            <p:nvPr/>
          </p:nvSpPr>
          <p:spPr>
            <a:xfrm>
              <a:off x="1500981" y="1127919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Connector 221"/>
            <p:cNvCxnSpPr>
              <a:stCxn id="221" idx="4"/>
            </p:cNvCxnSpPr>
            <p:nvPr/>
          </p:nvCxnSpPr>
          <p:spPr>
            <a:xfrm>
              <a:off x="1729581" y="1585119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1500981" y="2042319"/>
              <a:ext cx="228600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1729581" y="2042319"/>
              <a:ext cx="228600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1424781" y="1737519"/>
              <a:ext cx="60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281781" y="442119"/>
            <a:ext cx="533400" cy="1066800"/>
            <a:chOff x="1424781" y="1127919"/>
            <a:chExt cx="609600" cy="1295400"/>
          </a:xfrm>
        </p:grpSpPr>
        <p:sp>
          <p:nvSpPr>
            <p:cNvPr id="227" name="Flowchart: Connector 226"/>
            <p:cNvSpPr/>
            <p:nvPr/>
          </p:nvSpPr>
          <p:spPr>
            <a:xfrm>
              <a:off x="1500981" y="1127919"/>
              <a:ext cx="457200" cy="457200"/>
            </a:xfrm>
            <a:prstGeom prst="flowChartConnector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Straight Connector 227"/>
            <p:cNvCxnSpPr>
              <a:stCxn id="227" idx="4"/>
            </p:cNvCxnSpPr>
            <p:nvPr/>
          </p:nvCxnSpPr>
          <p:spPr>
            <a:xfrm>
              <a:off x="1729581" y="1585119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H="1">
              <a:off x="1500981" y="2042319"/>
              <a:ext cx="228600" cy="381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1729581" y="2042319"/>
              <a:ext cx="228600" cy="381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1424781" y="1737519"/>
              <a:ext cx="609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32" name="TextBox 231"/>
          <p:cNvSpPr txBox="1"/>
          <p:nvPr/>
        </p:nvSpPr>
        <p:spPr>
          <a:xfrm>
            <a:off x="1272381" y="1585119"/>
            <a:ext cx="990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Student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29381" y="1585119"/>
            <a:ext cx="1143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Evaluator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2720181" y="442119"/>
            <a:ext cx="533400" cy="1066800"/>
            <a:chOff x="1424781" y="1127919"/>
            <a:chExt cx="609600" cy="1295400"/>
          </a:xfrm>
        </p:grpSpPr>
        <p:sp>
          <p:nvSpPr>
            <p:cNvPr id="235" name="Flowchart: Connector 234"/>
            <p:cNvSpPr/>
            <p:nvPr/>
          </p:nvSpPr>
          <p:spPr>
            <a:xfrm>
              <a:off x="1500981" y="1127919"/>
              <a:ext cx="457200" cy="457200"/>
            </a:xfrm>
            <a:prstGeom prst="flowChartConnector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Connector 235"/>
            <p:cNvCxnSpPr>
              <a:stCxn id="235" idx="4"/>
            </p:cNvCxnSpPr>
            <p:nvPr/>
          </p:nvCxnSpPr>
          <p:spPr>
            <a:xfrm>
              <a:off x="1729581" y="1585119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1500981" y="2042319"/>
              <a:ext cx="228600" cy="381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1729581" y="2042319"/>
              <a:ext cx="228600" cy="381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1424781" y="1737519"/>
              <a:ext cx="609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40" name="TextBox 239"/>
          <p:cNvSpPr txBox="1"/>
          <p:nvPr/>
        </p:nvSpPr>
        <p:spPr>
          <a:xfrm>
            <a:off x="2567781" y="1585119"/>
            <a:ext cx="1143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Instructor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2720181" y="2956719"/>
            <a:ext cx="533400" cy="1066800"/>
            <a:chOff x="1424781" y="1127919"/>
            <a:chExt cx="609600" cy="1295400"/>
          </a:xfrm>
        </p:grpSpPr>
        <p:sp>
          <p:nvSpPr>
            <p:cNvPr id="242" name="Flowchart: Connector 241"/>
            <p:cNvSpPr/>
            <p:nvPr/>
          </p:nvSpPr>
          <p:spPr>
            <a:xfrm>
              <a:off x="1500981" y="1127919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/>
            <p:cNvCxnSpPr>
              <a:stCxn id="242" idx="4"/>
            </p:cNvCxnSpPr>
            <p:nvPr/>
          </p:nvCxnSpPr>
          <p:spPr>
            <a:xfrm>
              <a:off x="1729581" y="1585119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H="1">
              <a:off x="1500981" y="2042319"/>
              <a:ext cx="228600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1729581" y="2042319"/>
              <a:ext cx="228600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424781" y="1737519"/>
              <a:ext cx="60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47" name="TextBox 246"/>
          <p:cNvSpPr txBox="1"/>
          <p:nvPr/>
        </p:nvSpPr>
        <p:spPr>
          <a:xfrm>
            <a:off x="2415381" y="4023519"/>
            <a:ext cx="1295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Coordinator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1424781" y="4099719"/>
            <a:ext cx="533400" cy="1066800"/>
            <a:chOff x="1424781" y="1127919"/>
            <a:chExt cx="609600" cy="1295400"/>
          </a:xfrm>
        </p:grpSpPr>
        <p:sp>
          <p:nvSpPr>
            <p:cNvPr id="249" name="Flowchart: Connector 248"/>
            <p:cNvSpPr/>
            <p:nvPr/>
          </p:nvSpPr>
          <p:spPr>
            <a:xfrm>
              <a:off x="1500981" y="1127919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Connector 249"/>
            <p:cNvCxnSpPr>
              <a:stCxn id="249" idx="4"/>
            </p:cNvCxnSpPr>
            <p:nvPr/>
          </p:nvCxnSpPr>
          <p:spPr>
            <a:xfrm>
              <a:off x="1729581" y="1585119"/>
              <a:ext cx="0" cy="457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>
              <a:off x="1500981" y="2042319"/>
              <a:ext cx="228600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729581" y="2042319"/>
              <a:ext cx="228600" cy="381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1424781" y="1737519"/>
              <a:ext cx="6096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254" name="TextBox 253"/>
          <p:cNvSpPr txBox="1"/>
          <p:nvPr/>
        </p:nvSpPr>
        <p:spPr>
          <a:xfrm>
            <a:off x="1272381" y="5166519"/>
            <a:ext cx="838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Admin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5" name="Isosceles Triangle 254"/>
          <p:cNvSpPr/>
          <p:nvPr/>
        </p:nvSpPr>
        <p:spPr>
          <a:xfrm>
            <a:off x="1500981" y="1966119"/>
            <a:ext cx="381000" cy="3048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>
            <a:off x="2796381" y="4404519"/>
            <a:ext cx="381000" cy="3048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Connector 256"/>
          <p:cNvCxnSpPr/>
          <p:nvPr/>
        </p:nvCxnSpPr>
        <p:spPr>
          <a:xfrm>
            <a:off x="1683525" y="2270919"/>
            <a:ext cx="0" cy="167640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8" name="Shape 257"/>
          <p:cNvCxnSpPr>
            <a:stCxn id="256" idx="3"/>
          </p:cNvCxnSpPr>
          <p:nvPr/>
        </p:nvCxnSpPr>
        <p:spPr>
          <a:xfrm rot="5400000">
            <a:off x="2358231" y="4309269"/>
            <a:ext cx="228600" cy="1028700"/>
          </a:xfrm>
          <a:prstGeom prst="bentConnector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59" name="Isosceles Triangle 258"/>
          <p:cNvSpPr/>
          <p:nvPr/>
        </p:nvSpPr>
        <p:spPr>
          <a:xfrm>
            <a:off x="357981" y="1966119"/>
            <a:ext cx="381000" cy="304800"/>
          </a:xfrm>
          <a:prstGeom prst="triangl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hape 160"/>
          <p:cNvCxnSpPr>
            <a:stCxn id="259" idx="3"/>
          </p:cNvCxnSpPr>
          <p:nvPr/>
        </p:nvCxnSpPr>
        <p:spPr>
          <a:xfrm rot="16200000" flipH="1">
            <a:off x="-423069" y="3242469"/>
            <a:ext cx="2667000" cy="723900"/>
          </a:xfrm>
          <a:prstGeom prst="bentConnector3">
            <a:avLst>
              <a:gd name="adj1" fmla="val 99356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999021" y="2194719"/>
            <a:ext cx="0" cy="533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62" name="Isosceles Triangle 261"/>
          <p:cNvSpPr/>
          <p:nvPr/>
        </p:nvSpPr>
        <p:spPr>
          <a:xfrm>
            <a:off x="2796381" y="1966119"/>
            <a:ext cx="381000" cy="304800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6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29</cp:revision>
  <dcterms:created xsi:type="dcterms:W3CDTF">2006-08-16T00:00:00Z</dcterms:created>
  <dcterms:modified xsi:type="dcterms:W3CDTF">2012-08-28T16:00:14Z</dcterms:modified>
</cp:coreProperties>
</file>