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6300788"/>
  <p:notesSz cx="6858000" cy="9144000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2" y="-186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24/3/2013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7913" y="685800"/>
            <a:ext cx="4702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7913" y="685800"/>
            <a:ext cx="4702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5AA4-18D7-48CB-8D4B-C9F7395BD002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6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434181" y="3531394"/>
            <a:ext cx="1981200" cy="1371600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Test Driver</a:t>
            </a:r>
            <a:endParaRPr lang="en-SG" sz="16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3558381" y="1372313"/>
            <a:ext cx="2286000" cy="4445081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6225381" y="1372312"/>
            <a:ext cx="2286000" cy="479988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891381" y="1371600"/>
            <a:ext cx="1524000" cy="2077278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129381" y="76200"/>
            <a:ext cx="8382000" cy="8382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967581" y="2769394"/>
            <a:ext cx="1361661" cy="503583"/>
            <a:chOff x="-228600" y="1371600"/>
            <a:chExt cx="1371600" cy="609600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>
            <a:xfrm>
              <a:off x="-228600" y="152400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::controller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015581" y="18288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606381" y="1981200"/>
            <a:ext cx="1600200" cy="762000"/>
            <a:chOff x="-457200" y="1371600"/>
            <a:chExt cx="1600200" cy="762000"/>
          </a:xfrm>
          <a:solidFill>
            <a:schemeClr val="bg1"/>
          </a:solidFill>
        </p:grpSpPr>
        <p:sp>
          <p:nvSpPr>
            <p:cNvPr id="101" name="Rectangle 100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storage::entity</a:t>
              </a:r>
              <a:endParaRPr lang="en-SG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606381" y="3425439"/>
            <a:ext cx="1600200" cy="762000"/>
            <a:chOff x="-457200" y="1371600"/>
            <a:chExt cx="1600200" cy="762000"/>
          </a:xfrm>
          <a:solidFill>
            <a:schemeClr val="bg1"/>
          </a:solidFill>
        </p:grpSpPr>
        <p:sp>
          <p:nvSpPr>
            <p:cNvPr id="104" name="Rectangle 103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api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62781" y="4293394"/>
            <a:ext cx="1371600" cy="506339"/>
            <a:chOff x="-228600" y="1371600"/>
            <a:chExt cx="1371600" cy="506339"/>
          </a:xfrm>
          <a:solidFill>
            <a:schemeClr val="bg1"/>
          </a:solidFill>
        </p:grpSpPr>
        <p:sp>
          <p:nvSpPr>
            <p:cNvPr id="107" name="Rectangle 106"/>
            <p:cNvSpPr/>
            <p:nvPr/>
          </p:nvSpPr>
          <p:spPr>
            <a:xfrm>
              <a:off x="-228600" y="1524000"/>
              <a:ext cx="1371600" cy="353939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196181" y="254950"/>
            <a:ext cx="1676400" cy="507050"/>
            <a:chOff x="-533400" y="1371600"/>
            <a:chExt cx="1676400" cy="507050"/>
          </a:xfrm>
          <a:solidFill>
            <a:schemeClr val="bg1"/>
          </a:solidFill>
        </p:grpSpPr>
        <p:sp>
          <p:nvSpPr>
            <p:cNvPr id="110" name="Rectangle 109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/>
                  </a:solidFill>
                </a:rPr>
                <a:t>common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5844381" y="3962400"/>
            <a:ext cx="7620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415381" y="4369594"/>
            <a:ext cx="16002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7368381" y="2743200"/>
            <a:ext cx="0" cy="83464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119981" y="914402"/>
            <a:ext cx="0" cy="475534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25181" y="910128"/>
            <a:ext cx="0" cy="45719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368381" y="659449"/>
            <a:ext cx="0" cy="146097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62781" y="914402"/>
            <a:ext cx="0" cy="261699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625181" y="2590800"/>
            <a:ext cx="0" cy="4572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67581" y="4217194"/>
            <a:ext cx="0" cy="22417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015581" y="41148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22" name="Rectangle 121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4625181" y="36576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6758781" y="910128"/>
            <a:ext cx="0" cy="46218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4015581" y="28956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27" name="Rectangle 126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939381" y="5055394"/>
            <a:ext cx="1447800" cy="533400"/>
            <a:chOff x="-304800" y="1371600"/>
            <a:chExt cx="1447800" cy="533400"/>
          </a:xfrm>
          <a:solidFill>
            <a:schemeClr val="bg1"/>
          </a:solidFill>
        </p:grpSpPr>
        <p:sp>
          <p:nvSpPr>
            <p:cNvPr id="130" name="Rectangle 129"/>
            <p:cNvSpPr/>
            <p:nvPr/>
          </p:nvSpPr>
          <p:spPr>
            <a:xfrm>
              <a:off x="-304800" y="1524000"/>
              <a:ext cx="1447800" cy="3810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132" name="Straight Arrow Connector 131"/>
          <p:cNvCxnSpPr/>
          <p:nvPr/>
        </p:nvCxnSpPr>
        <p:spPr>
          <a:xfrm>
            <a:off x="4625181" y="4876800"/>
            <a:ext cx="0" cy="330994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endCxn id="98" idx="3"/>
          </p:cNvCxnSpPr>
          <p:nvPr/>
        </p:nvCxnSpPr>
        <p:spPr>
          <a:xfrm rot="5400000" flipH="1" flipV="1">
            <a:off x="4167981" y="2743200"/>
            <a:ext cx="1676400" cy="762000"/>
          </a:xfrm>
          <a:prstGeom prst="bentConnector4">
            <a:avLst>
              <a:gd name="adj1" fmla="val 637"/>
              <a:gd name="adj2" fmla="val 130000"/>
            </a:avLst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2339181" y="3150394"/>
            <a:ext cx="16764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3786981" y="254950"/>
            <a:ext cx="1676400" cy="507050"/>
            <a:chOff x="-533400" y="1371600"/>
            <a:chExt cx="1676400" cy="507050"/>
          </a:xfrm>
          <a:solidFill>
            <a:schemeClr val="bg1"/>
          </a:solidFill>
        </p:grpSpPr>
        <p:sp>
          <p:nvSpPr>
            <p:cNvPr id="136" name="Rectangle 135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common::exception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530181" y="4888906"/>
            <a:ext cx="1676400" cy="762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39" name="Rectangle 138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datastore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7368381" y="4191000"/>
            <a:ext cx="0" cy="84140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967581" y="2159794"/>
            <a:ext cx="1361661" cy="503583"/>
            <a:chOff x="-505326" y="1371600"/>
            <a:chExt cx="1648326" cy="609600"/>
          </a:xfrm>
          <a:solidFill>
            <a:schemeClr val="bg1"/>
          </a:solidFill>
        </p:grpSpPr>
        <p:sp>
          <p:nvSpPr>
            <p:cNvPr id="143" name="Rectangle 142"/>
            <p:cNvSpPr/>
            <p:nvPr/>
          </p:nvSpPr>
          <p:spPr>
            <a:xfrm>
              <a:off x="-505326" y="1524000"/>
              <a:ext cx="1648326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::view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95" idx="0"/>
            <a:endCxn id="143" idx="2"/>
          </p:cNvCxnSpPr>
          <p:nvPr/>
        </p:nvCxnSpPr>
        <p:spPr>
          <a:xfrm flipV="1">
            <a:off x="1648412" y="2663377"/>
            <a:ext cx="0" cy="231913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967581" y="1600200"/>
            <a:ext cx="1361661" cy="503583"/>
            <a:chOff x="-505326" y="1371600"/>
            <a:chExt cx="1648326" cy="609600"/>
          </a:xfrm>
          <a:solidFill>
            <a:schemeClr val="bg1"/>
          </a:solidFill>
        </p:grpSpPr>
        <p:sp>
          <p:nvSpPr>
            <p:cNvPr id="147" name="Rectangle 146"/>
            <p:cNvSpPr/>
            <p:nvPr/>
          </p:nvSpPr>
          <p:spPr>
            <a:xfrm>
              <a:off x="-505326" y="1524000"/>
              <a:ext cx="1648326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::website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662781" y="3759994"/>
            <a:ext cx="1371600" cy="423729"/>
            <a:chOff x="-228600" y="1371600"/>
            <a:chExt cx="1371600" cy="499929"/>
          </a:xfrm>
          <a:solidFill>
            <a:schemeClr val="bg1"/>
          </a:solidFill>
        </p:grpSpPr>
        <p:sp>
          <p:nvSpPr>
            <p:cNvPr id="150" name="Rectangle 149"/>
            <p:cNvSpPr/>
            <p:nvPr/>
          </p:nvSpPr>
          <p:spPr>
            <a:xfrm>
              <a:off x="-228600" y="1524001"/>
              <a:ext cx="1371600" cy="3475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225381" y="256308"/>
            <a:ext cx="1905000" cy="505692"/>
            <a:chOff x="-762000" y="1371600"/>
            <a:chExt cx="1905000" cy="505692"/>
          </a:xfrm>
          <a:solidFill>
            <a:schemeClr val="bg1"/>
          </a:solidFill>
        </p:grpSpPr>
        <p:sp>
          <p:nvSpPr>
            <p:cNvPr id="157" name="Rectangle 156"/>
            <p:cNvSpPr/>
            <p:nvPr/>
          </p:nvSpPr>
          <p:spPr>
            <a:xfrm>
              <a:off x="-762000" y="1524000"/>
              <a:ext cx="1905000" cy="353292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/>
                  </a:solidFill>
                </a:rPr>
                <a:t>datatransfer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129381" y="4979194"/>
            <a:ext cx="2286000" cy="1234440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Client</a:t>
            </a:r>
            <a:endParaRPr lang="en-SG" sz="1600" b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281781" y="5220494"/>
            <a:ext cx="1905000" cy="381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87" name="Rectangle 86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client::scripts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162" name="Straight Arrow Connector 161"/>
          <p:cNvCxnSpPr>
            <a:stCxn id="87" idx="3"/>
            <a:endCxn id="122" idx="1"/>
          </p:cNvCxnSpPr>
          <p:nvPr/>
        </p:nvCxnSpPr>
        <p:spPr>
          <a:xfrm flipV="1">
            <a:off x="2186781" y="4572000"/>
            <a:ext cx="1828800" cy="87709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281781" y="5779294"/>
            <a:ext cx="1905000" cy="381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70" name="Rectangle 169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client::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remoteapi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172" name="Straight Arrow Connector 161"/>
          <p:cNvCxnSpPr/>
          <p:nvPr/>
        </p:nvCxnSpPr>
        <p:spPr>
          <a:xfrm flipV="1">
            <a:off x="2186781" y="5664994"/>
            <a:ext cx="5257800" cy="330994"/>
          </a:xfrm>
          <a:prstGeom prst="bentConnector3">
            <a:avLst>
              <a:gd name="adj1" fmla="val 100000"/>
            </a:avLst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61"/>
          <p:cNvCxnSpPr/>
          <p:nvPr/>
        </p:nvCxnSpPr>
        <p:spPr>
          <a:xfrm flipV="1">
            <a:off x="281781" y="864394"/>
            <a:ext cx="0" cy="411480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67581" y="5629108"/>
            <a:ext cx="0" cy="224172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55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26</cp:revision>
  <dcterms:created xsi:type="dcterms:W3CDTF">2006-08-16T00:00:00Z</dcterms:created>
  <dcterms:modified xsi:type="dcterms:W3CDTF">2013-03-24T10:41:35Z</dcterms:modified>
</cp:coreProperties>
</file>