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A20E-2051-093E-530F-56A53BEF8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1748D-7973-789D-ED95-35A7EC64C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CE94-9817-47FC-9597-3676BEFD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89B-EB67-4C4C-15D9-72F467B1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AD09-69C0-9FED-E5E4-942BFB25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C96D-811E-F890-FA83-51D6670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1A505-591E-A207-3575-CB6961E3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7F951-BA84-E0D6-A4CF-738025D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AFB8-D5CB-70B7-F8BE-799847A7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FFAA-A039-2F52-3F1E-3384C326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4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0D593-246E-E62C-A1D7-56026591A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55B6E-83D3-864A-2F16-9A1B7D754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7C67-0104-3BEE-B3DC-78EA43EF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DE3F-58C1-A368-6DF9-64EB1040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B2CB-F280-DF9B-43DA-E1C01B44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6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73FF-C589-60FC-2873-1BD64435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61B7-2EA9-2FD8-7DAA-C2AA3476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87EB-73CD-CB4D-EDF0-27C040EE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D5DB-7ABF-5F9B-D318-0F1E568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90D9-6461-0B07-3AC2-77C752D2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C3AA-0F43-BF7D-768E-6FB0B3C0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1BC8-76DB-0723-4555-C7682691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A5AF6-A6C2-23F9-A1BD-2E64C056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C23C-4042-C408-9CC3-2A296EC5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D0CB-6EFC-2855-3509-F519AF8D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D90F-340B-56CB-7E2B-7ECE142F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606E-D898-1B6E-758C-7E9049421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6348-2C0A-3C10-08BF-D52CA1A2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AB7A8-C933-3C28-4D9E-A0D9F2EB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8D24E-A4D0-C50F-7EFD-A5A336FA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7533F-4CD7-BDB9-CE40-9FED9171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BD-C898-9BEE-CFA8-C4A94363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9D34-34DE-364A-66F2-D99D69B7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B4D9A-3CE5-2EE4-B1FB-B6A95A8E1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E07A1-BF90-85FB-7EE6-4434D73A3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746EC-B938-7438-DB0F-34493E8F0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D3140-920E-A354-67D4-612B94EA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27644-EAB8-E0BA-A6DA-650D34FE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AD9FE-F1FC-3F04-3A2D-C4E9C99D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7DF2-03FD-DD5D-9804-D85EB972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98A85-103E-5744-5053-D60F13BC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25B67-3617-BD0D-CEBF-4E2CE3D0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FAE60-8883-5EE1-0684-B7D21DDB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05800-4362-D0D0-7B49-EA85295A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DE884-4DA4-CA7E-848B-EB265074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B4E1-288B-A637-6A9C-31BF505F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4995-5133-7CF1-3F56-C7CED9B6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3104-63AF-42D8-B873-0AFC8AF3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39F28-F48E-B04F-A58F-F52455BBD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6D-17A8-59FE-67AE-8215A85C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91AE-0CCA-19D0-9F13-225BCD5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ABBC8-628B-4F47-4624-6C2015DA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487B-23A8-5F53-47E3-8CD0C5CE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7046B-BF69-86EE-9FE7-634B9E00D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16096-F658-63C5-C38A-5376E482A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39127-DE23-1C2A-CFB3-FBF3452D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AF809-3415-8E45-F98A-96FCE4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61201-5CAF-8CF9-A221-E6B28FEB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577A3-2A46-8A62-940D-930A2B9A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4F30-D7AC-DE6E-AB9E-F593D38C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DAAE-CD77-27AD-DDC4-B0F60E0AC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10F3-B440-0614-515E-4BA406C23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6E3C-5B0C-E586-5E2F-8F00193CF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8EE0-20D7-B699-4A00-383B0D19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02024-5CE5-8467-4C4B-1804FBFC9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56" y="1825625"/>
            <a:ext cx="6296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1BF9-889D-DFC9-8A01-4608F96E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F519-4C81-FFC0-D582-54031407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The flow consists of: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Email Ingestion</a:t>
            </a:r>
            <a:r>
              <a:rPr lang="en-US" dirty="0"/>
              <a:t> – Receiving emails and attachments.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Preprocessing</a:t>
            </a:r>
            <a:r>
              <a:rPr lang="en-US" dirty="0"/>
              <a:t> – Applying OCR and extracting text from emails and documents.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LLM Classification</a:t>
            </a:r>
            <a:r>
              <a:rPr lang="en-US" dirty="0"/>
              <a:t> – Identifying request types and extracting key fields.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Priority &amp; Routing</a:t>
            </a:r>
            <a:r>
              <a:rPr lang="en-US" dirty="0"/>
              <a:t> – Assigning priority and directing emails based on request type.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Duplicate Detection</a:t>
            </a:r>
            <a:r>
              <a:rPr lang="en-US" dirty="0"/>
              <a:t> – Identifying and handling redundant emails.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Final Output &amp; Integration</a:t>
            </a:r>
            <a:r>
              <a:rPr lang="en-US" dirty="0"/>
              <a:t> – Structuring the extracted data and integrating it into the servicing workflow.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9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</vt:lpstr>
      <vt:lpstr>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AVITA</dc:creator>
  <cp:lastModifiedBy>AVITA</cp:lastModifiedBy>
  <cp:revision>1</cp:revision>
  <dcterms:created xsi:type="dcterms:W3CDTF">2025-03-26T07:43:49Z</dcterms:created>
  <dcterms:modified xsi:type="dcterms:W3CDTF">2025-03-26T07:44:21Z</dcterms:modified>
</cp:coreProperties>
</file>