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C1C58-99A1-4BA5-B3E2-B96FF0CBA49B}" v="3" dt="2024-06-24T14:41:37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5385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5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2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e61fb823f67acac1/Desktop/SANAPPT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:POLNATI NALINI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0626-9CCC-FA57-1B20-EFF487D3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61CA-607D-D20C-1D5F-6913819D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https://github.com/NaliniACOE/project1.git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64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36</TotalTime>
  <Words>447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NALINI</dc:creator>
  <cp:keywords/>
  <dc:description>generated using python-pptx</dc:description>
  <cp:lastModifiedBy>PENKE VENKATA SWAMY</cp:lastModifiedBy>
  <cp:revision>7</cp:revision>
  <dcterms:created xsi:type="dcterms:W3CDTF">2013-01-27T09:14:16Z</dcterms:created>
  <dcterms:modified xsi:type="dcterms:W3CDTF">2024-06-24T14:42:31Z</dcterms:modified>
  <cp:category/>
</cp:coreProperties>
</file>