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0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lini Dn" userId="9970dbd03c78dde8" providerId="LiveId" clId="{754E5D54-63F8-45EE-8D95-3B0E257DBEA2}"/>
    <pc:docChg chg="undo custSel addSld delSld modSld">
      <pc:chgData name="Nalini Dn" userId="9970dbd03c78dde8" providerId="LiveId" clId="{754E5D54-63F8-45EE-8D95-3B0E257DBEA2}" dt="2023-07-15T06:03:59.850" v="86" actId="2696"/>
      <pc:docMkLst>
        <pc:docMk/>
      </pc:docMkLst>
      <pc:sldChg chg="addSp modSp mod">
        <pc:chgData name="Nalini Dn" userId="9970dbd03c78dde8" providerId="LiveId" clId="{754E5D54-63F8-45EE-8D95-3B0E257DBEA2}" dt="2023-07-12T16:51:32.446" v="68" actId="14100"/>
        <pc:sldMkLst>
          <pc:docMk/>
          <pc:sldMk cId="2191642741" sldId="258"/>
        </pc:sldMkLst>
        <pc:picChg chg="add mod">
          <ac:chgData name="Nalini Dn" userId="9970dbd03c78dde8" providerId="LiveId" clId="{754E5D54-63F8-45EE-8D95-3B0E257DBEA2}" dt="2023-07-12T16:51:32.446" v="68" actId="14100"/>
          <ac:picMkLst>
            <pc:docMk/>
            <pc:sldMk cId="2191642741" sldId="258"/>
            <ac:picMk id="5" creationId="{0D78E30B-6254-7809-BAD8-E959E5426EB9}"/>
          </ac:picMkLst>
        </pc:picChg>
      </pc:sldChg>
      <pc:sldChg chg="del">
        <pc:chgData name="Nalini Dn" userId="9970dbd03c78dde8" providerId="LiveId" clId="{754E5D54-63F8-45EE-8D95-3B0E257DBEA2}" dt="2023-07-15T06:03:59.850" v="86" actId="2696"/>
        <pc:sldMkLst>
          <pc:docMk/>
          <pc:sldMk cId="192480340" sldId="259"/>
        </pc:sldMkLst>
      </pc:sldChg>
      <pc:sldChg chg="addSp modSp mod">
        <pc:chgData name="Nalini Dn" userId="9970dbd03c78dde8" providerId="LiveId" clId="{754E5D54-63F8-45EE-8D95-3B0E257DBEA2}" dt="2023-07-12T04:04:04.656" v="5" actId="14100"/>
        <pc:sldMkLst>
          <pc:docMk/>
          <pc:sldMk cId="3636899917" sldId="260"/>
        </pc:sldMkLst>
        <pc:picChg chg="add mod">
          <ac:chgData name="Nalini Dn" userId="9970dbd03c78dde8" providerId="LiveId" clId="{754E5D54-63F8-45EE-8D95-3B0E257DBEA2}" dt="2023-07-12T04:04:04.656" v="5" actId="14100"/>
          <ac:picMkLst>
            <pc:docMk/>
            <pc:sldMk cId="3636899917" sldId="260"/>
            <ac:picMk id="5" creationId="{C9C0D25D-D1D3-3421-30F0-00D03E468307}"/>
          </ac:picMkLst>
        </pc:picChg>
      </pc:sldChg>
      <pc:sldChg chg="addSp modSp mod">
        <pc:chgData name="Nalini Dn" userId="9970dbd03c78dde8" providerId="LiveId" clId="{754E5D54-63F8-45EE-8D95-3B0E257DBEA2}" dt="2023-07-12T04:19:34.651" v="11" actId="14100"/>
        <pc:sldMkLst>
          <pc:docMk/>
          <pc:sldMk cId="3378711443" sldId="261"/>
        </pc:sldMkLst>
        <pc:picChg chg="add mod">
          <ac:chgData name="Nalini Dn" userId="9970dbd03c78dde8" providerId="LiveId" clId="{754E5D54-63F8-45EE-8D95-3B0E257DBEA2}" dt="2023-07-12T04:19:34.651" v="11" actId="14100"/>
          <ac:picMkLst>
            <pc:docMk/>
            <pc:sldMk cId="3378711443" sldId="261"/>
            <ac:picMk id="5" creationId="{EF98EE0A-170D-BDE1-313E-DBDC76A550DA}"/>
          </ac:picMkLst>
        </pc:picChg>
      </pc:sldChg>
      <pc:sldChg chg="addSp modSp mod">
        <pc:chgData name="Nalini Dn" userId="9970dbd03c78dde8" providerId="LiveId" clId="{754E5D54-63F8-45EE-8D95-3B0E257DBEA2}" dt="2023-07-12T04:33:22.042" v="19" actId="14100"/>
        <pc:sldMkLst>
          <pc:docMk/>
          <pc:sldMk cId="2412328293" sldId="262"/>
        </pc:sldMkLst>
        <pc:spChg chg="mod">
          <ac:chgData name="Nalini Dn" userId="9970dbd03c78dde8" providerId="LiveId" clId="{754E5D54-63F8-45EE-8D95-3B0E257DBEA2}" dt="2023-07-12T04:20:27.898" v="14" actId="21"/>
          <ac:spMkLst>
            <pc:docMk/>
            <pc:sldMk cId="2412328293" sldId="262"/>
            <ac:spMk id="2" creationId="{12151FB6-3995-AEB8-CC71-D9EE7A76F4DA}"/>
          </ac:spMkLst>
        </pc:spChg>
        <pc:picChg chg="add mod">
          <ac:chgData name="Nalini Dn" userId="9970dbd03c78dde8" providerId="LiveId" clId="{754E5D54-63F8-45EE-8D95-3B0E257DBEA2}" dt="2023-07-12T04:33:22.042" v="19" actId="14100"/>
          <ac:picMkLst>
            <pc:docMk/>
            <pc:sldMk cId="2412328293" sldId="262"/>
            <ac:picMk id="5" creationId="{9322EF10-7769-BFE8-9B0A-5B38FEAE6BFF}"/>
          </ac:picMkLst>
        </pc:picChg>
      </pc:sldChg>
      <pc:sldChg chg="addSp modSp mod">
        <pc:chgData name="Nalini Dn" userId="9970dbd03c78dde8" providerId="LiveId" clId="{754E5D54-63F8-45EE-8D95-3B0E257DBEA2}" dt="2023-07-12T05:13:14.370" v="25" actId="14100"/>
        <pc:sldMkLst>
          <pc:docMk/>
          <pc:sldMk cId="2601555831" sldId="263"/>
        </pc:sldMkLst>
        <pc:picChg chg="add mod">
          <ac:chgData name="Nalini Dn" userId="9970dbd03c78dde8" providerId="LiveId" clId="{754E5D54-63F8-45EE-8D95-3B0E257DBEA2}" dt="2023-07-12T05:13:14.370" v="25" actId="14100"/>
          <ac:picMkLst>
            <pc:docMk/>
            <pc:sldMk cId="2601555831" sldId="263"/>
            <ac:picMk id="5" creationId="{745C6F1C-D67B-6B1E-44C1-E43314B5461E}"/>
          </ac:picMkLst>
        </pc:picChg>
      </pc:sldChg>
      <pc:sldChg chg="addSp modSp mod">
        <pc:chgData name="Nalini Dn" userId="9970dbd03c78dde8" providerId="LiveId" clId="{754E5D54-63F8-45EE-8D95-3B0E257DBEA2}" dt="2023-07-12T16:49:29.460" v="58" actId="14100"/>
        <pc:sldMkLst>
          <pc:docMk/>
          <pc:sldMk cId="3889701402" sldId="264"/>
        </pc:sldMkLst>
        <pc:picChg chg="add mod">
          <ac:chgData name="Nalini Dn" userId="9970dbd03c78dde8" providerId="LiveId" clId="{754E5D54-63F8-45EE-8D95-3B0E257DBEA2}" dt="2023-07-12T16:49:29.460" v="58" actId="14100"/>
          <ac:picMkLst>
            <pc:docMk/>
            <pc:sldMk cId="3889701402" sldId="264"/>
            <ac:picMk id="5" creationId="{C5D0DB50-FDFB-F160-AC4E-67D8CD1CC23E}"/>
          </ac:picMkLst>
        </pc:picChg>
      </pc:sldChg>
      <pc:sldChg chg="addSp modSp mod">
        <pc:chgData name="Nalini Dn" userId="9970dbd03c78dde8" providerId="LiveId" clId="{754E5D54-63F8-45EE-8D95-3B0E257DBEA2}" dt="2023-07-12T14:30:09.726" v="30" actId="14100"/>
        <pc:sldMkLst>
          <pc:docMk/>
          <pc:sldMk cId="1416708009" sldId="265"/>
        </pc:sldMkLst>
        <pc:picChg chg="add mod">
          <ac:chgData name="Nalini Dn" userId="9970dbd03c78dde8" providerId="LiveId" clId="{754E5D54-63F8-45EE-8D95-3B0E257DBEA2}" dt="2023-07-12T14:30:09.726" v="30" actId="14100"/>
          <ac:picMkLst>
            <pc:docMk/>
            <pc:sldMk cId="1416708009" sldId="265"/>
            <ac:picMk id="5" creationId="{F3D9C08A-7095-14C6-023A-3B71FBE9A11B}"/>
          </ac:picMkLst>
        </pc:picChg>
      </pc:sldChg>
      <pc:sldChg chg="addSp modSp mod">
        <pc:chgData name="Nalini Dn" userId="9970dbd03c78dde8" providerId="LiveId" clId="{754E5D54-63F8-45EE-8D95-3B0E257DBEA2}" dt="2023-07-12T16:36:56.864" v="35" actId="1076"/>
        <pc:sldMkLst>
          <pc:docMk/>
          <pc:sldMk cId="3689466831" sldId="266"/>
        </pc:sldMkLst>
        <pc:picChg chg="add mod">
          <ac:chgData name="Nalini Dn" userId="9970dbd03c78dde8" providerId="LiveId" clId="{754E5D54-63F8-45EE-8D95-3B0E257DBEA2}" dt="2023-07-12T16:36:56.864" v="35" actId="1076"/>
          <ac:picMkLst>
            <pc:docMk/>
            <pc:sldMk cId="3689466831" sldId="266"/>
            <ac:picMk id="5" creationId="{3159AA23-2903-3861-1442-22548B5DA02C}"/>
          </ac:picMkLst>
        </pc:picChg>
      </pc:sldChg>
      <pc:sldChg chg="addSp modSp mod">
        <pc:chgData name="Nalini Dn" userId="9970dbd03c78dde8" providerId="LiveId" clId="{754E5D54-63F8-45EE-8D95-3B0E257DBEA2}" dt="2023-07-12T16:50:47.799" v="64" actId="14100"/>
        <pc:sldMkLst>
          <pc:docMk/>
          <pc:sldMk cId="3518547519" sldId="267"/>
        </pc:sldMkLst>
        <pc:spChg chg="mod">
          <ac:chgData name="Nalini Dn" userId="9970dbd03c78dde8" providerId="LiveId" clId="{754E5D54-63F8-45EE-8D95-3B0E257DBEA2}" dt="2023-07-12T16:50:26.112" v="59" actId="20577"/>
          <ac:spMkLst>
            <pc:docMk/>
            <pc:sldMk cId="3518547519" sldId="267"/>
            <ac:spMk id="2" creationId="{12151FB6-3995-AEB8-CC71-D9EE7A76F4DA}"/>
          </ac:spMkLst>
        </pc:spChg>
        <pc:picChg chg="add mod">
          <ac:chgData name="Nalini Dn" userId="9970dbd03c78dde8" providerId="LiveId" clId="{754E5D54-63F8-45EE-8D95-3B0E257DBEA2}" dt="2023-07-12T16:50:47.799" v="64" actId="14100"/>
          <ac:picMkLst>
            <pc:docMk/>
            <pc:sldMk cId="3518547519" sldId="267"/>
            <ac:picMk id="5" creationId="{06808434-34BB-7EA3-AB50-DC9AB99A247C}"/>
          </ac:picMkLst>
        </pc:picChg>
      </pc:sldChg>
      <pc:sldChg chg="addSp delSp modSp mod">
        <pc:chgData name="Nalini Dn" userId="9970dbd03c78dde8" providerId="LiveId" clId="{754E5D54-63F8-45EE-8D95-3B0E257DBEA2}" dt="2023-07-15T05:48:50.737" v="81" actId="14100"/>
        <pc:sldMkLst>
          <pc:docMk/>
          <pc:sldMk cId="2459995987" sldId="268"/>
        </pc:sldMkLst>
        <pc:spChg chg="add del">
          <ac:chgData name="Nalini Dn" userId="9970dbd03c78dde8" providerId="LiveId" clId="{754E5D54-63F8-45EE-8D95-3B0E257DBEA2}" dt="2023-07-12T16:46:46.329" v="41" actId="22"/>
          <ac:spMkLst>
            <pc:docMk/>
            <pc:sldMk cId="2459995987" sldId="268"/>
            <ac:spMk id="5" creationId="{1A6DB155-6676-3F8C-9689-77AA6BA92669}"/>
          </ac:spMkLst>
        </pc:spChg>
        <pc:picChg chg="add mod">
          <ac:chgData name="Nalini Dn" userId="9970dbd03c78dde8" providerId="LiveId" clId="{754E5D54-63F8-45EE-8D95-3B0E257DBEA2}" dt="2023-07-15T05:48:50.737" v="81" actId="14100"/>
          <ac:picMkLst>
            <pc:docMk/>
            <pc:sldMk cId="2459995987" sldId="268"/>
            <ac:picMk id="5" creationId="{952EB70F-FD2A-0DA8-31E5-660A28974FC6}"/>
          </ac:picMkLst>
        </pc:picChg>
        <pc:picChg chg="add del mod">
          <ac:chgData name="Nalini Dn" userId="9970dbd03c78dde8" providerId="LiveId" clId="{754E5D54-63F8-45EE-8D95-3B0E257DBEA2}" dt="2023-07-15T05:48:36.178" v="75" actId="478"/>
          <ac:picMkLst>
            <pc:docMk/>
            <pc:sldMk cId="2459995987" sldId="268"/>
            <ac:picMk id="7" creationId="{D5E4F695-3185-22AF-BA1F-221BEFD4C019}"/>
          </ac:picMkLst>
        </pc:picChg>
        <pc:picChg chg="add mod">
          <ac:chgData name="Nalini Dn" userId="9970dbd03c78dde8" providerId="LiveId" clId="{754E5D54-63F8-45EE-8D95-3B0E257DBEA2}" dt="2023-07-15T05:48:46.356" v="80" actId="1076"/>
          <ac:picMkLst>
            <pc:docMk/>
            <pc:sldMk cId="2459995987" sldId="268"/>
            <ac:picMk id="9" creationId="{A571BD69-E874-ABA1-343F-AA6DDEEEB715}"/>
          </ac:picMkLst>
        </pc:picChg>
      </pc:sldChg>
      <pc:sldChg chg="addSp delSp modSp mod">
        <pc:chgData name="Nalini Dn" userId="9970dbd03c78dde8" providerId="LiveId" clId="{754E5D54-63F8-45EE-8D95-3B0E257DBEA2}" dt="2023-07-15T05:53:42.754" v="85" actId="14100"/>
        <pc:sldMkLst>
          <pc:docMk/>
          <pc:sldMk cId="348948099" sldId="269"/>
        </pc:sldMkLst>
        <pc:picChg chg="add del mod">
          <ac:chgData name="Nalini Dn" userId="9970dbd03c78dde8" providerId="LiveId" clId="{754E5D54-63F8-45EE-8D95-3B0E257DBEA2}" dt="2023-07-15T05:53:35.848" v="82" actId="478"/>
          <ac:picMkLst>
            <pc:docMk/>
            <pc:sldMk cId="348948099" sldId="269"/>
            <ac:picMk id="5" creationId="{27920EF5-E96A-C459-E29B-05E0AC1AA404}"/>
          </ac:picMkLst>
        </pc:picChg>
        <pc:picChg chg="add mod">
          <ac:chgData name="Nalini Dn" userId="9970dbd03c78dde8" providerId="LiveId" clId="{754E5D54-63F8-45EE-8D95-3B0E257DBEA2}" dt="2023-07-15T05:53:42.754" v="85" actId="14100"/>
          <ac:picMkLst>
            <pc:docMk/>
            <pc:sldMk cId="348948099" sldId="269"/>
            <ac:picMk id="6" creationId="{41C2A0BF-F0FA-DFE9-8EF5-45F32722B602}"/>
          </ac:picMkLst>
        </pc:picChg>
      </pc:sldChg>
      <pc:sldChg chg="addSp delSp modSp add mod">
        <pc:chgData name="Nalini Dn" userId="9970dbd03c78dde8" providerId="LiveId" clId="{754E5D54-63F8-45EE-8D95-3B0E257DBEA2}" dt="2023-07-12T16:52:52.441" v="74" actId="14100"/>
        <pc:sldMkLst>
          <pc:docMk/>
          <pc:sldMk cId="3070152317" sldId="270"/>
        </pc:sldMkLst>
        <pc:picChg chg="del">
          <ac:chgData name="Nalini Dn" userId="9970dbd03c78dde8" providerId="LiveId" clId="{754E5D54-63F8-45EE-8D95-3B0E257DBEA2}" dt="2023-07-12T16:52:07.705" v="70" actId="478"/>
          <ac:picMkLst>
            <pc:docMk/>
            <pc:sldMk cId="3070152317" sldId="270"/>
            <ac:picMk id="5" creationId="{C98FB616-2C3A-7FBF-EEAC-AD5101A1AFDF}"/>
          </ac:picMkLst>
        </pc:picChg>
        <pc:picChg chg="add mod">
          <ac:chgData name="Nalini Dn" userId="9970dbd03c78dde8" providerId="LiveId" clId="{754E5D54-63F8-45EE-8D95-3B0E257DBEA2}" dt="2023-07-12T16:52:52.441" v="74" actId="14100"/>
          <ac:picMkLst>
            <pc:docMk/>
            <pc:sldMk cId="3070152317" sldId="270"/>
            <ac:picMk id="6" creationId="{E6A2D9EF-3077-107B-D5AA-50F52CEBFA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7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0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0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886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176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07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55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4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71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0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80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0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3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4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5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263232-7F8E-488B-B3DA-B3F0D9133F1C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7FCDB4-09EA-433F-B147-B54147EB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378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FB6-3995-AEB8-CC71-D9EE7A76F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C65B-8290-AC01-BF2B-76AFDA44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FB616-2C3A-7FBF-EEAC-AD5101A1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90" y="1211261"/>
            <a:ext cx="8110910" cy="5390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EFEE64-DBD3-5112-C7EC-578B6E41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553" y="296963"/>
            <a:ext cx="3597455" cy="608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954BE4-1A0C-1036-9536-0D0B61AA1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674" y="11370"/>
            <a:ext cx="2072820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FB6-3995-AEB8-CC71-D9EE7A76F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3" y="161365"/>
            <a:ext cx="9663953" cy="90543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aleway" pitchFamily="2" charset="0"/>
              </a:rPr>
              <a:t>7. What is the percentage contribution of each product to the 	total revenue?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C65B-8290-AC01-BF2B-76AFDA44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54BE4-1A0C-1036-9536-0D0B61AA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74" y="11370"/>
            <a:ext cx="2072820" cy="134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D9C08A-7095-14C6-023A-3B71FBE9A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3" y="1066800"/>
            <a:ext cx="9484659" cy="56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0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FB6-3995-AEB8-CC71-D9EE7A76F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3" y="161365"/>
            <a:ext cx="9663953" cy="90543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aleway" pitchFamily="2" charset="0"/>
              </a:rPr>
              <a:t>8. Compare the average quantity sold during marketing 	campaigns to outside the marketing campaigns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C65B-8290-AC01-BF2B-76AFDA44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54BE4-1A0C-1036-9536-0D0B61AA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74" y="11370"/>
            <a:ext cx="2072820" cy="134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59AA23-2903-3861-1442-22548B5D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412258"/>
            <a:ext cx="8310283" cy="48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FB6-3995-AEB8-CC71-D9EE7A76F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3" y="161365"/>
            <a:ext cx="9663953" cy="90543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aleway" pitchFamily="2" charset="0"/>
              </a:rPr>
              <a:t>9. Compare the revenue generated by products inside the 	marketing campaigns to outside the campaigns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C65B-8290-AC01-BF2B-76AFDA44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54BE4-1A0C-1036-9536-0D0B61AA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74" y="11370"/>
            <a:ext cx="2072820" cy="1348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2A0BF-F0FA-DFE9-8EF5-45F32722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76" y="1372995"/>
            <a:ext cx="8496911" cy="45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FB6-3995-AEB8-CC71-D9EE7A76F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3" y="161366"/>
            <a:ext cx="9663953" cy="58270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aleway" pitchFamily="2" charset="0"/>
              </a:rPr>
              <a:t>10. Rank the products by their average daily quantity sold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C65B-8290-AC01-BF2B-76AFDA44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54BE4-1A0C-1036-9536-0D0B61AA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74" y="11370"/>
            <a:ext cx="2072820" cy="1348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71BD69-E874-ABA1-343F-AA6DDEEEB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854" y="3255447"/>
            <a:ext cx="3924640" cy="4677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EB70F-FD2A-0DA8-31E5-660A28974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53" y="880478"/>
            <a:ext cx="7704488" cy="310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9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FB6-3995-AEB8-CC71-D9EE7A76F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3" y="161365"/>
            <a:ext cx="9663953" cy="90543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C65B-8290-AC01-BF2B-76AFDA44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54BE4-1A0C-1036-9536-0D0B61AA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74" y="11370"/>
            <a:ext cx="2072820" cy="134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08434-34BB-7EA3-AB50-DC9AB99A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1066800"/>
            <a:ext cx="7486733" cy="46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4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FB6-3995-AEB8-CC71-D9EE7A76F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C65B-8290-AC01-BF2B-76AFDA44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FEE64-DBD3-5112-C7EC-578B6E41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53" y="296963"/>
            <a:ext cx="3597455" cy="608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954BE4-1A0C-1036-9536-0D0B61AA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674" y="11370"/>
            <a:ext cx="2072820" cy="1348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A2D9EF-3077-107B-D5AA-50F52CEBF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4" y="1452282"/>
            <a:ext cx="8133844" cy="46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5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FB6-3995-AEB8-CC71-D9EE7A76F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24" y="134472"/>
            <a:ext cx="9708776" cy="1093694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C65B-8290-AC01-BF2B-76AFDA44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54BE4-1A0C-1036-9536-0D0B61AA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74" y="11370"/>
            <a:ext cx="2072820" cy="134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78E30B-6254-7809-BAD8-E959E542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79" y="887506"/>
            <a:ext cx="7453006" cy="50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4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FB6-3995-AEB8-CC71-D9EE7A76F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3" y="161365"/>
            <a:ext cx="9663953" cy="905435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Raleway" pitchFamily="2" charset="0"/>
              </a:rPr>
              <a:t>1. How many transactions were completed during each                 	marketing campaign?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C65B-8290-AC01-BF2B-76AFDA44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54BE4-1A0C-1036-9536-0D0B61AA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74" y="11370"/>
            <a:ext cx="2072820" cy="1348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C8837-97E7-032B-A5EB-1D0C641D2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77" y="1876448"/>
            <a:ext cx="9864262" cy="39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7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FB6-3995-AEB8-CC71-D9EE7A76F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3" y="161366"/>
            <a:ext cx="9663953" cy="5109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aleway" pitchFamily="2" charset="0"/>
              </a:rPr>
              <a:t>2. Which product had the highest sales quantity?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C65B-8290-AC01-BF2B-76AFDA44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54BE4-1A0C-1036-9536-0D0B61AA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74" y="11370"/>
            <a:ext cx="2072820" cy="134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C0D25D-D1D3-3421-30F0-00D03E46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3" y="1668503"/>
            <a:ext cx="8525436" cy="42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9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FB6-3995-AEB8-CC71-D9EE7A76F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3" y="161365"/>
            <a:ext cx="9663953" cy="90543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aleway" pitchFamily="2" charset="0"/>
              </a:rPr>
              <a:t>3. What is the total revenue generated from each marketing 	campaign?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C65B-8290-AC01-BF2B-76AFDA44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54BE4-1A0C-1036-9536-0D0B61AA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74" y="11370"/>
            <a:ext cx="2072820" cy="134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8EE0A-170D-BDE1-313E-DBDC76A55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3" y="1210235"/>
            <a:ext cx="9475694" cy="45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FB6-3995-AEB8-CC71-D9EE7A76F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3" y="161365"/>
            <a:ext cx="9663953" cy="905435"/>
          </a:xfrm>
        </p:spPr>
        <p:txBody>
          <a:bodyPr>
            <a:normAutofit fontScale="9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aleway" pitchFamily="2" charset="0"/>
              </a:rPr>
              <a:t>4. What is the top-selling product category based on the total revenue 	generated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Raleway" pitchFamily="2" charset="0"/>
              </a:rPr>
              <a:t>?</a:t>
            </a:r>
            <a:br>
              <a:rPr lang="en-US" sz="900" b="0" i="0" dirty="0">
                <a:solidFill>
                  <a:srgbClr val="000000"/>
                </a:solidFill>
                <a:effectLst/>
                <a:latin typeface="Raleway" pitchFamily="2" charset="0"/>
              </a:rPr>
            </a:br>
            <a:endParaRPr lang="en-US" sz="2000" b="1" i="0" dirty="0"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C65B-8290-AC01-BF2B-76AFDA44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54BE4-1A0C-1036-9536-0D0B61AA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74" y="11370"/>
            <a:ext cx="2072820" cy="134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2EF10-7769-BFE8-9B0A-5B38FEAE6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73" y="1360227"/>
            <a:ext cx="10136592" cy="46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2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FB6-3995-AEB8-CC71-D9EE7A76F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3" y="161365"/>
            <a:ext cx="9663953" cy="90543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aleway" pitchFamily="2" charset="0"/>
              </a:rPr>
              <a:t>5. Which products had a higher quantity sold compared to the 	average quantity sold?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C65B-8290-AC01-BF2B-76AFDA44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54BE4-1A0C-1036-9536-0D0B61AA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74" y="11370"/>
            <a:ext cx="2072820" cy="134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5C6F1C-D67B-6B1E-44C1-E43314B5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7" y="1174377"/>
            <a:ext cx="8301318" cy="52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5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FB6-3995-AEB8-CC71-D9EE7A76F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3" y="161365"/>
            <a:ext cx="9663953" cy="90543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aleway" pitchFamily="2" charset="0"/>
              </a:rPr>
              <a:t>6. What is the average revenue generated per day during the 	marketing campaigns?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C65B-8290-AC01-BF2B-76AFDA44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54BE4-1A0C-1036-9536-0D0B61AA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74" y="11370"/>
            <a:ext cx="2072820" cy="134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D0DB50-FDFB-F160-AC4E-67D8CD1C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586753"/>
            <a:ext cx="6953717" cy="48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14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2195</TotalTime>
  <Words>148</Words>
  <Application>Microsoft Office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Raleway</vt:lpstr>
      <vt:lpstr>Wingdings 3</vt:lpstr>
      <vt:lpstr>Slice</vt:lpstr>
      <vt:lpstr>PowerPoint Presentation</vt:lpstr>
      <vt:lpstr>PowerPoint Presentation</vt:lpstr>
      <vt:lpstr> </vt:lpstr>
      <vt:lpstr>1. How many transactions were completed during each                  marketing campaign?</vt:lpstr>
      <vt:lpstr>2. Which product had the highest sales quantity?</vt:lpstr>
      <vt:lpstr>3. What is the total revenue generated from each marketing  campaign?</vt:lpstr>
      <vt:lpstr>4. What is the top-selling product category based on the total revenue  generated? </vt:lpstr>
      <vt:lpstr>5. Which products had a higher quantity sold compared to the  average quantity sold?</vt:lpstr>
      <vt:lpstr>6. What is the average revenue generated per day during the  marketing campaigns?</vt:lpstr>
      <vt:lpstr>7. What is the percentage contribution of each product to the  total revenue?</vt:lpstr>
      <vt:lpstr>8. Compare the average quantity sold during marketing  campaigns to outside the marketing campaigns</vt:lpstr>
      <vt:lpstr>9. Compare the revenue generated by products inside the  marketing campaigns to outside the campaigns</vt:lpstr>
      <vt:lpstr>10. Rank the products by their average daily quantity sold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Nalini Dn</dc:creator>
  <cp:lastModifiedBy>Nalini Dn</cp:lastModifiedBy>
  <cp:revision>1</cp:revision>
  <dcterms:created xsi:type="dcterms:W3CDTF">2023-06-15T05:58:06Z</dcterms:created>
  <dcterms:modified xsi:type="dcterms:W3CDTF">2023-07-15T06:15:06Z</dcterms:modified>
</cp:coreProperties>
</file>