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1" r:id="rId19"/>
    <p:sldId id="276" r:id="rId20"/>
    <p:sldId id="282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86" y="-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68702-D7B0-457A-BC61-C58C7AF60BF3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9F8B8-3C31-43CE-9AEF-5F3ACEE55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490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A615A-96AF-480D-83FE-7C0E8A05A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E3A42E-0513-4349-8461-6F3FE0DE8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191DB2-55EF-43F6-AD89-DDEB8ABE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6EF-3166-40DB-960B-56818E01FDE6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992399-1FD6-4F1E-9DC0-708B95B1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C9137-A90D-4032-AA0E-A7C3B29B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774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67DD3-CA9B-4DC3-BA47-5119F175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99A876-EBEE-488A-9A99-6ACE08DE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650F19-B084-4C9D-A5AE-61E71D8C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82F1-21F6-4158-973E-1817AE19C415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070166-C09E-492C-AF87-A204DF0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EB2F53-2A7B-4ABA-942D-38CA0F57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9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0BCC9D8-F6D3-4372-89D6-C3C8F49FF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3D4BA8-3EB8-4934-B0B1-662282FF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29F99D-472F-4C4D-BB92-6E2BF31E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6B67-3C5B-4D7D-AF42-8C30494CD305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987828-2C6A-478D-BBE8-EB53F8B9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B5DF1-70EE-4A9E-8731-EDECC86E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8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C9999-0372-4B73-8C93-72BDBF2B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E3A56D-BBBA-4952-A335-B8D8886D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F0A8D9-FA7E-4694-8C2C-9C5B05A0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4999-1CA9-4CBB-8A69-9B3ED0743D9D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1A3E70-BE3C-4C04-82FA-509A1B9A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E61B7A-B4A8-43A2-BF99-61BCC30D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70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27FB1-75CD-4DC5-ADC2-70D04795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00D7-43CF-43A3-8E1F-7B3A60DA6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2F6360-D921-4086-AF97-678E4C67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C4D-74E2-4BB3-AE4D-15FCFBD07862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EA91BE-DBB5-47C3-96B1-39C5069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8DB096-E07E-4DEC-937F-D5CCF109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6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DB774-1334-4C7A-A518-CD5817D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54AB85-3421-4C20-8080-D5D1B5DA2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D5AF01-EE65-4800-B5CE-FE5797ACF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D012A2-1254-4437-AB9F-EFFC7A89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EAB5-7AD2-4EEA-9CEE-214F268E5F28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8FBB68-AD10-4D21-B488-D2D7F83C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030CE2-CFE7-41FB-B04C-1FECEFC5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65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C1CF0-951C-4B41-999F-8D4C1B18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8CC553-AE65-40A5-89FC-7E491702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6D0E4-4299-49CB-8DDD-D09AA099B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B15B78-0E29-450F-B218-A6A0A6A9D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021089-12D9-4862-A6A7-39C0A1E5D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626368-B215-462F-AF87-9778D1C6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F616-DAEB-47CF-B594-BEF3351CB099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6E38A0-E312-4AE2-8265-9FC5A2AD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562797-AC0D-4E4D-820E-D33839D9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89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003EA-5D41-4366-BCB5-5FA43247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7CAAD4-D94F-4783-B01D-97932A7D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D2E5-1D0D-4403-ADAD-B77C86C4DFEE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D46036-83DA-4C51-B171-077DB264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0D19F3-BB8C-4913-8D73-348C82EB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02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2322D2-1152-4689-BC18-A1B7A302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76F6-9332-42EB-8A3D-8A3F2D13D59B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4AE3D09-430D-4CEB-8CBF-9BADFFB7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BD19C3-9D89-4D98-BAF1-B8A2E018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77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364D8-90EF-4EA5-8EB6-3C8EA6D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DAEF7-59E5-4A86-AACD-3A2F5C4E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6881A2-C685-4FAA-BB6C-09571A0CB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41F6EA-9D1E-4EC0-9E1C-3A5BAC56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71BE-C112-4B78-8006-A3BECBF175D1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78EFC8-4309-4251-A775-29AE229E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9CA1F6-74EA-41DA-AFEF-F6DD9EC8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81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33B7-9383-4E42-AC90-DAC8F39D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1687EA2-2E3B-4201-8329-1BCA3837A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A731E4-EF61-401B-B95A-6669B5023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0800CF-3B82-4E62-AB64-0C11B68A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641A-478C-42FE-956B-CE0C1A7F7B3B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CC0B88-C526-4DD8-8E41-26194B3A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F85807-3D2B-4E7D-B415-E011CC9A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232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A4F19B-7284-4AB4-8A92-90BDEDD6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EF2627-3B35-4625-92A2-C6093BD9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8EA164-F4EA-4469-AD4D-BB13DF15A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856A-07B6-4513-80E6-31E61CF5A22A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CA6EB0-FEA8-4852-9F54-70C49A96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376F44-1793-41F9-8C2F-4FBE0D37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90E3-AA6B-4A70-BA0B-92E764B1EF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32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A2E3707-18CF-4251-9F76-A7BEF2D55C0A}"/>
              </a:ext>
            </a:extLst>
          </p:cNvPr>
          <p:cNvSpPr txBox="1"/>
          <p:nvPr/>
        </p:nvSpPr>
        <p:spPr>
          <a:xfrm>
            <a:off x="1092200" y="4354731"/>
            <a:ext cx="442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 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–9</a:t>
            </a:r>
          </a:p>
          <a:p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VIGNESHKUMAR V(212220220054)</a:t>
            </a:r>
          </a:p>
          <a:p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SATHISH KUMAR M(212220220042)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307BBC-D4CA-4AE2-8F33-0DF18B7136D0}"/>
              </a:ext>
            </a:extLst>
          </p:cNvPr>
          <p:cNvSpPr txBox="1"/>
          <p:nvPr/>
        </p:nvSpPr>
        <p:spPr>
          <a:xfrm>
            <a:off x="7162799" y="4354731"/>
            <a:ext cx="447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Suresh Kumar, M TECH,PH.D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00AE00-73D5-4483-A02E-A18987D9CFB9}"/>
              </a:ext>
            </a:extLst>
          </p:cNvPr>
          <p:cNvSpPr txBox="1"/>
          <p:nvPr/>
        </p:nvSpPr>
        <p:spPr>
          <a:xfrm>
            <a:off x="0" y="20828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9516833-B3D5-46E6-99F8-B426EB5C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91762" y="3132500"/>
            <a:ext cx="841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“REAL TIME OBJECT  DETECTION  USING  YOLO ALGORITHM”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425514"/>
            <a:ext cx="9705315" cy="10592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8277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360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  DEFINITION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093" y="283961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problem definition of object detection is to determine where objects are located in a given image (object localization) and which category each object belongs to (object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classifica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detection is the problem of finding and classifying a variable number of objects on an image. The important difference is the “variable” part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425514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376" y="1759396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02" y="275819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Architecture describes how the application is going to function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Project Architecture of Object Detection describes how the user’s request is taken as input and how the output is delivered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proposal aims to generate a certain amount of candidate bounding boxes to determine the potential objects and their locations in an image, which is widely applied to many visual tasks for pre-processing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32593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9061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  ARCHITECTURE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6307" y="2232984"/>
            <a:ext cx="10515600" cy="4351338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YOLOv4 is designed based on recent research findings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CSPDarknet53 as a Backbone,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SPP (Spatial pyramid pooling)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PAN (Path Aggregation Network) for what is referred to as “the Neck”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YOLOv3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“the Head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65" y="998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  ARCHITECTURE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  <p:pic>
        <p:nvPicPr>
          <p:cNvPr id="6" name="Content Placeholder 14" descr="download (2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7275" y="2199990"/>
            <a:ext cx="6744832" cy="40287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19" y="107131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306" y="222401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YOLO module perform four functionalities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 Registration: This module allows the object to be registered with the 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Detection: This module allows the product to detect the object based on the training received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Frame Analysis: This module allows the model to analyze the capture frame.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Prediction: This module allows the module to generate a text prediction of what the object is and where the object is present Workflow is stated with use case diagram.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12342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  <p:pic>
        <p:nvPicPr>
          <p:cNvPr id="6" name="image5.jpe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657600" y="2018923"/>
            <a:ext cx="4746977" cy="470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3" y="1152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Activity Diagram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  <p:pic>
        <p:nvPicPr>
          <p:cNvPr id="9" name="image6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90931" y="2338388"/>
            <a:ext cx="2000816" cy="4351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61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  <p:sp>
        <p:nvSpPr>
          <p:cNvPr id="9220" name="AutoShape 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data:image/png;base64,iVBORw0KGgoAAAANSUhEUgAAAoAAAAGoCAIAAABZuMOyAAEAAElEQVR4nLT92bMuO7Ifhv0yUd+whj2cobtPj7cvLfGBCj74yf+c2ed0X/1BfvCDGQrLUoimBooRvlJYMknJavZ45r33mr6pkOmHxJAAqtbe54qu2LF2fVUoIJFI5IREgv4f/+odAFUFoAR/2cPuWnzYXURNReWT8lxVmaH5IqLyqvvWVULd2w+BpNRZukYqzzc0XNyCUfqi/qGqAqyqYAVAFJpXulwJAM4VpSHIf5ma/pYbcd/6LtCAHMOqtFgqqA4svmt1aKj9KbSIZ6rgca42FyMBQAggseYYSkQciJntfjtxCCAGABGdRXSGciYDJRHNHSEFRDQjuSEnj5/cLxCBCKoQSYULAdir5hJYfR2VKpVhdQ9V18iGYAVSVQVUype13hUYLyWGI4NaLJNQ6ZHVWqshIQUzM4MZcGCqAkgYjBSIKABEYAIhTYcQKFebUEQEBpQNk9IBoCBDLzn8IM8LEVEVgJjZ5oUKicgsKlHnSLNCIlRVAIiUHqkqQKBAdCk4ZwWREhETgQIgzMyk9pAYgTiKm1OBSMXoUDFl8KynQkTMTHJJN0SaGwIQiEQkxhgVqgSdFAQgapovqhpnnVVsyk9aJo44ahDCxlNOQR1TRCVXGVlfQ2CkSHyvkEceUGnop9CJ46ZKRMizko0g2MpIoR8RdQA4cpJSc2HUAKAtcaqSiAAQFAAawETE98uLgFJphTizym7eGaTdZE9fcfrQwCgzdM4/tZVqa/OXV4RJxMo81coQGvgXSurivQEzdY/GKkZcjGWIqCC6q2SUCvbW8IWWjT4jU8c3ZfDWPmlKDsW6zxd5q6oSLUNV+uukgsnaJE+fA6b96X8bfjxOuq+66epLwI3OWrGFSb4C5IcgdvGT9BdEnGUzTDAQM28CiKqYBMBME4coKlTkXO2IaqNzeMG2Mi4okqmod+6TEe5lcagrM2eR+JH5VAck0MDQoWsZjZkiOm1jnAAmq1w9SiBNNGi4b8A0UAVEVKXzQB51XKyY5mJuDpUxAkAYemeCzciw3KiT7l5xKFPGD2gRjVgQwNa+ECGEwKY3KKZNGlxrgimrC4Utlf+IiLAJU+bg6Y1qqSEQEURFAKWYRVGBmoiY2AQw4hqDfo95YLxlLNlSiyJpbJnMSvklYgOQteoydMv0n8s3amXlXqgMzElKWpgn/6BrnBF1Xq+gbpEdqSrUQ1inm/vZVLI679Y6ts4FB8w/J4DX4K8CWPOQGWGZJjvW/gxfXpO7/lvHpLwkSHRgpdYqH9H3IfRAZv1U0mskkwe53LuGaMRyaTo/5FyPqppKD6I875WtkmeAp2w8ehVnDc+eszbKjcyFe7qa0Zi5rHlCVqP8OUGrjFaxXSusGjvVgRlEbOYQEREn4yxM9gGg0JigY0CZSJPaTQwCRFRERJI9Wgijk5d+shGRZBh6sUrLMlhFlqeN6/XzV2pXYv7dU35XiREkDRWnXoAz1fm/jcflGUishQ5qctgz9FMSVEYMxUYBgNA6CTjLR6XMpktz6V/XX8o0VtVIVRArhJhJRYg1iAqp2ftKxBCmNEeUmFk5aGhMwSSSy3CHiaeJAiWZFAKpJLWAGAFEHFANuYKBAFIi2oZCpVZD1ZxFIAIWkkizmAoIUkDFnDbEGoSiIYOLcWp8IAJGAzEjxIaAMsMpHE+QtQlAAM5SVlp20WjelbicvPFGXuHbdlO4gSld2aLmBjHwgjndSPYU5smVWqt0oVCFQMFkgrAWFjdyWrwxBHJzTRnaTBVNOuyKguuLErQ8EI+HyqwyWlYlbnetlZLVz5OlvsBqfI+W26pj6gRw8047zls++MCWRonbXY3wUB0frrXi7c7nC5eSrdx7riP+1fPC3v1sCvubouk/oyV1pmr5S0tl0Apg/1bBo9VLROIVDqpeCl7Cf9/BdhBHQ6crn7lMdctwvWvYerKutBhSYE6cDlkSFJ5FyWSrAhjt+Jaf6jwW/V9eJhsVz4nc6C9hppsL/rlkP2rHQMrkbPQtAmnv+8ksRPy3GIjHD24LniJ7DhbnUUKm9iouc1HFej9RkmdULTCg/OxLFlDzgLJ9awgOwfRgqDCpFPbCzAzYAgVI1MzLiQJNuUUxsK1CDgACAPO0czZeQ0jeclYQJ8lKBEgxfZFhIyJsCHD9TcqEggNigAhTRCRIhAiQ3RtePPgJ2xJbBXtxCJDG0Y9sMVhh02dx6OHkEIOM6rwAHjmAJ4Y1wijD51vsboYCmVppLNlPMqdPfBAw/qr8cCjbiVssoOsHGGyrb94H44dIIqyILTULOA1fmkLpBy25XrVRzRyQREkP6soXqio6UP6cq9W7ouL1VZXGmp+jxlRKdbqFv38Gq9TdSTeo5eL2OfuPiuOo6jFZI86MgHz5YqlSdsMir834v7433RNlHomUiFCXBpRowXruZsIqPr0S4EUjKGn9XXkFEyU72JoV44UUKJlZhs68FGHcU4RgcBIRM4eQZzWTGc1EBHBptKPstEiGxBrMRUW0akCKNl3zatXi7K2CHwtKiXEZADSEDhiRKBnbp9xWGYX8b1B8xxvf5UUu5ply94acV8TsyeZJBiajK+axALTaSYVhKFQyb1UlUQ0mJhn2t8DDTGAgQgI4qhnBSgiBAWFSZiViVSUmZnCgbFuymlvAfMsTONdscBIBhMDIGiOINHCyBUNIXhyj2aIIluHRok8oCGACKYRMykMiIgtlMwsaYQVJ2XxIyeI0c7bwz2btMGmlAAGsC4yCWKFMrAolYv9l4T+eSyPZ1yRmmRcBDAqVbxt5kVGUOg0sG8FQBSTptpp1qNwR+9l7ra0tQbJlNVq3IFI+RIqGqX3P00pJK8X21GtcxS9Ndjf+qpNCqFjwfr6qR1a6EhsaawMg1PHzpqKla1m0r9mH2UHW92Ua9JXezlhoefHh+qsOssyMGgOiaO5rNWhr8TwDSQNQf/seA3oBgGcVnPeqP1274w1pbpc6wVYJtDOVFqstxXwBk2Fjya6G9/bCl1nrCFrclqXV7q2IMlMxR0T60SlgsvmoAqlCVaM2VJ5Z7aoq5XU7ETE8LPW0NxlHgddVuKy8tw+eR6kpBl1bBW9rMPjuv5eM8yflSb7JxiuV5VhkjWClnkUFpXgpihphw2Rytxig+SYVSGYrM2u2Y0mJKDCFEDJilJmmqWmxCGAKCJT8JTE2rQDJILbIqpDml0GcYq84q7lMkCSBct/Tt4lDs4IEHMAKDSDplZ5CgZlxFYCp1NaORcdR3chGEPkFWDcEdUItW0Sel5YZVxTB0pD/MvNqEDUuupHYVHo6tOhIKVSqrAs1rLHo9emzRGxNDSu2rK7EXiwZhD1sS28XwV69Ol9Fx0tbQb5c4eQUZW6HrdpmnuxkiU7IvPKtMB8Qmjipre2BhC0yhwh56a5EoCxeHy7tmq8+gDOOcuvDYGCP7fHDVjo2CKkyNZM4Zxmc3jIt1rNW/3v7km/KMkwTbVt/VtOgseFGSe802VaXsvUhVpHZqmUFM8h8knoBgiqngCElKIFRPMGskOTETuxVBDEKiSewukDVzYFRsJWbRd1lVPueue+mmb9Z05A0WT4KbhiEttGeTozJYj1CzIPz4xl6y0+62Uq2ImeIVeeDLQIkufvZuCS7pURAq/3ADBUIELI1BkRiNbmVKmKQI6iYHisxgiBMybYOHELAJkCVZmuGKDjrufTOBKetn1JartbsaMnzSMGBiCziARQpObGTnM4WP5sdJ0plWIONotnBARBWYUxMJCqsFqUlxSq0J6RIK5JmBNewiTIiPYmmfnWDpebd0U7jSYOjWk3MjrapnYCSJZyZhiWELA06Cny26C6pqlYzYEl3ikrDQGZXWrm9BWkUNpZ5wrjvg/IaDQBFQI+Q0X5oami9bKVUhCzhpADkwSjoWm6hgfZ9lwWSl9GBW+FAMzSlztp9rz1PrsRKz13fFinJPyw3RTHsGJOF+IuIIoYQSgFaX8r+h13Zy7dk8qwpWe5n5a0rxYqy4rUT0z99K6Ut5l76OgHWVLJkdnwoWtbUi2dKjgP6/NVJ4vHDXCGAtEaFtBQMZkzTxEyBACIRwwXAiHMNnipVcfYrEpFxFtW+O50GKrLsYuq66RpqLOBRyvrnDWG41VZVzWGxjXn0DCTF8hhpDyvDMRJJ02JbODG6hfD/91+UnDHwlGiakDPs8hxLVloyp2xRktKQJTHj97pYjWnllzAFIsJ2QghQgCMJOpiptghYbdZbZmImTkYwAXkBOBhZmUmrqmRR04CUVZg8CCpJYoXqGCisOhGtaqCgnHe1JR+usd21JRvfWTj+1pVf09t8gUJ7GKatx8ySjNeil5TgRBMb2ho8+auqfRfRWxhdaU3dhfqu1fsdDA6YJpqk64sXFv7yc7Z7qKqtB21E47Jz6/nrgwRw8vdkKbPiRfNPCsfwb6dOEdOWQSw027bhq1vkHTU4Jf/MV9pnp6zZPYhOPekGbxERa88z1SwFxTz7Va4WWd9sVC83nXorpOeJRvFISnd2MOd21QyR6nlWNXTknrZrkM/MT6xgfnG8nU5S1KYBFa322nUTToHwQsgDQGRMzJYDOZnBaWNukk9FI7Tntv0VTmdTRTTbKqOImSiQxLrnTz1bSRyhanIesF6g1u0Z0tGwF4pd10Y6LCVjjGXdtxRW1bqvV0t0aMaAU5NrPRnHPeaztsJpl23lWQUJhXxVVaSBs1g/fjqwEaH5b7WMLCxSy946ailwZ36flFwiM++JNjyRaF71F1XEmCLdY4xEZFgPrJw7uAnKTFNACABhChQF4je5UkOiJMqUxahAJNnx06b0HRpBnP6JLb7mffmSxz1Ft3JgZcmdT6HyADEFM2vSkjPZNmBVxOy6ECGzhlUgFJWhUZM2ohRsL1NGuGFLExIXlEhKdALbUODKmM8iBeWYIaXZ5GolGauqpA0DlFeX81iDkLSxZB/nqryAL+uvQTKjICJjCEZ1ts1PkmelmOYgsA8xgZsFldwKfToeUxQ9NX2tza9Q/hKFJZHUB/yPBm4FwDakYCFgpYXzA6/eYhx/etGwpmn1FvAHQjGKxg7dXuD7nx2g/quRaS5CPEIyStP39qVr65kO0vA8d6QXwP6nF1Fd2HI3Kr681+bWLDkPBj4AS2sCw+F8FQmd0O1aGce6uadarHgjspg0HfyZ/vXdTJhM9wvAPNNluEF577iPAHT3pYaO8NQZCo0AhqdwX3NTf21oVIfamVxaGZCgKyu5tUUi6NJ8KRV+uLms2hvX9nmKBcz6a2GRnDaFJy5cuXLIHNjvPyaF02bIOdKrglr1AyIqMjvpIWorZY2/pDAWeMBUktdXc/3mvsxqDZhJgWlCEhDINwQCiahUVTuhweXXaTD2DObHeyvv+cAg0po6x7dAirGCCfBEA84vnRFVpKmrN2FMASQ3b0qPY+x7YN0Lk7GTSd27lce6+HOtnh8gOK0k+Qf97B5m9DqrWYGzk4bd5yMBrG1DWrCB8tULhvcKSH8zgrI2SB+O2UVMfcjHH87Bl8pURC1y/BwImqwUSfuDK5Pz0teesCJmxXNNVHT49JKvA2B5QtalX16WvrocTU2tPe0EreUbAihZeIlxQFmRMnopKUOJlCCmm1eTC0rQCL9Wb3hooQIzpwBOJRSLaqnLz1yLnA7rWF0rsHApFCU3S9nCi2rxqxbGJwQfKQrDnv2UhW1mqiixsUIcltarqO6/AgAVAhX1pRSGgFTTGucg2kulZNuFWJPrFpU/5AA6c8GZcwMqRBMBQFm7TVHoCvPl5EVdnYhs3d8uZjGLllUJFKFMikCUM5RJjm9yQ9OhB0CJIVAiAucoboVyQyTNtwSVlP9Ay4440mTcgAFMDFHLvmXYA0sqPFOS4URAJIiQFr0hSeUyRlQyw8A8Af0sW4xa71ijqkrv0UudLD8401smxUxyK2ytmNSmGefHUbkRBEa9TkIj73tOYeSW2HBU91cFZ3Ju9Wve6GtI9axFL6/x6tRu48yzJ37WNw2NpOUAWGjhuXbdz0U+Ux72AvjDrzUJsQaQn+qmDnO7c8bz9x8ExvP20D/g8lWt9S9DvmA1JMOWqncUqJbcIvD+2zQV3medr4vYpuYP1Byp5bOdGl7Kd9J3TQRq5mc2ATWbKbV4VbVtg0QlcW0V1fI849vUGvaWgYewUxQ6+2Ds7xpCnsFb18TSVwvpJD0zUoeC9UoAh1JyrWO4Hz/XbJQk+V2yOKUyDu29YVDqWb6vrbhY9Gz/1b+2z1nS3rNO9antlQmS6wSl7BrLl0RlLh5lM5er8uEcuRDx+6AakitwFohUMjY4x3VXCMHFOneYsgcWq08EERbSsk7Mgz82c4C6BQzPci0vFNfIuCsPYNzGBiBn3ljdSKLtdiOq9ru4OGdDS81RmVvsYfihbLwtvKBc/v+Jty9O+TVUvxeGgtsPsd/KNaHqtl7leaaxxqXj+OPaJzXqgVKGOSOs6M1BoOeJHyjgG8j+Q0tiAHWDb2srlOhQhyv2b00G22JTvkdlNFVLDZ2W2zXXUaGCs1ezqGykOXd0ucrnTcpYl662BA11XVuUB52wH0fNV5VKCkUCB7MJlGzLphZiq3xQMlI8oKzZeaZN4bLfEsO1bMytwDkqMUPHmwVdX1OeAgvkWn6VFa+2fo5V+L5HMerUCK8JeSbrlbz8edGBkDOTVyPSjHRWRCCYI0KIAkpyrtS+EgjRdzGPQvoL20CUftoKPjneYLfMbDutm9EdcmGybdyG7cFVAtVo29y6bRcSCClZTiozwJMATkEEADAlJzJUEXKIdh0foyVOz1PJXECKDHOMlCxGQUEpz5UCtiZZ6xKQEmK0XR5awq3L6Jt6kSpktdEriRRRE+k0UVflkqQB9BsCu2JxSMSWvrbKNeOyUGaeZi0X8pnaiuFrNWQirJLYJmQfZ/chfFhHO6FNeeVkf63Z17C2UEeFbrrHH6bvLr5tno8afK5CWzjVtK2+miT7xn3A/8BrvWMLBiIAy5L0fG2LVuNibePNWrc+RJdcM2rbVprnAFpRLf5NYZR+an0InIULLyqDnWj0YNfyTZ3+eV/PCIy12wEANzqqKXeret7s6mmiacDJIyTG71JG+KWQr9IQkM9UoBRV20COfgi6zxtULyAnF/B/S8Wrc681f5+f0q0A1gVL833flh+laXLMjmuIQc2EVb/Ncrcle1OE7K8W8fyM1q1aQn/TEz8ROjC70egKlIe+NodS9qSkWu3sUjLvN/aIadhMrcHRSgfk+NPzYfhEMcmopQI25wBvbZOTiFCmx5y0suhMS6SoSjmVlYJaRdyjimrTOhhY1OKnYKm9Gdd9O3Wtr8ApIIXUteh5i9cI29DfZR4yPvQ/1yTie8ytD5Bq7+W9z8D/gdeaMVC41tRW+czS73NQPl/MU4Obt6GUGbtadc8s9hbTLfkyWOntcNXEex92icfXswLYusl5XYPgDyTRnnTyt6ETbymlPjz1e7pvxO0ijTav3EPLGpNr6cmaiKCs1ByqUWRwedJhR1XykmcVEqrJJOcI1ShCzKIaIkmIxMyBQCaAJ7LcQEm/r9WWlD1QTUm0KiPjfvDGoV+Tix3G1m8W5CsNC+GugJ871R6VWi3J+zet9KywDqV7EYm49cATEXG2xzKnBgAhP6BEJKps23FUI2lQUlWKpAFlx0Dm6NkFAbQZkVIrHuWccSYsAGGBFVvNAKpnuJjCxTFb6s9kT5oC5gvm2KjYMlBFSEpvRdVvHdMqM5mtuohYlEHWZPbaDL2AAAmglC5GbRSF0uIvIT1OIzOVYC4CAogNviC5gwA0JyU2DaMAoGqLKSjPvaC2/yXLSGdQ2WwNdZTJnVVVDV1ybEW9KyztqE+rvwUh7YIgBGniq1nJRESwZGWlw54/z0SkyrRi+9b5hYi8Zr+oPWur4Pp+tQP4g8Th+9n9wOF7AdeA+qwh11U13lcB/OE9GBvAD3E1+MKLPF2dmdi1tajljZAsPh+/6KB6vlo/yp249Xh0dfqSRrT1ORwTL2WQJ96itjViYw3sUam0ubKoKi2QuAXYLKFNVZmboKECcNnGUDqZf+YF4FhkpzCzRjBHZWIoM7HSaDN1/StSTHPK5W7qLVLjexG1iGFHn/2rtQ+9wF6T+tYpdaCu015vrPtPOtmPfCoXWeIWJ4BdK43apwO6LSidTOnJiHSvG8M3y8X+KrS39AqqIK6SG+tmcc4L0Rt2qkUlNdMz4TNXpWGTd8YQ2fRSUdDiljqoy7itgCQvC4B0qpvmbVeqUCEV0rx9Nsu8kLsMjx9mUAAR4ozurYnhud0SbYliy+xRpaJZkftYUxhXH3vhNMKFbnrsFRBVNW8xSr2hrg8GmHpFvD5/Ro5p9ofBEduCnUA2kVNfcnh8EeTq75f74q51Pv/+q2MXa2XWmvYFPkQILn47FUvUVZSCztvmC8UuRmkqI2DpMm9NtbvSU2jdc+aLq631OPmUPikCwA8wEZGbSt6qdjU2rEGcK4Z5Abm5ZCadquxbRzJahLPyTEhS1DLZJt1Xiz8w8Z3gmqiyXGTOSFDDemI1ud8Fa/lzzvtxfO9gHgKbaW5MGRoXiSO67DbuklB4UKf6qRZ7AHVFylKjVbdh4VCWySsCRMqqGiFRQHMgDoE0BGIgzqy82YRp4nRMHtWDOcmSBxPCRGlHsCSkpXy9eaRU6hmrFMjktGSxncdRcqTxgsYmUk5HLmZfSnPvVe+OoWTuToU/opmK9W36VstgQle8TRbt7KnRwAx1TqQJ1x8jkTmp7ZEOeSpwCTsnWJbHBA8UQsJpCk1ZsSGqmNAKSVnE8lOm3hSXMBkxmJFKAOz4BEgEWfZJC5y3cwUpneY3Owvf9h+Xbcxlc16AqqrY6cIzYjoMmAFSkpwkPAl7ERhFze7sW4fkRGaSDzuajXjFphZFUik7jkiV87bAHFTtdanEpRTB+mAx7sFJ3yR3jLzJP1SCEEQoStooxKzmms7pHqmgpSi1cLmmM3Xl++woIq0zXAEw17lZ17xt0pHhpNHVxMnFYJWbEc1ZTFaRISKc17A9rokonw4OVYWQqkpElfpZuV8U2LWS3MPODqYUYNgoIHm+d1p1Ia+hCiIAwfEKf/kwiMY6yeWrTpZ+ShFbnu+Ws1YBzcRPRPW06qZLvif5bSnTa+jwht6gEZA7gGH80H+S7p1CtHg1o7v0/D/U5TXN5x+WV6XAqKYtYmCxqkWF1H++WNVigYbyBngXmx7NLA98aah8XFaBkQWwPS8JWFQd4SrFRJpiCfcBzgaNwpkdlFPkk6Ub5OL5Sk2ELGEqSPY3rak1WlfbteeM4w6l2vq5ehHr2+2lb4Ph8e2qA22hntSB0hHAGRktCy7srw5ZV021I7PlZO59t1iRT4Vs2l0Cc/G5uo9Rt1d16wsDjdOwlrzebha0BreaeqCVrZfwIJO13DetWf3Xklu3bo1Sr6UZaKnA+65EV6Sw7UBZ7mrJmpQ27WjHzIsen4Fc7nz3vJ3miVdLngBeQizWWV4VtQ6V7GvNHb9tG13lxs9jaa2PvrYPZKFJ/e0f/uDrh4qPwic7dHkAujo1Oz7LK6J65lcDijo/QI6gK8U6vKSbQuTd1EonnIzoW9mDyK0Vu4bNCl71MbW9XQS3basbuLEVVU1RIdnuSDwrdTLNWLJT/wj1jBGnyuSbZlRGnAwoyos6PTzv9VR32WjHbnXlGwCGUapgixN1RRYGDo4Kq5vawq8oG6xGSPYqxlJTsI0q88whp0qWlnqJQGR5shlVCtfgIz8HjAG57xv1FUDebeIiitOHfQiM5sS/fgAsaQOqDJP2E0NOaVQAKK9wwIG/1Ca8AMjul8jECubshAe5cQCAKCnZdkgTMNUQNfsNVImIJS2fku28RdJ7eFhWz3DW/5tIznwe0VjeGTdI418wQoDFPDchtM1Vot+Buk839yiJ3ggEfyqiUvkq6yfpFUnForrnBULN+3o1tWifAdT00aGaCkgY9IbSH+3fUpH9FSFaQK1akQ1KSUS1Nh8bohr87GWkGp3PicwAEreIZjaoTQeLC1s0byife+0Btp9lc1UXllwBcIeLd7LfN6GIC3mkS0lNmxv9ewACcMf/W9bqe+LflldxoMOxnmdedeqI1T3qEOV/pZSfd0EAZ0UyYbxLMLamKeQsRb1s6FSwAlOxYJ651pQgGtp6bw0jSTVsbvjEU5hX2bzgbFU5e1gFZNf9rgvv7ax/6JWsseTzPxcVC4PlGTC6LvtaxubcJeO3VOPyQUTBsuC7yyZ84FHxStwWtligAKjEbtRutBpljD716eBIH44vxUAJz+DzeW64WKYkD0J3rbSyRjwxRs1JlXPvmiSvyIc+aWviEzW1ZSotyYFThaVmG7eiPrYwu9u1/R/lSIL2WlcE3/Nc+5ys5aZVYd04+5L5kOEMgBPDWbKWJprpXOrMSKvVrs2okaU44Z2J2QvsurNL/U3K0+sgWaI0x1fXwyQ7cvIPs4JLXgpiWOzzlNnNtYajDkna07eN7Gta6R6mhqjpxTPyb6Gt9VcfIiwWKxxFddfcwJkXwOhEBhz2egFcYM2BjMUULnCsrF25fa75SW1r7Eajw7jOPI/xhTFuKuF+OJeWrEplHoAhkWkt1iituUewOAWz7mCHihi6WFsjIDcmaEmhl/QEKKs7VURa6WsdHAfYsdc0r1ohWoHG+uWmVkN2tfKaOWtVADfMgmoBJPOXkCaexeEWBdyioNMHdvw6O+bogAQzLW52WJwnRRSprdEKHKhosYr2CQBYep+WbrrJVix+y45rmoqB7oNdO+buOvrsoHQyJh1FSyBOTilWqOW0cWcoSQpui7l9Mx1gMOQgI9vOZHYDqYImIKVNJl7xDLUDvwK5+VnV4KuGoP/Y72eou0lbvqKt9GrvFYAQKzQUMEqUbwuX5IMI3USoxdzwpnOBsoUEomJHmi8k10tVcPrmbKKUsW5ScVMV5yLqQ8qR1qHTKowqRRVbjbYyXW7wlt0187ROYemPhKm9bi8lBKpxy6IpcxsxZ10hwWXJpY1gskMrzdkiL+w+JLT7Zt5vwrmpoUCEMcO2j+nzFQUoEUJ3fHJhg+Uk7JTBrTZs/8cFDxDBUdOi8r0krYoS5plwYdGO/xPIBLCvxTHE8rNTt3vjI1/rW6LX94dl5kgexJV6PugaJcf46vkPx2tNu8waMqnbBuAx3tZf8hSu+JBbJlU0kUVtdAn4hsu/V+NbG5ERQlf/Yr/eP16aQzbcQFfVuxheWSVvgs7qdoU8B4o1Q1QZaMFPh/9W3NY1m1LABFIpuSjIu552N1nutmPU68XLiHp+sBY1V4dSIiJpK7cuiEjrLwblaVj6mKZ2HoiChwx7uV+b12tctVZSzh7WIfbF9aT0qLnRZq/qyvpf83SlAWVQMoKL0KV8M/6l6iNpJqkbzm6CN8xBS54KbseuEGrGaH7L5ZCDNHa2iFtyOPv+Pnv55pohLjCMnxBKxq7ukyIt/KQoBXzNKBaJb6gq7s1Fgy0IN0mbHrftLg71yEupfLok/ErtvVB/Ru6swOAndctzGlx1g1LBUBURIu6DsJB1JapWkbVR9/u78h4gYEDrYicpmY/LHV7HRW95WylZY5Q9Aacn3Ne9lvCowNNzzyQYkrVJgLAU4VlTJA4ck4qXZmWvD1p8ei7P6+RRilH3+eLcW5Ks6XknGksl9leGmNt850ncFWjGscQYQ3LSLgv1pEhQ5WA7fSvIpTGJBSpIPieHJ1o8v1ypTgxVMzUyfnzKWyeVC946AWwWv5tm7MTAwqqKoqTCzhUkkAgpNqflyKuHbawIkrLNSNPBsWCNed+YEBdFJtm4+Xg+ay8mezltjLXBYrY1cRCAfLg9kZ28UweygtDJdI/5dnNTppxkTyY8+I9zVZWtCOC0eKOp/FcBio6zZVRwMaZLfuyBKiSfWAhotoTUSzb3lVPpTIykiYCavVpVpeiAHgNILaTd9rFC0sj7tMcpaxX5AMeYxC/lDVGJnyymlmx4qZbUeKqty8SXL7nEm3rg/Htkp38m1AjqVou2zgXpi8wnC0IDpTht0tB5lfNnnv5To0QkUlJbdwBXa3vxSmy5RL5lr0lmZQ44YFTp1hYWqGfFTYvjkzUJ2Arp1HqE9PuAzdIoCC6oXuz5M+J2uTOLlt8gpz+8wmeKLepZGObn+wzF9OHawOeJ5HcVrsLTKUEf0m534+99Pdpafl58foj0xRK6ShMt6TSvcpf7h4aW9/bOHa5CIDAzc5dS0yPBBLAQkQhlQdJ2jepRfaqqsoC3QQD3mFmcRf7v4kMtHHagsO7bdD/ozh2eezpRTUvsCpgn333VzRpVRc6K7GsAHAdq619kQD0q2peuiw2Ps2faHr7kpFEDhnafVxWq69EIXZ1TyPJv6QqWFLrgtZMHz0ztfNoCnJmb7hfgSWvJozeFKYeAqSq4CZ0tQfum4Ir4D1O31qZ5uYqd+gyn6gqXCi0UwOVTW2XIi289VB/Iugu07wW1mzKeHX34tcjZFgTnAGRXcnkWt5X4J4stjtU2a8Be7GIlEG7t8tpTBxxR/0TVUrcaWtsOaM0M9d6xXwbJMitRzXfadnu5TnE/ve1Iw3yjtLW5anCxUTF97nIPoY5DOPSls/LrZKunA3l+SPXjwk5gTC1tuRw1zXSFxm/kwbAMO72yVvrgASaixQxlNLiePINQIkonwlL2vxFCwhtzLY88XUVSvi21DTMxyhyZOYR06mqyfbU25BG4iPn00CpMo5X0cFHVGF3JiqiYVWzVwhzZmnY4aZpb1GMKG/LweMLrUF0ZAZWTiKCqdipUPlFby1JcjBF5BZHTwQhEOQjOccB0qNS0CXWdz7WsLqq8HenmuMBcph/1+jAn5LId35q/ZdRqlaCSfFq22UAy8gsycig0qeVKyxJxLU8eEZAzqeVI+Ja3OGEHgAO0yN1Gacjr0DlVSIXHcedCKkW5JBICIR8UlgO70xQrnmeLfrcr+pVH6Ym2ElKKlKi+HbhjTActvOfM/qacLTZyp+7JSMap9czfkNe/tYxNI70yJXNwVJZwLaqEoI1uVzJ8lTGpx24SUazgJZHiwR41A13jwC3tjqdADsUrHsqWywXjqqx/cypJ+WImQCdfnb/vnnyI3vGMOr9QcuVo0s49+3w9/hpltqewf4C2BTiaGssPsUhY2mDqml7WHtryy60Zr//AjgztrhboILGrUF43URdr+5BxKcWawvVH+j/GkjAk5FWPxphI7M/NfC/q5BnUPQvY+Hrtkw8nwvFmgSqWpOwzNYukQyucUri8Tz1X5xutiCKgpuZHNVKdSIY0NXvjr4La5hYuqlIDDBG5PbnFDQxP5yJaTgxUPyLGrCsCMzH4HjcE5RttnpPfsJSxsaY0SHYdZwUg90trhXDDWvNkaH2GIhGVcpKS3C2pdWkRXM4w6GjyOWocNGNPEgMf7gt/4PWMLvgh1zgjflDTP/ST52F45r7bPkUFpYsm3kolC2WcFbFYYHEbUqc72L/3oq/mWHZc8jm8L1tgQ5BXZhDS1WZqHWvLIFRNG3buo/Sc0qTqGiyZ31oWmZtYW6nLq/mp1wwBkR3xlBvsnG990IoboHIjhRkVK0TMRJOSVmkZnGKA16ywnRrfgf/seI4CIwWF5ExVfojdJwuVqkZjeSXBFhExWFhJNGuCFBFVQWDKSmLqvmjpdc4NpMjb3pJofpbMvGjxT1S1iyqvwlI7j1wih7LW34hVEseeuYdEUny8v5znYiEmZa0fAMg0MbY9v2mGEhEP4rAAwdooi1EEJHbmvekwSejmtXak7aELELhnC+jOiwD+idbneUk4trprWW8ux0pnm4+KoqKqWo/BcpjPc79lT81YU4atJQBwXRMdOjcIwe5bdVuYMj1E+JyslUIkk2q2ltptilrSaipFQO1UpTrfKmCVn9Tn/SStmGnNvkAEbQzTcrlobW3Q0OpbvhXPlms9jr9psv4Nd1UzSq1noxjtlQXecG6Q2mFTtV9tAafMQfKZWgtSv5toHR5Y+yd97e0Vq2MmT+HUdBfWn7RbO9bRtngV/kZE78kF7dGND2AT7xW3Y4He+NbekF/TufKHy29HlfAfdo0CtXuf/1twG4zwrP0sVz0+yAlg+2Cx2oUK+5rfL4DfiyXK0bb2YasYvV+x7ajIblSE3caYMJE3eX3TlbM0up3jYuvtDgyxqVxVh5R1fQ3uZvDWDDvC30/e+eqC2p4heO+R4ixvKV/pVWv6GBzrFKjlD7w8a9saSWLF+GzhbJ4s1NmYxS4YU5f4g2o/cO54Bfg9e+Vpj70KWw13BzAoxE2jSdird8y6xC9D2lEf4ufqMQWiDbNvkZoD94wQ1V1tsQ/mZoUgR0nsf37ItH3vpYNeO968t5k1xljhf/ar9vOMpfWSq4x3ENXpPtfVzyb0temSRVUGwnJre55pf3sBrFmpE5T8nJLnEamCVrcb9deixlF5t+ZKUbuodW24q6qs0daHVrFEzZaxtpOqJJtrwrbbPWns7t4jS4aO2EBH1mKLPDfAK4RUrwiFcmEkaoebATkp6/Nf2zcLW7RVlr+MzrY3X8IHNFAK50vWUhrXEvCD7rWZZEunpgmBwCoQAkgHNdg0X/W8DK0AHl959r3EuRbMXyCj0fDj9pwIFYoqrh3uOZ3L1YX1k2Fyxbm69o22Jpd5oNKBP2QRuEREAYqUy17JBdFwWitnJ5Qan3OSLgRFLA6kmAcDeVfxe3WyFaWhJlohIpBmyyCRMXEzuLEI6YzFNL8cD9eUu1gTwrRpepHPjNCmb8tXfRDZQmouRd25UIR9Q3iZ2RsxqNsURzmlSTnUIL11WxYzSKyKWS0IS8oO4K6D3X0nR58ZrJKjKpg77QPQ9cxVvU3WqTpspO1WH2u1uC4WOczYuri99aVUThBun6C8NcoY+l4D6rvBwsp5f2przxUYr441/5e2ZEUOStXVtOOrkk1zynEt5DNhuYH532UylqvovOOQ20PLf9Y9HxW0hLgVCivrYQvqpeO8Ve/gZS24Fw/VBdowo1af6oybZf00wZ/DZLrnrTW52EVgiVLHIr3a8nzptvWxoUXF2THK95Rvnmv9fNG6ssGzRE72oHgUmo5TU3ORtXC98GvYqt14/YBr4AJ9DWW8FsmmfLuGZ19PV7+fFPVnbqvMGnN2WUY53zRZ31HpbTG/ulNTbGeOZ1XNCYaL+HlWADjdrpw8WFL6aD03Ao28a+22akgo4B0w4ncElZv3mobP0aeDswXI4cRt3m3+ZprsXlEJstN60oCq1sMl2qsS8wrk75W145B1hPQ8HkZ4lp8Pll950W1Jt0skH1czQLLYhA/masoO8HdTe1R2PYW/p9Fsdr6XS9RGP0BI+tpaF0t9PnXD5uRKwVpANu+eaZjXxfaSjE/EUc7B6OD2DxMGG8HpqnWJ0xyumUBdc/az5Pwcxs9HdS6Qsi+sqmxLmQAsUzFxMlC0T7GZmWDoWuwZejLC08O0VKaNlfbMRQv7pJ/9sBVm7x2F+l15OMRnDipItYT8oA/VMnIaxSSDUy6lNk64JYAy3Eou/U3WK3OBZ5CQENvP286LQLapqe709tzQ+TyaI9XSQ1JVnXjZRaArVkinoBR0MSsRmAMzB2hOKIayqsRUusNVACNq1mvNhi4WTOKM+d5ytvt+ZxjWyEAWJmO9pP6fUk9nAZxSU+fMRRns7vu0WUkVKeg7zWslaE7JXTCfZvayZOICT1ugDFk0qJa+rdcwefMo11zfdf8bkAjJsItMZrmS7mQ5W/5O0rqKExt66TPoJfw4f6afVp3qxh3FKrqOtpafq9xpUY0AWxFU0uKnfOwP/2gIJp8d5RuteOi5WaJnMq3XcJ4cCxbxg+6rejpcB+fQo1S+yfJeOz5pL9fTq/FR6VlmLOM7cSkdbOD6ICzHFDpGUEsst7sE0aLoLfd532fjxFvlmEuWE7LgbKUv1FxwuZMeDCrwtA6TwoB88wQqOYoTbOW4wKqgUPYKMjHT4AfO1VY4/eTpEPgcBn7I9UMrKYOypnxUTCqW4V+5iKiYs50AXuTgaQLn5io/6hQm9JUkCsgeL63xpc8ZDYp+OFJ/peSSXNKW+jW2fjG41NnluC5XlGWBMXLSJD4p7dcMIUyEpLmSSCzD0THfkjq01MBFAKvzuBSx4eUHOafFyjD1a9hFYGec1ZdI01dLzFchgry+1QVBonhaGrYNTYdt1MWFyup9uQ5OryrlMUKGqnFmLHPbZukOroNk/D8pCvVQL3PHqq8BAxV5ZuMFmyeANdIt0HYSdyyz9vmHXN2kA4Bh/bu0UgI1NdtLAKLOPJyXI+lYRsNbVVAAKAigmgjMGWL2lshWQVPyV3ar7M93YfHnD+h4+1bfh1vtzUiCda1l+VPIm6fy2IekVMpMpqgSeZ+Soh4D16wtrcDhIyFzEwDMAimn4hTOBXKFs2hMwjc/qMpsZlbF61j4SDFnUVu0AhneMlXyjJqzHPVYqyfjllfWClW7RzldVc912oAd30vONVrUBdvrGPyPwjQj3ClDjoI7gqjSvvVTuQFwjFKrv4Hcve0ntJ81yLmMi/Fi0jQdEidNMpAwuUjy2lbQiWhKenyKOBVVJQTnkbabJFAp1V3GLK2YOGSWvlJs7IY+ADXzCF9lXROCY9yVsWR5r4ksyT2kUAR8zanYa66N9BViokAE2HnPobRuO4knrvMonRFkjuJhTcvyU22YiZSZmCUQ26ZcApU56FpPFiEo+3XsgDwuE4FEVEBiOdysZ1LlBxy366Nhy5po23eUR5o4A9orcc0cre+6KOVT49qpO0vLB6Yv5fLNXOgcu91hyT4MPD/xeePFqJSafaVgp454B4xK3YXVW86UAY3wFJJlE5FoH3hsXXahHhmf1ktp0ZXbMRcFFQDyLGhLlh1l9VzrlkMIxKE3TwERgGKdR1WWcF3nbm3k5oioujasxJHqaKqqglV0QyljWF5FzwXMoznGgCQPohJAIbl/CCCaAYYLTlJAlZgnLMlRs4xbJm/8p2Jete5ai9R8nso4eof7kCipt6Xubi6rbeZx7U6ea/iioxo+MkFPF2NL+A96eVR61U+bLX0FBrWdeQsqYSWSPJNT8FdN5txxtKFyqKokBSUpASZ9l3SiWlsR5OWVvS9v1dthHdStIbig9wzqcHnufzQwlT46QunU6mduXJ11AMa2Olys+W46gtHWAi4FyqA00bCOU+REKPahr7NX2/P9mh3fZJKq+F/sVHuTfhAREbOt4FRxa5NUoicwz4gXZuISXSXYF+dpbjy/Km5ej9JEb6tTdWzU02e7J8mxp/RoyBSdkT3U7EuS+7ucO33x0kbnVg9IrwpUwNgNLjRnrm7telePeNgaZrAC1IcGq2aY1+bXc1+NgmSU1YmxrM07J2DK+KpqOhGg5U6agpXsk3E5sq5iFNwKJDsFrbQCDEase/eMBSXFSKKbC06/MV+6EidFXdks4AA25aIEA2GYMh5RFjOxgLf2Z6mHveL1rFBz4qCwUG+/9Z4wAyEJYKpt96mMiQgIbj48A0MPTVfenzhkyozlUvZ9e6b6XIbbgw3gY/29DO6YSxbVC0nkO1KucS5ElqUVblCN25uGVZ6vc8nCXivvyyWTHVkJOtOetYAk6aWc6Gov4WYZV46XUiPlZssGZbe8RUrZgeGC2sq+2xT36zvS4nNRplbekY4ZTS9iRk4qlkGz4XY+D5tp+lzytaoGlYd1LJKxm+VuH/1YutlB3jEsL+n9RFibdU7OWTWhoMBGzxTUKQQdtC5VvdQwX3MulIw/6PBfKJGyw6CkAvJu4AZ1pOW0C+QBGocvvW8Hoiuw2Pdny4zZ2UEEUyzKkRzlwwa9JgDQvKVe9S/j0nyeOHi/CR6DlNDsuPLBekYtxuIFJYw1TVpTvBpd1327LGjZ8zpvqffgvP+koMXCkhKIqQWduP5WE79pdyDjxItCzTxoj1N5EJrQURVLlFkNzWY/t52orU3lKUQmV2o3qgShqsvmCuvpYULVuqPsFDHEpN3/DCB5bFgZpJRC84z2WAF/TrkXDaHmDGzoRxy/LelsAeTTtc1290Zgc+xTsUbzYY5UOmVCZNwjYwBUAbxE6z9AHeuuRbY1KrNe/V9srlOpsgBDRzHk8mp5rl2UEf/XN1ck4iCqC3OtikgnpD2cg/hfRsIgg1O9Hvnp3il02ih3zbFLxWNZ9orlRlP9TG14nMtd0MK+8KPtzj+cEjx6yxB0mPdDU8XtEvl5wanZ5C0hML5Mi/8Vpt+2OD58Hhj/qkwlow1T49iWFjLxlDrZTWZVn3hhTQBXravwgkWQiAgEl8IwITZnG85bVvMxU4mSmyN6mtoWkUPDea7PXEXSF2UC7Vg0TSTl4oPMjtRDrfJxnMjdQ6JazI9LM4XdW04Q9wI1cYmVeTFk9OsJfrUjXT3vw+5A9kUS99hbJHuJTbCS43IWnZN1PhUVsqOlcvlldW2QIAEN8i3re0p6qjlYp+yPClxP6CJKx9YD4CSJGYC6fNoUDdfkhs8EcFWtfNfWBLDpK2rHYZCUzS+xTFC3vaLOmtbwxcp0UM0KSgapFM4LeKRAmwAIVUmx8QCwFkMPs2Bqe254qFkhr1qT5lZctJcqmvVmcqPcrgkNzNoIe0G+lq7mkj4e0ruv/YRviGzEKY2PHGzDG5NAJVttM3Ka13i0+NKNEAVGSUycwlqJNS8hEBGnpdlUafCaqbllUnVZVUu/Mv01lGnfmvxYFlrSZdAtLCwtGhcFtuw7mVGsCl9lTdnVEVha7PTE04ey+/2gdb94Ob7Nw5YrKKh2TxoFTptDfxPNoFXv3RUcbZD7l5T7xLDBpCEkZoVUNPm0jUx1ThabmHrcbg99TvMQAhsZCDcnT9uioGO4dgazNp8nPqIVM7kG8WLMQYKBooHMEEdoB/6bFcHApTkeFOWSEdl+5z8LMri6TKlOiip9UfMo10Ce9Hm7zcGisU1tTYRqANftW3lZiYjIu2qRQFUAvOJpLqQtxKrokbgSqjlebap131jFYXmq8P6uRvx0YJZXmW/n2rKiZBa8pDTsibUSpTXnzD09OIYZN6rlrQUtm8eCs9KyCc3garTJ7kaFNLCxCJtRyFKJgOIUF6GQ4BYiBDt7rMQ+JF3dy8gFT55WkjPxSyVfRMjxJSVrt/Xe8EN5Frh5hPIERSxlt2LVG5wAXr06eZZpzpP1gtXS9YrWF5lyuUYr9OW1LbYInlYDq6qlpefPtdtepSOLvK8r4FWBDiQtN5mhVM7SqahDtxYBdvBk2rUfPagL9606strE4rWodoygeqbZFvYlu8wDq9eoY/lZ6sW1RUoBprqiG/1FsEcV1Uv3xS6PD0eFt8BZmDUzB06HOxVtzXxW6fCJmlHEKwcLeKhP4CgnzWGVlIjDd9xZci7Pc/kuae5aHA+1Xx7hvr++g+75MupWBTB7AdwUsEkhbr/N81T6zNuWkyxMWPSTYplvFgE8lu9geJ5djPzB33jyWyv5TE9rPd6NtEJL0rvi808GsrfGqk07UyQFPalKcQcAdRI+w6yyimPl0n9l9ZyZwWQWYaknalKoORtIZIsuA4Y9HSZooQQL8lfOHzaRBU09K2CnI6PBTOq25Ilj5g0V2VoeVWgxkJ8XuiGEsRIAU8JCCnuMoEY767Gsz2WT6NDkPxkvL2Wzk1SAdH5qKuAabxtYzGFEZTm5myeL4I3juvjcm7b1lUNBL4qybubrbFuJXiCJG7C2JNwRLzaWCnfuaY5GLgI5bSIsJa2afJNy30qdtz8sSGTkU6oqxMGAbAw4BiArAx+d7dWMr9SNNGpqJlFCVht56xBev67VSI1yXGS1w7g3b+EGouPO6SE3vspaIEWxKhGYItnucJbCxIvpawHHyUJiQCioUD54QFeEkKTtNJIZjCZeKO0eDNOQSQmkAlWoc0Fp9vi5HqmPnSk9ck/qKpeX7sUU7AljMO3SJ5y665X4ilWtwQoN+x6wMdwI0FNmetvE/1OzNxVpjZ4xqD8GT/6BQmapVJITyWPYs9N6lZitwnbTymJOEZxlZ6p5bS15VRD7FzkiyVpeLm7gDLO4SFyvIRn8Wj4rlZB5HKrIcFcoZRwXo7xWGtMaWUhuhXJApHGkqbq+eteuh19ViQECg5MKKKQEFsrmL8xa9spTArhNqTTixwvRwsO5/VkBS9ipSFvU5JAFMBMrajLdUluO1R7s1DURtQx9Nsy75kdRPf6kdmn2mVaevzI3qRWOkxauX12jvnDDdt3xXqtl3PM10ds+XBa67SeN8BhZ5OI1lhzx+UMxvKjEaHFJrV7cztCaaijX0DWzuvG/VwJ73C7QbTdb4GbXoGABbgrViTdkjyoCGO2UK4oXEeVgwIqxAo9JVh/iQUSmZ5QmiLqMVA0emtGspivGEafM90UE1MSTu/1XywjEOoV4nli64BE+0kMj+4eJ6VtU1WZhm/omPGBLXW4KeJBGCG2MPNt8H3Orv9aKrX2l6dhByV1sxrds7Fur+UMmq4o4Abxs8Fj0r11+mGz7RjnWE8MgLo7pGrp0eDFOxjzTklnRb6R04Gt9jIw5IsDUMyqKHdkKQdOyn55+Xi/26INH3+nx7ZNV9uKiLro6DaTJ/0BCQBrI/EmjUo3Yz21X43jt72LHVJX9bPF57EwXc9C4HhpyRdvozXLvk9172vIjMfbCg6fFc98C7H8uoLV/m/N7UA7286qG1ugb7eW6h7PZ+uyb9mOfUw4BqAtgmQqzGiHJBlobR+/m9Ay3u9R21yAHmyhn7pnmuaiUw2hVLQ7Q5t26wqF5XjUtpnz1Bf5Uf6W3hrGaGTVCrktKHhGxjzrWdEogMeuwvxYpwcKyzquwfRWUbDLSdLZtdhGLRIGqJH5nHDkClqxKFSJRlbCUslRVldMaM0s2gtM8KMPkABaPAVLRkkxqSd40y4xLPKQZrEVWkgbX7Qns0F4ylFEDW61NilGYGBGNzQ2gVWtpWQNQBmYigEoGvGSAck3gAx+KoG0sS935nsDo1BfWlbzZpR7Nl414OV9cq4nZaBWdnIjaE63HakGMTQJRVftTxU/Kd2Rr8JrZXydxtWYRMSOSwtSAXdgmBzasVFXQaogZ5pbAUiWU0iQU4BWzZYaxcScic+CJUAhgRhSoNNLXtFMRJSXbRS8CiASQIrLZvsycx6uDwWOvHamkWGsREFDNPnOSFBSS5H9msESUwj2sUFo6r/PLut1hz4+sfVIt4Aaa5yybBaVmsUA3wRbvfZlUravP09maMGijkZcB6zD+4dfah+PzOtjuiSazRwF0dOm+aibYIt4WG/IIoWx1lasTNi2HWtZChln9Ay5P67mVbt2XE/V2Ur/eLW8T6gTG8/CpNitd2pg+y5/4ZKgN8bf0Vki6SvqOIGsDjWyOMZbKJecxNjsYwDjIq6RVyMOtdlP1bFOOX1m1MhfrH+dLxwFGxjF+7pvrDpBvXiU+C//TTZxlTf0Dr45631tPy4u8l755qwuFi6FS3i9VvgJMpoeaE/T5kerWbruJ1n8CaDVVOO9zZKZQtufFmFRhHpKkemIYxcZiGWRG16XCreqhVeIdISCITiar1XJ0JNhVVUJWUFzGD39f6hYxYWyCM+Fc3ZK17wgcvY20raoq0vWodKXtUY+N7vmYi746P5ZGbTKlX9Opq350OwiapSbPpDq8PzOBFzsA9ItCXW2Vwy2goBl1dY6Irl0PzyKvWWM0a/vncqKGiqWOGWWFKY+lkseq1tQ44+kfdlPtkuz27PtFOdaA1s+oKhhx3ZQkhfs9iTWa6flL/B5Hn9dHNS3aqubga0RVzlCoWsKvnpqJKC7RTEuHbb9S0HuC3Ff1Xvi7egYZ2vghau+QVWAiQOuNITaQJwwgHSihmhZsFWAKxQEQVdIGKiHXimApNy8cTmaA0m5joRKowgKnnmNZlxIAJVVqG4H+nBh4Zu74ey9fHZuuVVH2fzSOg745ADnjWtLIO6PWJhSNtNGKxkLtXRMxxyik9WhbTS9gU8q01Wgw0WeIS1d2zC2LMVKRsrNFFVFVUtigASYVUWlbK8arlO/w4xHnJSIA5ZKrivJiNxuZAxBREbO9Cg+fkaOFNWl1DALELGJt6l9khulhQkg9RSMxGTPLLYeGMqAEhhArkypZmHftDWs6VEoF6tyY2QpVIrJ9v6KIUTaiSpLNGxRXn53Y2Yk97XQ+97ZY2xnJ+Qf3Yq5h1pQ+K3V6z6tIXXLSnn7Sz2kEsW0oo74VV+lmyVYbeetQ84r65pSchbdL9Y/1jE+eMcTXbM3nQc1PdLFYM6i+QH90wdiz/nKobn42BZbyJ4yVdF22VpdftZ16rzx7hnGXaqkjm3U4lx62VJfvpUlYUZUhar59vyXk2yr9TWyo7c6aEVy72didLRm0RKuW7A9195d/uwiex2eZzq7X2oG0LoBLJc/FpIx9f2+xReCfmXfPVPLMUTOamdnIy8rd0ner1l7a51PyckhNjVnLkDuou3XtdK15PqB58U9E6rF9C1Eaqz398J8oFMhcUGQaXoxRVQPXYr4Gag3xOmusEqrzwhN/ViwUJVnHYAF0FapIUChREJoCB4sTRNZriVQAhYiUtAeazVkAzJMBYB4rVWTZ5gVn0bdIVDy0a+gtf7veuXIN0kacd9JdpPGmOESRL1++6gQwj5pj/saAk3E2Zju1T6GVXyuA7EXQDCiag2SpsgY0fe/jpEZE9BuTiTtN3yOTWgP9Q5iztqzTAdhGrpV79akQqbS1EE1UetBfBKSj15EslYR8OLuYsSJ9+0j1ZBt1J/cSQtmm0gqbTvAswOnXcaX2saQnq0EHVrdPBdIBXMiPhvBZ9wWhxELnryfuJ0maebTgClNVSus0aIcUWRUh9zbN8EWNx9NPc3HKIpnmmyapKGJTqa7AxZIzJLsxhSBk6QV6cnANNTgUwJIKCAGQlL9MURAUOiFGKVq42PGZ+edp3u5CruPOaf4mTNab9b0S77v67JDjTkXFajSvajvFaq3+4yLD854nTy1mcZbyaWN0EiduzbWWqeeR5xEqqaSbBXQU/kmUgmmUCGxDq+Qjy0p6u0QyI4snoDtlyOPciVICpfnBgSACTUt5OdxPLPaAyEU7W6tTgzZAFFDidP5jw5NtGiKICBQWfsNsQRQpg5i4ED9Kp3VRVFWx/UVEUA4TcwjmvFHlElAMqGqUiJyl1fimgR2mxIuSRRpBoiRqmyUon/5QseWySDRxJ4NGmCQ9CMMYEBG78p3CDZu62VufmYO4M+eNNzKgRU5p0shT65MOAHVXEXuaPX5OIarQrGWEKcelFY0ptUL+UAcgD3YDwweo3Uswp4pGLqkNNX9Y5W7TYqe8jFWpNlGO5WGn9uIDDMEsffMkpURODpq2R25t7UO6hiVsjHD64u6u74tNbd+pGDVPeAQXreCPR0WmfqumAyZXnl2m/QSorasLvCoPfTeJqGQ06PrYHUqd+0JmNywjYvG5Am2PKqt1T6rCgZpBULMS0HSs7ciooOQPlhUCj+TFV5S9C+/pYKvgV5hdhKIOZVZrMwCa6p+zd5dhW8nJ07aV9e9GQLrtf9QYDCVPjh+7UlczU9w+okWFzJ6UWHcdjKRMBsvdXmPCiz9Nmgq06OKar0LVdlPWuQuFe/psUaHicjF2jXZL9aUhHUrWt1nBZVAgmpQmtyZlZmKHQM0b1gu0IST5SAox77Rz9lo1pWlCUMwjPN3cL7gC6qkVfa99tY5LVMPdVQI3fbVarbWx0mipc0oxpq7pbjzaiwvisgzOw7xCTwXE0vlUP+XUWqCiMtCKmajDaWVd/U1hSwoKXjRiVHuVde1K1XbMorRVDU3PhipTU1WgyCQqqnKJE07kjkvXn/Qqn5eadero3qcGWsDKNoMOU+Vn1GVHXApgtkORwvu4oQwmJtWTJbWWMn3Z8lGEtEkwL9IvSKageaN6VhLzXCqSqWnUCx7y1nA6zGDQGvNcRkvY48y3J4tR9ADUEqynWdDgRbNZ5mmVKJQuKwEIlENhbaulp17KZvjYLgZKJspePIS2XzW5LlVjM1Od20ZVem3VNWKm9ss118wF6VCXipdoWPdcXcIQ9Bd1zqG0YXQ4lMJ97vd1cAEf8DaMtjd9zJRkpU1dGrjMxpGsdC0OttKdlj0mal3QetVljquM20aKxIJsC4lGKEtRyJoPR/dAFQZMTAE5F6s9ZIjVz5ZwLE1DEmlGfFnYeMEppL3tYRa5ISFXrVBFVIVGZGPF5HHxIDCUAjGYAygtugtAEFG1jfustmlAwEwmCxlk6aYou52BlAsPUWKcRSQwq0TbgqFKimj6vZQDGtypd7krXoks/1TBAOmQFcrTjLOFIOWgvLIiVBGlAHJsR+ZFruYiOlEt4EGZfWac3NsC2eopN5WSWrleNHrV5MVXrUTZ9geE5EryJJJeuROFx+k9dmFRwAM9yxjL+yY081CsYGytla65jqn56eqrIiK340L9KKaokRb/LU9fdi8XEjQ6RP6B0R+Y6lnuSIASwNBAcHH5mauxhhC6gxrHngJQyblYW+17jVOsE2YHdolpsslA1GvBVLqe2auS+XiHEyOsyg49qbZKzoWJM0rqK5Ecx5NCIplrMpnC3ToB3HS/pU8iMhWQci4eV54AqBNgzQ3VtTGTymSbhoWoUs5wmLnyQBNJzSgoskvadAfPTEw0nzvRqIq0e+25wGY3rJ69jCusVIot0b8W7a0DNWmBLZll+m2e+Y6UYtM0+edlBKIKMYlk00VZREhVpykRPyIritnoMj8W2BKpEE/mX7SlUM1LpMhMwzPGcURMSmIwnEzzZFWRha86Pp/nrAZuVId6Ywl2QFMIFMBRSQUEEYGypOWYIg7VlPncQc4d8S1CRGKMlInEarCDIjJbJkumv77pEequ8pMGc87zw4JG0rzq07qRKt8QJaSjLY17E5C2NDGpgnKs5cRTsO2IeWJnCS8+QqSwS4XTfLN61q7OoTniqhkM04WXknjlClHOpdIsDxI+M3hlGLw2aulVDFnKKLm4R7xT6GZampOicxYeZVCZiLiMimHfzpJTqeeDNvmbrOqSHVCQDDhVDpa8FxBQJhTNkLdYAoC0OEOqGt0YhwQ8zcbqVbIBUVYT6nYUVsx536ojdEWmGoWSlmUOhbHeakVUhjVlQmQVytlzQDJNmww8KDN3IhZLTpP7lNRpki6hhJGPqhJmNQIjUSYR00lBxctCzdJy+ZyI/Bm6ysEwliWQZEIn0RKH4C73U3IMBBRkmWsUsPzPSULb/lFRjfnw2qCACimV03go+ygFJQNQPaYpTyiBbcMo5rGRYmBzfXNKC5VHgS0BfU55nbXWQmxpQkmm7SmwZLnOmQZElSkokFeufKR9SnFEoklrySypoD0PNCGfalxnf52wrZclz6m5Hbji0fJrbHYFUiKKKRq5rp17UVF+Zn0PVdC2+jax186jf5GrKo6b9GU+EA+WNDO17o7laXl0sdLqEWoAItEmhOA8NCYpQ3QBg1mHFmicRURMneLAIQTLuUZhYyPlpAWr6jRNzGz386xZ7wEzMU0xRlWh1AOo2pmAaXITKZMyMxGnveimLLqdGtlDULtpONcgDp91TKzfZWtTlVX1MC4lVWWLXp6jlvzn5kUnMGASl5F2DdveYKgQqUU+i+koCGGCimoMtmXfVmOZFKJKMJ1Gjc7M1Wp+KZ0zeD71KQCdJam/JNJqME7epbUipXTWN0Ey+0qyLHLkdDRdZIgQCwIJiWC3nU7xSUV5u5sv6YSkCStGRkZfr4F+oOUxCj+vaxARpBm/VGZ4UmFYsiyJGjU8P6k6qefX5dsWreVDzvOh2Xu+CTxS1di1Vog2znlUPSM3yTVYv0N++dltfyqqeBKcQlnaBynmG6ppWFDt0lgUJFBhKE61qk15YAoZFIjz8TAmZ7nkuyLA6Nf21/tk/e7iYrF1PN3P6oy9tOV/xA+lrRLp8L7u8HavFZVFE4nSmUfj5beCyLBJC1VLzcKDOZ9jT7m4Jn9aERi1lt4L6gmyvBop3KoQiarqVaJcdSnv9CrnSKAcmWk/Y/Su40qfxsANc11aRGP6K+3qEiS1U6U73ekx5Ya1khkShiMASfk6eERINw27asch9oVrsaTeJfArnBaZ1s7oMl88PylgLwrgUiwQBU4JDSM0OgsVNpFNCJfd4SSBOIR8XigpB06KeIxZ0DKRWmYLBYgpJncIgaGqJfIGBV1SnSuZRUSUCKKkHSLDkhRfbTUwVdWY185XMFwu+7Z4TlhTtJ3Wudo7QWF0QloYe8Ez5Y0PlI5dVbaNUqxJHa1ka3PUbJ2yiCt5jcJc/ciklRxaMbEvpfzc/qVtWy1BAaQpdW5+oknXiAAEbMNKEBIFSDgQPz09Xe2m03w5Hk77zV5x3gS24wj9cb8dUxg5QnMOYinTbgupV9SZ6z4zEwaRQEhraeO4jY9GMBgllnWY+5my4V7bc/uvLrd3XdO8cy1zbQsrT7Mrs18yRU9zgD4crojsxK6FOW94phSTzNTGgCz0N/P/nGSu0G0KwpRMWEXy+F6ke6IuTFOzLLZjREHiD/QoqMwwJ48IEYXykEt0FRORxhrsQHUxuCGeFv5a2LM5NRUXUDtkGxA7AVfNawog7U9MnI5B3u2rOeyFiFKAEwOIOZv67FzNq5eK1jrrTm2taFdLc1UcRaCUW8OvPla/DOCWDLSoRwAjr5ClqkgM6pTzGTS1YlIkqafVHWLVcjv+Qpl/9gh3xcaNDEhhwDmjkYFIRELcrUo4Mlm+HMFXjBCC934TBSLlfPirXaopN5yqcj6HrqjCvv6RO3nG5TWVat7WpvsZx03cPnPyDBi+XYpjB0XNn6yx/PSAsTJURJQZRNM0FWd4axWwJr8MgZXFDODkhs1DRRQCl31QeaFHmZXLaZecqEtS2KtRmhq1avK0VxIt/S0SV9X23lLen1bPh3KD3niQHD415WFuzmQDNG8qACLSHuu8+YioruVzih2AnUeYdjwkE56y+ic2C1nFxC6pkiqRmnlLPvphNrUblDh+JulYlMscgWF4sM1Pialn4uLERTLm8+GMIe+RJqJ0YDDyDIyTKkdRQGeIQFiZVELYhhAOlzhtrxGfRJ5uNvGvf/hfmoUKDLZIJZT3sC4sllHtskw7bkvDnFm6xleanSRrMHidfAXItZepxa5Rm2meCyQ9rK22qLSuoVX5ugRV9yQ9Lxnq09/EWUzxsykKAH4R2As23wu40QyWzK3V1rtiRKGwlVCz6iu5yxJHjJ1dVOAWARvhTM4taw5pmd9kLnPImfWqPqU5v4+qlhMM024TrR4zz6w7XlxfOfcJ5aEPZnLnWsjyS3KiEwWplgPbBWhs/6LfdBpk6JLOc8GM5fgMbt6ZSh5S4GfukZUp7k3YshFxpgfxXS4wdLO7wpBwXp/Q4B1Z/HbxWuQnTeVEZHqo9gG3eWgWor7hplU3dv3g1mMxmzSu3V9OvfYurqDqTLUc7C1u6aSlf3/fwKMiMkcKVNaDn8FegseWPx2DMu+FrQdmRgQrabquV7iJSKUUq2PdzbsOVHKqMFE6JIFzCvGuPLl9rg0m2zOePQstP9MTqoCNI5hpm4p9aYoB7GQREY1JuywGu6X28Fovsn2mCttBpiCCRJALVs1t25Z8JrO8gxNSIuiMRNPwI9JCH1qnmqpaKmeSIOQih0nm+UxEG95eTueb3W7Lh7/8u//xf/mf/3WhDF7beFdw3bLOmm4mf+iCwovMoPrTlykZn9OAwcvpduJpTy4AeXOKcsiJ+wJwLtyO4+dAXGPQLjQsHdPGKiIx5TkDgMBiSlZJMEN9iw4V8NpluSGifA5rNYngGB9cbJ5dc3meJHFSHWIfdZnbbQ8fUizMk2bCJFcYkM+4tVfchEELwZaxbCN/CjCGasmlYzq4auGwNl1I3ciixkqUUehZubEMiIiSBqgqm5bPWs5EJ0IIYZoCB2wIMBeTkgiYQlRSVYlJwbIcs5MgqoqK0KYODWVRk13rBpwP7Qp5zS+EMFHhjMhJrc0nySYTI5SzYoTK1gkAhzIvyA8TZz5AmXOl8vD+AyoH5RKxCGKMiGKpdZmJOS8VW98lO87dieWFt2rShptsxva22vPmyTShzgHJJesGK+3BLZI1URFRthDZuJKXl2Tr/LY1IXVfQem4pkKH0UsyP9c8GRfHRNaRMpumWPQSOEXKq5it6LVQBntYF6RS8LJotOQblA7XSimsq3NLLUuE8/cI0rZvo96NLdvGaPki8sJEjA4YJvvEIufLOjaZoUl5RihNRJa3nJPXmljIdi2QoU4AppRK3OBjEVEVStSRfdR5Y0XGA8PET6H8ZCxG8gmzMja15TP1bd4ojcyg7W8kdVyuTnlG1LK+4DxPs8TgDo4wpAmUZgvsIIhYXAcnbRtZyFYxpGbxK6ttSmDi5FiSmANFs06Q9okl/p8dUzYvRNUrgux6QTkWKiY7IberAYBAoBIVlhEw5cOPonrZb7a4PP27f/ev/9f/6V9s5HGqNa5YJh0fd6y/uRr26p54VajOSWUdnNjt1wufl4f+SYLKC2DCcpmuIW1+prMDtEQVVjB8Mk/fi0EzaPvY9i5nS+tVKvL7of0nS/F7hjrTvPABlxe9nrvBrcmhFRghNAj32lP+3CmzWqPQ+2HK6DUa9wXGm1J52qxStbFmLZmSixsh24+cQmYIIGuFs/FC1JxDwsNJmtZiitZLOXdcMgp3LilR9jGayCYyP5Wd0W2mIlkQnAXROEYfun1dqwI4l3fiR7Xw5DodmJk4MLOFl18S5VPKdJgVC3zA5WdT6md2snXiyn3S1zAS/HP3WSEwX58hIo9X45YQaayorsXF2V2E6CJUi73WQTBTCeBwzKeoGn7KF7yt4je9VRGJcQEe8qZn1ieQkwuVsn4W2xirKlywagbG4ElrQEnhz6+SVz27Hj3YhSs0eMhRLAMBLIzI2r3hzbhBflWcDYkrdFVJjvHMOomKJf6IxoRNoo6tq3NjAEDMBo+QkkKIAxQIgas3gmwHHFShCBubvMUaQZpQbo40LZZFAS04UgXRDBWABRabSarCEDAF0knldP/N//vv/9v/9f/zrz55KR99fDUJJa1PF2RDr36WFa/2ypvBe/FDyPxRk+KUmIuoUNV8Uwu5k1VxBpwUKkGw2gROEosNSWXrCRleU1tUGqTEYNowE1FWJAOgxvqjraN48zev/Rf0+KniA1jU8XSBkPkutB5wi7RIuXCptKSvqgTNp7j4niac59medBHNoSEp+oJS6vP8LTs4s/8zRxRXx4CYwQfAPK/GoNJU5wphmahlFEo4LhJMmiU3oR3iXEOqh7M6kBduisUGVVWJ0AkCKkmFEtlqOlCWs16shhIFwUIWvRJQ4J0o5Z6N/TgWPIspSdkpB6Kc00hVVWPaxC9Evoak0fpDGZ1/Cz5lfGIfJAxb8rKFfwCW66eyCWYy0c3MdrCWRktunFINp/0tknzvI4Or+mfj0aE0UJQWy2yLsefImpS/DH/m9+oKaK7IU0Lqe+45V5+IOVdLsFj1A/t9NZWKTPRS0k0LUVo3ciKk1KvKDeo8Ig+RpjVCqOSVaQW5XE7ORDDfGLU1JIpyqQfNoEzdnGVmgrCKIsZLCnnppZfRjCTMV+FXTtFJOzGaLDckBIZaJKbYnhyL4iK3bzhVa7Esqkj78cSRaEU4p5lm6zi5M8saTG/MZFW8GSaUtovTM03JtH9EKPGohAgUXsYAi0CS30TVCCbvmqfckDsPLeuvVM+EKJ2oi/NMaZb6Kyu5xAQEK5ySFkRVVQ5eCXPqTpQ6nRQJvQTVU0z9DgJWC4NWmjlu4zEe3/wP//2//P/+27//7Ce3P/3p6+0UJy1+j6pDLWq+71+96wZM8/zOMKeT+NIcaTcWug+XJzCy/1CdWQMkF+3ogu519bahPLFrVeb2ICIfeEkpBqAYVasY0FVTIA8S++nnF0j6ta6xzvHK+tDwxKnta+OYb9C9TSq2ePw77a+3M3rToW99GEHXdMMixxryTdpHWwqLiFCyjSQrZGJLsK0498Aws6pM5gfyS7wOflWFiN9CI1zQWMoj+4BUU8yq5nON6qZej7pnCEYicuBMDjeFxX82lLuIbeusIO3KsCciGmM0Dy0zewFcKvEiudVFejiLJKM8f63/lSZX7J7xSUskPUnIEHGdc/ySB9vX0zHEzO5XqUsHo9nQri49SOmU1yc8YF0NVoaZRWYkxTGtyhVaLfBbVrXuxPsRY65rVQsx9ShlvBLbqkRMVPy3Njg2TZh5zkGRVVQ03KnhVJQHNBVD5XK6xH8KYbdPql2UpqHn86H4qlRVsmFAfvsTYApacZIbn2+wrajU2GGszhFUAcrckLd5zojS0p5TQ2sxAEQIADNIUwjitIFqCSJOmroFq+cxUp9qV8VpAApWhsxQDRwPj2/+/l/886//9G//8a9/9pOffspBpilMyFv6SNXnZ+9QT/mkHGo1oDwAsaSWLM9TXHSqGxHKLqF5J0cLRtgFlTRzJm1iC34AkBVYlAXvlP6FhpTIpf7J/xz4EcFNkhI90E0bZi6Zegp3sEsq1yio6mM3fOtr5yjbPjgfuJJU+5RNv1EOkBefiEhtJxAKt6qqtx/ZekJwy+ZQJ2Q9WNTKiMumk5ZsIYrQTdQymeEmjNbFzFSmGVzRDRr2lAUeWRL2HOGsqhpjBMJmqmOXF38aHPpDSAIx0hqu560KaN4vrhy4yZKWgzVIlCaLdaIs+BCjJm8YkVGUSMyQq8tuGQG/5lS3t8VIchEimjYcggX5iNjwEUhUoiLta7RkJqRpQRDWnLHjGIVIUlAxsznqYoziVI1uNnnkd7KZ6nj3qwb2jDkn/hQh9POUAE6bx3p1LST/gQWX2dxn1eLRkTSwFWYpFidR0rGMfIr3IcOWHR3p4zK4qBmbHajpJhDl2NdEGUZw4npDZqub8Ov5PhIkJk5g3nsLllLVidLyPJESBQZlz3DNxOJhK3xA804fGwa2dMuAalQVKxZjJE7HzeZDg0hVYxQKhZF3o193EjcDXfgGm/XZ60OFdSQ+028MS8qfYCbK2Q1KnCARp6WRjL3sojM+ICVETlN8QLHLWf0ymWKipGI6P56oEge1QSLSQEyTAqq0mQiAhZRlkWIj7Pk25YeGq6ykiyoQQBTADFPOi6tmIkJABKkWNpjYNRERXz0+Pl5fbZ+e5olZKHLgieLj09t/8V/+8/P3//4/+ce/+slnHz09Pc1HFeJ6GEOnlXksk9f+VrTdovFVEu91T+86TpqUn+EJp7Lskk3E6py3dsP5mA+LEXebQdwms6Yjz9qUbacoa17vLV8/aff5dYUXBNWSReI/b5Df1tzOBC9fe3HraK7WVCvMa37aOPNb3lpq0Aqhapf3wI/+ArtffNLRT3eNhTUZSVkttTWmArT2YKdxcSCQ90CU8ZXq3bJCqZ4cXZQUtPb0mKFzC/CjHcSiw5iKI2IubmHmnDViUWQS2f43KefA1FHOfLXWv2p6u0+KmjAOR0JtoQonxUvm7fK8G7jFn7SyTTE/7F+5QBwr5jNyLHene66anexLV4yxLNX7OdJkNU1Gez/jujEtGCg3RBRC3kekIKJAPGLbkZC2Fjz5JlTL+BpPVSjLrCbnxI9Yzrw2LhRKa/DUXuR7LS7i9IQ9WoyykA2AYQooShIbw1i6MZc36UDSya+f1RfDvY0LpS2OyKODoootcQPAkVxuJYFgG5Y0kZ8ZuEXikj8hoXQyKFSRNmFpOsSELBoxlU3XIlXEC169eP3uzddXty/iLDFetgF3b77+v//z/8vtdv4n//Qff3Q7XS5nBYcwvfvubT2MQcgCVZJK0hyrlHbu9mNa8FDgaHS6pBJS1UGaz+vEM5rLdc1d98oUrU/gJmeOx0lnOVCCjKT7vGu3B9inXVDVeiyrcg84AFBJ5q7NkIDzCsLwSQbGTglNS8mNLumLaTu65cr76TUkXaQw4ho5SCmwJ/1AVoZK91yTQkQcUdRAFIyl38Km2JavbPk+uU8bBcVPSB8krlWoe1bSfCUplAmElBJ8gV8rKZulq7NtHiBoJDNLVSqRZd5LQFoe5NY+9lVXCVw2RKKOjqqKzhyD7eRns5FMpgvFYpklUWSULLkrtaOr6oWwIq1DqkBIUoYjSq4LFYimY2eZbK3a7HsCKBCcaZOmAdHqAdGjyMw/1XBQzKKsprjNmkkjSf1NZNKSaLvJw1pMfys7SXNHGeiSfmBpf7xKMZpLVjgtmpCNMjW7EpK7AxjUecoqVPbHESgtFKsSkU9UQkQCzg117De1Hqhoamk+JkuIdLKRsihFokCti1UTGYrA9F7radaBi2iARJvmUNukq6wqMVaB2uZ4j5pTqYwk549CsieV77lZqRnfZZRLW5ID7B0ekCR+q1hkyenmlPsqW/lQVXDgsl0PktOM2AYF+2n/AWy5o5FTzHJawjD5qioUDT/zrIEUUCFiUiJmCgRonZsgrr3u8ymQ+cdJiuuuVc0LVjIp5kwmsj0cDjfX+++//vNHn3zyhz/+2//x7//7p7vvf/XJ9d/88pckj3/++svtdns8zO++ffuXP/218ccSUZFz/i/cODhJ3Eo4rXqxBzdRY79pp7kaxdAppAuQpF67tbqlaGqnES60tvaiE3Xve9gYqWs3z7Q1Imrt24581WncXT8rJ30W/qHmeu8YtP3MNTQCNaVe0xw8PyqD2pYvPZVaoPHhi2j1OLXwdDgx8RPFknXYs+QgLK00DCKjZkRjKWDgNAUc38kKRIIz+dSUisDu+uJWmvtR6GDICRzKq8LdyKM0V55cYTm/tKo2p3V5LNHgOOleDTIY7c+Cjapnd1Ny8SL08OS/C8AQkac9e+lry7Tn3J7U41CdJfeBFxGxE4d2FZvLAz9+2BNYy6+opmPsSVFcEl+PWxtxKeZ2IreOOJNpOzJYK9+N5iLkdpVl77EeFGLLe5aSKuGmlUsS2DTanU1UEJjXR3tkpsjftNKGcohfDu9nznMhmYKiqkqiKYI1jTml7FiZc3BOkTHPMxiBaUpHORCl+MTW05Z18YHngogUKnMUx1iA4lxYWOJUVQhd7bb/3b/8L/7Vf/tf/frXv/7rX/6IePj1L3/8809ffP/lH7785i+zRBG8ffPw8e3Ln/7kR20iDoUtJsHRH5Hf/eb2FrcpsTgHTWiKHmxJjdNEKi9GGkl8j2t2TP+XF92GgLg408rCvMXWX/VEXY8+6ctHkBFI77rpOGNhZ+V+pV0A6YgMgeb9go3Y8zctZlQqM0p6khCxj2IYMGpQSeuMqijN+r9qSsNmBUJxChmFwZadqJ67nLLUSCYZI+iOBTT8Ud0u6hIwZVLGgFJVDaRqUcIp81ROQGVsjSybq6W+JsKZYwUm7Zc1mwdGAIVBUIrGdxaDl0yUM9LlGmKGCYCl6ys3lM1fEQvvTDtpUFqv8JsGQ9Q3mo+uoZkDiBACFdoWsdhyTuOphCLjvegFKbEgRolpR3TJClI4tU5Fj6GGOhLr6sgsbYNhKdIkx8kXPtDW4phsEwzI3oTtZ00WlmUnieZ0H2ValV0DsUDrl/24bt9vo6LqJs0mIG60yEupTsSmFbJ22xinpMg5N3dmPoUFsesvJd+pWoplMq6SNQaLK4tp66oNVs0bVRL32yppYTE+BWa+qYpvoslEK9ZXDmi8CqrGJYyAm/QvMMGZdLgUxwsiJgo5B4+qmpdPVQlkGfjUodhgY39Plcc7RcIce3l3XxKEBKhShBm5RIGDnVoIQtrarcpMETOrKkVOzmRNyUQlEY9lDLTweUAZSqAQOLCGiUzbKRpPd9aZ57pZY8gZfs113+rrhjhPJ5QnWtjg+2//+p//Z//Xm63+/X/zX/6jv/3Vr//RL66vpq//+vsvv/7r99+93d3e8rQ/n8/H41M8PI4WcOVc5Unzty1c1maYK6nTMFHTjabsvsbIsHhRn0Ei1zkSIjJqFiywRY14/Ly+WjKZRz7lv10Tlsv9chiQpKVVLXLtq6p4OpanKfaHvearQ6inV139k47vdGBr2zUaDI7cVqm5qv+LkGcBnH86zbGrEw2hS1lTyJULcsAIEVk+DGTBIMjsTBQ5IKsUJiJx1oZHSM6BXNqvjNzDpm52iKgIyjmebZ2m+mn5zm/kb3qdPQdE9aQHOJIzfldqtt0mKU6Jm4DHMj2pTftchntx0Lspk+w2KlhNNqJPhO576veRN/M0H3eIpSvDllxtVtNyPQ3GnG7XZppzVWdB6A5aXijmGiu3fh98hxbkKeCZkp9rI4dse4pSm/2K0tChG1/7xPJFoBuyjm5dW44nq3u1wpeahcUCfzac6tDzNE3kCN7nFW+edFTh8eD5Q32VfeATJx8yUGxKgtbTtCyOtEDLCjtgMeQ5bduQJOc3taXvmHYPQYhC4Il4CjzZNgFLh5l2HNTuU1KxM7E5bKrbo+IHVHVRXABA0Ljf4rNPbt99/cf/0//xP/nko1d39998/advTo8Pt7e3u8/294ezCHabnaoeTk8+EYe5z5GV99wkpZOXtLHAJGM2YzynjPFAw7mYiGzvRXrDaz3wb7yFmo9IK9y84EmL8VIIIlNgJ95aIraZkAGisQCsU93zRZmnzhqusJV7ZZBlKZIifU2mTi2rcqBKtr2c+WsrPETBFifqYrimA5AbQpGET1d5QUjOlOFdg+lBsd4AUVseZmn2VVPZINEEW7Xdr7nOO15TZqzHZLKSLZFFro2RtqnkkiWbmC3Yke9vGvmks9eDzBKHSeNbacokX1SxncmFgjJCBRasT8Q1X5mm0P50KEvJ1J0EgwuWTjsS3T5v9uK5JAzRmGKjE1/hZHmqmUKaVHyNMUa1g3pIhGzPYkiRCuzOR6OciTDVUv6W0etJzh7aiLDlqKp2cKjFVOsuC8qp1rrakklM5auMz+TyVYByHvKKt/yqKhOsVY42s7KeK9zq3NTYunXmyYKrkIiaWBOD2WgyBQepC8dVoWrp9lCNKRuJICgpD6t8UsBlDEqjXxdRyuIxwSvWZuDWFM1BLdFDOkpIkzghSiqIMUNjH0M8iqr6n0QpsQMhIAkmYwkkMldekekzCywNodxX0V7qtOeS10jS83xws6V2nyyFLaGkb5N0nBeLRo5KaduqHTOIwDalaMoiPMVMIeWDC6BZoubMk2zZr1Q1JqkTJUpU5glqiQmMgzBylFZBEREVT5XfN5wyh1iUVrK/CzIzeWxO59Pbq6387T/9x7e7zbvvvvrm67988smLjz75hZwvjMB0ePvufrfbfvKj1xPiVFhhpqqGo1H2IxXenTPFjAy3FzxZVawadKfTeTpwz+vbXhwmLtD4hHMipOo4SFTdHq3soWoBWFZsS5klGGo9hdfbtrCBtbnZVhRfShqDth1c4BFFrqS35hNWAKKSzoconyeR2UhZIB1jV553SBhbL+Ip61hJGrTOAKd5+PulURsRuHgV8stAEIgkx0YYvGVrE1FirF7nMQlhRNqH9qDMnv65alb4Ui3ZBaqxIYmkOBMRu+Ny6yAm6Z30IAJyGFRl3At4UNWyYZeIQggWZOMRkhhcTDuaMk0mL0hN09YP7rLJy1pSaGQisbmcApcIOQFhrqeN52/Z35IM7qPZEx0mfi1F4KX8gSsEufaEqDFwy720/KeSxbotXm7KmUioM6qxZWkFpFySXCmjicQ6JLm7qgBWpzfYuLXMttoSiy3WeZrOex+eO5blOVK3/bIqDRqoVWXs5zxny7KavynvbAqSYmbmqYRtSNIA0hktKpqyhAA5ViN3TABsKJ//DYp25k12RFkGLEFicRCNIhuaghJzTbTBCpAwEzMCmfrOSsKAgjTOIBKVmXkSAIi2Y7/JkV73Um9CRXzeKmnGQzlsJqtmiZ5TX8h6mEw1ifdfPX73v/3qsxd8Of7lD39g5p/++BVTvLv//tPXn244HO7fffx6/+LVy9vbmzAR/d/+u7tuYPLffk+w/Z3QT5hMN9FN2koWHXdeu5wAmBbLl3OCS0RG/rsi8xxs/ootH3TtMgAazLXVi1qjMD90x+nkqVzFYQ2gqPVz2ajewqOZ4WbT3L6hfJQ3u92mgIT8MItssZR0/kTVMo5FtNSa21PhYGtkrJSyN4mdSICk6gozU/IXlfj85C7OGpsbJu32Djb4F5dwA4OAXL865OflNMrg+yQ4RGlNMYdyEBEnNz5HJOQ0VJ2PZ3GnPyXXmQii7YSK9VhclVDRyxXVjJSoodY8zJGSRYGZJ6YS3yF12OGCb4oWYvyxqbPjvyPWum62DB3IC3iVQVMc6ljuSIP/QdNlp+k24tpNN89nnpmAi3O8Ecn+AJgcs97zk+Gwh1S83jamM6+AExGxNL4idUZ7AOrqYz7QLLUr+ZgvbepZHCwkPDcWqt0zTRE1e66jk8LP246n+qsrmIiEgFiPrhKRskV+miYRCcS7LW+nQKSBLfELAWACs4ZADMSoMUboJCIxalRVgjIJoqrudVJVscrT8c9M4BhFs1cIEMs3Q4ot7dL6sHGvciQoKSGASUTPM+aUERyBIzNUaZ7n2aw0CkoIuIgI8xTCJqXRYCbSSebkMWOOs845ya7QmYt3dI62nxsicgEH7Dab8+VJ4xF62W/D119//fW/+c/m+XE7kcr5xfXNZjNFuQQCps3N1dXldD6dI4DN7up4Prx6+XLy40qNFdjoZXXgh+c6GI4dxTwj0hqSShbVcrBMoTa3L8K+Gmvta26u/jzt9hNtvh27v/RV+j/9zYM1QNLUM+glPd/0yefSDLOT5tpk+rVX5JlmugJzlFJhz/cLAJqVg7aMkhKx5VNRlZLITIlY1cwkdWmzLduXQ8Uwju+lgUGsro9j5fRNrFBpytOkKRgAKBmOhKyqA3ZCfTLKKjd3uoiHRKSCZOhO9O9BK3vF4IKD8icFJ4uSpijpyFZdoZARLapaEn0A76Fbe8JodscWxwaRz5FbCQkr1/PzYuFtAant8AIH+EANeKih3rh2KGeu7eqT0UdizysFdtsrVlpPfKl9BnhH3XK/CrsBUOPhs9thfcok2shzt6v5Ml+6g6zzBOcMZ1chV6bqPkwrWuUQxsyOTFcs48ukgcCkpoZbGqmQM1siLQWmszYF0BzDZn1VxMBkOniZVKIqdWXLRflL8kFpQh0RQSRtYDSVgwxywnZiIlIhDWkZy+hPomXRUSbL2qGAxBg3rJbERgCmabOZbMcBs8TzJbAEUoayXGSeSYVm0Yu8/f4hXh5fvriO89Pb7x+Od2//8d98dDhsp2ma5/Pti+vj8WmzuT6fjkREmDHJ/mr3/fffnx8ep2n67psvJx0mQL6viTX8bIxl0ddrasbC+qwMAMjN99V9Ef6nysKy60Ixx/XHYiiW7ih7vIh1JqypVPnQ1ffIDKSJpwDg9BUo8VLU0jPwc7qPCpRtLXCcGlocWg3wbtHImuP8JDlpQxIwDaN3qFj2HJRi6egaochqqZlCAi/lrBGCIp03nXiV22xWMsHBex2orpoIFbNYR1wt4t/ft+qM37NeX5XaiUhJshc0Wcb2VxBpRE4jHYt4IyAdn9ewKpsdHEujXh6P4rZYFYsyrHj8ivTNxQqjr6tFgGXqaVCU3gp1ftSEjuE0tj6GB2nWEpGiSbP3v+fSFVmiFeXLDGG4Gl/RovLRlpdlWpLlfo3SKz9fw0OdXM3EHzLxpceNYkdFyE9ZwiXtAUlK1VwR7SjHjLsy4gCIKGpKlYNEZpoRtZLgqJwEj7KTXgU68QawKISE53TsigixMnGgqWRHBySlmitzrMATDHW2wq+qkVRV5cxGkYFVOIgqiVxYcSGOLCJ2eg1ZtDMphI6atgtTPlRLoQgRShFCqha2qRTA4BijMtkKfopPAovqdrvH5QKhGKMqGMrMpBS303y5cGAVEYoqcrlcpmmaLtgTOOjj2y8vh2+3m3k+311OTw93j8xgCCjGB1xOx812umK8efN0fX395s131zf7r7/+2lK2X13vz+fz2zfvHh4eDqdzjPH66pYCv3jxohHAnUreSQJ1mv44PbKQbh6mT3ThE/+rE/yLz7tq/a/Ft81BBWuC3z/3b5cA7lvpW8wTVZYteKry5j06fmHQtX53GPiiFUFE5sISkXKSeamtl+itPADQle97KnbeARWbgJSR8sgnpuIEUl5Dleq69C5BJ4AbVKxx0jW+3GSGoRoQpK7X/m8pXlWUJIZZ1+1FZAZX6sk9dpW18HegliCyrkzXr1x5TXUuWO74IpY+8KK8QPBhJf/h1wK0ulxgkZ9ottjGV16gLre4koP2Gf7T1E6LHqZVhKySq/YF2sf156oOoQ0ZVNUq6WfIgULqm9AcMFsKjxx+7I7RcWERnFaXckAyVTpnUk4nUafH+dQHACl0kUp+ShFhVlIwkyJAFZYUg1XLZjvriKjqRYSBKDEZ0CXDoyIi5vXBkGUEE1GUZCoYtpiIAeWZdEqsgFOAmYoQ9HyeVWGJyURmBVQjIE9Pp2niQHo+3U3A9fW0wUlPsz5dDpeDytOb7/4kl7tXt0Hk6Xx4+Oh6f3f3lkEcMB8uE2M37c/HI9G1iNze3m62gZnNf346nTabzWaz+eyzzza7/fF4PB0vb969/fLLLxu/U0sbNQDbjS5m55nxn/BwfFgilBUNd/Ghn3jWwDJ/8c8X1oDN2Ti6hoB+jVG720S1qZXGABpBT4VScRpVhyotUlTCgh5QnhHS9i1pnxtslDpNWdKoKdOct41SmirIcqUB1mtR6YlyrlnVWXR1h6YiQqEoaaWTq5frll5WyWeSlKbKbhA3893Ry7WkpnBFQzLX4PbG9NSeBio9ud4VVa/ZLlKkMruNQVzy9CXBHGkgUSIQ9c4h9a7mZGRIIdf6xlUCAOLwU/zSREpBXeUpA7Tk6OhBTKZQj9aBoVqC1Px4L1BsVURWBbanXhTdYpX+h/rzXYXHPWzJ2duLaS22a4W8AuoriHWL7GpH/CtZ4A/W3poEXolXWHa01RzR+SoKWW6xBy6Xy8ux1tpsa/nSU1Grp3YKa02K4QEV96QqpoMYpuQNqscwm7Fk/yy3uR1gkI8ETVMgTBwYgYVzwIuIhCCqkUCqKXwiQ3ZUEIgYrMQkqhoUOkWxo74ErCSReAYECDorYl7jjdBA+URAIEKKsGcgguiiGygizapCUMJMAIOBtGffkgeYMqCqwluBKCLZQd6kClGZN5st5pPKeY9Hvrx7+PN392/+KhLPDw/xfNnf7LcTRT2dDxwmvrq6muTy6cuXp9PpcrlcX92o6vHpuAnbM+bv39zvdht90u+++247bXa7XQjh3d3bTz/50XfffUeBmae3b99upp2qTmua3YeowC2H4oFuCWU/8yALM01002lZQ1+fbO9Xdfu3KxYzrQj79dqWn6/pm9oaQE4i9p87iQxfHpZ2M23XTEGwRczkIKz0kNvdRZ36DMAt3tZou471G8zGE0LgtBHCLIwUE5cjrWpTfWIQVW3vl69nXi2SYiNwmqjdyl+qDM6WaBJ1OX7YFPhumBZbXDNwR3JaI6T+2yVtVXXYFrbU6GhJ65IJvgzViuk8tptHf4GesdTNtZn4/PN2m1ktMOz3zfMlb0AfqvXb7codC5wnxvWdV1J0NAdy+A9XTi1bG+uFOHwAOR3H2oddxkBVLWug/fxtRWwtbxSCNAEqi2gpp9zYe2YOSQCnTJhRQJxCnStzUCXEaQrpcKGWXZc6G9g0krIqkwU/Kpu2HwDJrilRVpG8g0VIlLRYwGrpUcUWjmBACtkZMxCxINYkmDVYAkvJS0UqRLQhihbSCJ0vj5DIjImFaSbMcjmdjg8xKsvlcHrUy50c3hzvv0U8XF9tN5uoQXZb7Ha700lEZELQWS96PhwOAAJPb9/czfP81VfffPXXL/lq+tWvfqUav/322+Px+I9+/bfffffdPM+n8/Ff/j//67u7u7/9P/yjly9fPzw8bKbdm3dv+yjogkFaI1CsREW2BPreyfnhb+2SNY31w2pYLzBorD3kq1Ui0RyVn0BOgzQIgzWQEhuq4TaUn5SLfRxPmJJcKVkMO3lDtoU9n+oS0zaieqWKajCRMjPlrS/5dW+XhLTlVCcOlDeIE1FmWGxMKnNJorpXp1arqkxUDs7yGFiTO7I0w7vyRFRilcfofcPeRVLKZDtlxdLdASCu0fsdUzOGk+VW2f4QAcRBLHXR+OXiFcY9LkFmHWtQgAjIrHkk45WlzN4GLagLWNYPaAjzTdjrFpLLxT237VTP7rlXHfyTqLT43AchN5rKilx3zTUYWdz1oKphxaQdtaLnr7Wo/XG7VC6/XGfJvIjss0nlh+TYeVyWeYsKSXGDZdlZ5sV4bUKqs+ZEtXZLxkX200GZNIS6GZfSetnsE7MAFvtml51VzMiit4KqaupRhCLKeZYYozCLSNSySM+kyEeSUTlKmFXs/OxzOFsZUrY9wYFMl4CIKCKRAhLlMs+zqmwOj0wy8SxyPB2/Pzy9eXx6+/jw9vs//fWXv/zFJtD5eNoE2m4nqLx79+7t/Ve77dXNzc3LFzciMc6zzvGbb76Z6fLTn/4cwOl4iTG+efP297///dXVzT/9p/9kmqanp6fvvvvup5999vR4uFwuV1dX9/f35/N5t9s9Pj7ur28AfP311+/evWtTUWa8EK16aJ5R39aerynCz3/V61P0nvLP1zlyoh+kIjzTSi9r86tqfrWUPSLQ1NwiHwdIuOjF2c9sx1tyOTNkhKqcfGcnRXvpa3/ZJaUrgnxRAHfA531+CgIzB7AQTFCpVLN+acdtstp1MO51TXz1lq5zL68K4KZw6VDdmOE2g1FK6MGdFmU2s9OuPCD9Unr52wH53svLpI4sy8MyIry0T32srdx3DLHC3IrMCu2SRgBAhn29iwS8CMyC+Fyxv0vJcrMmwrEgqq1Mee6/Ih1cQfZ3LQp6lQ+sWcDORewvH/Tk38aVdolD6b49QDKEEj1QnaqVq7R7EROcXvSWOu3k2Q7PAMr2wrL9zGR/PWUEOfE7AKJAcQqhZHpJ33Lnt+fCzkgnsrVqSfvNAQASGaJi4plERUBRKIrSJqVKAKkqk4BAEoUDkE42guUmVVKiECOgpAg0B+KgHNQORnyc5xlxVkSNs1yO8/ksEvXwhiAnOT09vn14+FbjYTPRiyA//ZvX+/383Zs3NCum6c3D+eHh6euvv/70px+Fic6X4/ffH7/+6quHd3c/+vTjEMKL1y+Ox6cXL17c3Ny8fXP3k5/85JNPPgkh3N/f2cPr6+vL+Qzg008/3W63m80mEUCM0zTFGG9vb29ubqZpSJWXXMeDmythLi+gdfMqxeJinBhrgm1BEBJROVcVbSXsEnr4WsapWKrqfq6VXL0s8WFdDGu+5YBMVSVUwYKQA9xUqZy03y/YSBZVVSk7042yq9HTbllUZg4hRThL3hacexfJt0EUZWGhiIgkRmbmgBACM1IOW6I5WgBFk9nG2rUCgli2CANC5ssztxBLOjiTqoCHCT+gLpcOg0Ip8Rw8qJnh5m5nkQknYBJsKUaM8iHUViY1km0gJjsJB1BmixEmAqnaCWhwAsmhtPhC1eAXsgyg1mwCTESLxebpi3KKWk88qa1yDmsvqxSdNFTAbY/xuS2JXHheY6pijcyjV138HJd+P6u1G0CouThqZp7nL8+dTafUNqcxxpiA1IW0MmXg5E+odDC7xJsFrFKP5hxztfW8mbrtHc1tNuCC/7DoRwWiLgR/UWuo9EJoCScuGrBGGcGppxk7gAm2LIDTEQV1t1KNkMoN1NUfywFv5EFGlqiziVwEo4HMZSZKyrsnGeWajiar6QfKsRBOSWKkQ7lMbM8FGIoEigpWiubb1hABCNsR2ATiWSjGKErEu3i+MDNTiHqZAgESL+fNdhKdgRlEpEwaRQmiQnHPO9F5EyJDEJ+IjqrzfD7t47fff/P1NE3EConn8/Hx6eH29vpyfnc8Hq/2+xf77e1mdz6BFR+//kji/WmO0Pnd4/2XX3398Hj45a//5j/+J//R+XKIMZ4OT6fT+Q9//CMB/+g//o+22y2znM/z4/3T9qPd7c0VT+FyuUjE6TxxwP5q+/VX326m6bvvv+VAN9e3T09Pl8vlcDgQ0f13357ny93dg4hMa+fvdhpioS1vqnSCtpYZ3E3PXB8oEUc4SysfJu/f+7a3YPJkqHLUz2RiOyKe3RNL7+ByYn+wMeQ/sW/s2OfEZfzKkEsiv6hSaGs92LFlfVdVQwhEZKKXU7Bh6nWeXb04WYQWNZl7gpYoncnui/2gwaLB2htJq/S9LSzLPoG2aetXSps8wzM+B1CJhm1TWYWG1EuFNMwLa7E7JWaEvK9nFMAr3ekw8w+41FvAK0GL5VxDT8wd5B2d96qGKtx+mK7MWiIdv03IfxhX+JKT1k1kteYLLdI8zIs4LAWSTgYax2sFkvpzDWkmyoAa4egvAKyF72TDNF+lu430BVKeeb8Lw0PSp99IH0Y7w6AA3/9fa7eqinKT0ZKXkyAAq1gYV4rNMjgBRBU7tk5IZZaLXIiIKLByVCFhUAAhimw2u8vlxBsORDFe9tuw3Ww0ztfB1qejilgeaOKoqnR4DBqFzufz4+l4r3qYWCSeT+fvJ52vpj2pHg4Pl8f7faBrkof4wHI6PTw9xXg+XOZzvNpc0SxxOlzOcX9787MXL3/y2WdKZPJyPpxfvHixuX1FRL/42c83U9jtdqfz+fuvv3p6eiIinSMRffvm+48//jjGSEzn83mz2RiD/fjjj5+enuZLBHB9ff369et5nv/Nv/k3b+/effrpjz/77DP65//Nu0V6ioMtW4a53nrLeAi0SdNvSQBgEOQduS+UX6rnGYa+lpGn+7zcl6glPw2AnsodqEbofoIpEU0uoUGDnxWWmhw+DnsJb6jbkVWbGBAiYicGSnl4czU3fZlrjlnP/adAeVaXlBTWqbJ4k7zKeX062dZFF7b6gkteoaoiycmpvLDQWzEzHOblPYWNpFxx8WHgbvlmMKnMgslr4dbNMqxaMwTVqqiubcMQUus3b1uFpyQ2qmnV256uZpJavN4rUFcnSPdhSzD1MfWWXH677GL1Bws39axAReg5gMEmK/O02260SC3+msXRvCtc92zYXlj3s58pgy7oCbhz3bteNF5Wdc6YFcWiF8B2WcpuS6hE5AxuIiKanEs53WjNWd1JaN/B0mJR+LrF7+A8eR6wSMtDlujHrUDnpvsYi1Q/pa3JWiYtoABTVGIRibMqUwgbsIqIHqON1HyRCKXAAGKMll9vs9lEOc/z8Xo/bTcMkvBw2GwmDhLnw+V8dzk/nC+HOR6n0zsRkfmiMm8CdpuJNB6Px02YolxOp9N2CiA9Ho86Xy7z6SkGnfX+/t35dLre7z755JOPX78mhAc8ich8jufDceIpEM+zTMQvbl4eT0+Pj/dPl+PNzdW0DQ9P99M0XR5Pm83m9vb24eGBSJVpmiZmFg3b7fZ8mq/2+7u7u81mc3V1dblcLnN8uLu/vb19enoSkZ///Ofn83m73TYCuNE016J8W0lSCW7IMJWGZyV4BLysTq7xl9UgnRULHrxcz9iK3YcUXdxSf55pfurmT4yRsXuoAEwAd/MQHyyAO2Ffb9psjjmRaja+XbQqdZ87l7ivmbIQ4takdsXSyk3ehZx8gp0Anho3YBLAMN/00JFyybDm258JUT7hBTt4vBzYPtdrFcDaMFDHVrS4jtPbpI6sJC5QsGrK3WEYyIJ8WeFYPB2oGcof4sJZq2ThrVDXqP2UViHww71YP60E7/hD4JvZ5HYB+VnjR3wN8vdKXwCS6a0TPMVbhbqRrxG6ZV4/0/oogEf8jJ8/I4AxDL0J4EDMzKFMJUUkEFHZX1shlwsqsdUx9TFzDg9c95NTgwFyikuphIgisWfRo2QFSQfS2C8iIolC7KJAFICSgGaetkRBZ71EsZjEWefpAgsUFYhqJL4Aqoh6uoRAAOZ42myIKR4e76JcpocHZihmiQfCmWlWXGI8x6dvN5sNM8+Xi0bZTZvAHGM8axCZj8fjxGGzneZ5Pj09Pjw87F/86ObqOsZLlAskEmMKm8PhcK+H/WarEST6eHd///Zut9kS0dX+BWSedtMlXo7Hp6fzw9PT02a7vd6/eP369f39/TRNm03Y7XbM0zRN++urw+Gw215dX1199913H3300TzPb968maMw6Hw+m9283W6naXr58uXUhd1XYuoWHuvzTsrmGwDUcRYA9Xyl7tJWI0OdSCsCeOFczJ4U1ujDX+yDu9XlVCvRgNrRn1Zz2hsAlKVvNbUZJDlVZJl+CVo/YRpZCEVOT0QUJEc1s1a/c9mX7uR9nQ95T7ASAg0MgrgXMElg51yvXuaqxk1FULToC5jBJ2lRWhVEIJIAAlGkVKe1oHkZlt2amdJg73r1zuJFhxM6C0hUnzuFZsV1aYcSaZrdmto3JmcF4KhWM+Y5hY3AIpxVeUWBs2NmTLUhJcsrQOSDfdLyZOZoPVPzbzN4vhdtvyrGUCopvFJVx9zj6RqOG8uriQu7Gyhny2mrIgDz6j7g5oParML1rs5WHTJ22U3AwjiqKq3yn+HJAA877YnyAX9ZFcsTNvT7fTWdctNvRcs3/Yx2b5uRHVDS9CKAiXRipNUfJFUvHYZBriPpkKx6qpgFLVg9rV+lkJyg7BWu/KOgtGxGypCrupNFUlkigiLjXwn2s/S9Ucjybi5VRKDo64BloFAQgsxm9EqIaaKQkFKMlwtj3vEF8ng53M3xkTDvT0cwXS6n48PDQS5TIOL44upqs7vM5/PxeKQ5MiMwz/M8n05RzvFwmueZEW5ur7abjVzm8+FIu5vLaT4+nQ6Hx6vd9vr6erPZ/ehHN9dXL6Jcnp7OKvF0OhwOB5PfO4jORzuFcZr4Z7/86evXH9/d3UXRzWbDhHk+76+m1/KCGfFyOci0v7qdNvsXL14A1U549/YtgN1GHx4eHh8fY4zMfD6fD8fTj370o91ut91u9/v9drvdbrdE9IP3Aa89f+ZaVDkV/QRLfOpZA6DTZwGEEPyrURj3Aom8wGFXuKyddOtbC33xfLC7Vi3yoRK0yBztlfqkCp7FLAFZpmjdMF//ZunbCWAiyvkxfCcnbhZ0W0OtgX/gfysqf1ODsZQfQkIDlyw8fblkDfbxSFAtglDbMS1J8G3xuxx6TxTQHrdc+lGeW5WGzEKHg47Yr6H60fGEpDkqu+lUvunWtgsmiyKyqM6O10i643A0ZNl6OOr96v6bqu2VtlQV2moEnWbRzt9RESkgxaFfeSwGQJJnq85xb93K4LFLk0Q+iMX9IKW/1A/AjFRLE5u2yxBYEZ2SWiSo9gdy9EYL0I+mr2ERAKoBGfA/h2KFbht1pLtEy6mFlHXTdDqcAArZcIhyiaITNECDzioRcjqfHs7HpzgfN3whOVyOb1QOU+Ag5yiy229fbuPx6XECthNv4wEhBpabHXRDIiKzqM67gJm2+5v9NLGp3nGW+RJV6enxfp5nIr26urq5utpsNo+Pj8fj6fb6FkQh0DzHacOvtq8QpnmeP7m5/u6771hou9tdf3x9OJ/+/Oc/Xt1cT5tdCPzweLcJ04vbVwTspo2IPIm+e/fu9vb2dDrFqMfj8Xg4v337drPFr371q+12O8/z7e3t/f39zc3Ny5cvt7vz+Xz+5KOPr66umPnh4eF8Pl9dXdF//q8flqikuhC1Z2SDj6L9cI1jrpXvBx5hfEU5itg/Wbxfa+i9fD9ghSU5D4yXH05RMNU1/V7cZqDr+6qX2F9AWjupD6UaOr68tzILSM3AiT7n6vcT23T5HduaU7LYtfiydFPyy7PTY0zg2b2olqyQQRp0FeDXlja63MjlXto12kqfKy7N2Favya2SzMxCvWXFhDSx5tSFHDReBCqAnIpHAbDzBdq3xBpACCtBi6v7g/vCaby8696VJ7cdqHBkVVU0x8y9dxo+ozsuXoIe82ssvuPvGCbpKCd8sSXp8lxHvIwnovF8cfPEbKkq6B6BY1SzYXXuM1vlb1uzuH61wlXC0J1WiGogJtbsb5MqgMvIGjx1Q+1zgjC/Ym8br+3t85UEaZSS4RoOl8x8RnOoVaYoO3uBURfURFUngDFPHCc6y+nu8PDt+fBW4mnL95fzUeY4ETMJQ5hlM3EI4e7uAcA0TSHQFDieT/PlEq73ybsFmWeJ5xPAIdDxMluqKUPs+Xx8fHw8nU7TtN3tdjaRmXE6neZ5JqJpmvb7PTMeHh7Oc9zt98yTqj68u7u9vd1swps3b6Zp2mw233zzDQCewn6/v1wuV/ub3XY6nI5XV1cvb1+cLsfLJQbeTCH89S9f/v73v//JT36631+//vjFfrubpunu/p2IbLdbEXn16tXxdN7v96p6OZ1jjG/fvWHmy+VC/9X/cFocpOijCvPwY33qrhVYi14eJWJmcDmZcPcZNYv/a4S4qAx+CLvxQQq5FQXqmQcd3+ElaUFEc1xx6bsjRJpurT3U6C01Nzf6YJD0kzU7RoMfC0W/U9A+6Tb+54tZjzaTy8mvyaaUoIhujBJaIrpxTDOW6wkSXnySDzfr/o7Y6EbEf7jmgp7n2OqIBQb29Zx/+Xn5dven36Llj8wpp2xXv6pCtNt8aQI44rJIzxjCzayVNQF899PPfcmbL/8OSEvvXeVJv8EGmdUuSrj3imQ0VlFPjbJkAXdzam1+jQFNa584Ckxj97wnaSTdsBKDMnl3tFOj6zG9bZ1x2IjP+a2nq4KxDsqCwIm5e+J/Ju2NtbCdmD0HiWolHcSrIdQjnx2ouVpOtERCRAKIOAjdFjjSTh4nwKeYFTi2uZnOGvErNuhkedZRgsMT4wKSLJsjSFUvAPY6i5wRj5fju/t3X54eviE6Xe03r/ZnqEKZeSIiEhWdNcrbh0eAQwjTNIVpmi+n0+Fxu93OOp3PZwZd31xtt9vz+Xg4HM7no2JzdXUVAovIPM+X+aSq0zRpxH6/PxwOu91ms9kcDgeT0yJyOByUzNFFCj6fL9M0zcczgJvbazNPN5vw8uVLqzOEcD6fjZHOEmOM8zxfbcPV1Y0qTcTH44mZ46y73dU5HjchHI9HQJ+enq6urne7HTN/9+bNZrPZ7/dv3rx7/fr1xHj37t319TX91//zCYOsUlVvSHVcsjz3N9pwPVcgLnwy1jYQ1nANGWEyZYQCpNuMj5KTvZBOYv1x2dKilei+tQ34oDmjpdMGypRcjdrwTY8HkqdVOq37Mhvxr67aIVBoVFCY63N/+SFur7lK47oVJzP6YQR9zT7vt19rLNICAFqNvpZxffG9oFX819O6fFVlX7RHHWU8W8njz7/oKrv+6+9K0ws04PEslDuowVmHq3Q7XGv0AODdZ78ZH95++TmWMmpZPVF7z0p6bmuuzv/xTLvPvS2CXwsRklJSCDzyyXmGChrHzQhN3Xn/93ix24WhLqTIrxmTs6o5xzoQEdl51ebmVdu3GiWltEgZ0SzBWJ1ZWbm8yIaIADHAQoE/m33tGZEoQRtouQenDF89hom8YC44F69he+UsHwc/2Pd21o/z7CeFgHuFz/w0qiErx5L3N0RVvZlfzBJnjczQiaNI1FlVJ4KImPqVTsZlATSAz8cTgzYhaJSJeApBowR+gzgTZtbz+fJ0Pj1ALsyID38NBNE5QA9Pj9c320Bxni+BLtM0AYAdABzj+XyOUVVomqbD+XQ6nbbbrSXgu7q62k07yzA17bYWx3R1tXt6elKlnKRPjsdjCOH29vZ0OlwuerlcdrvdbreLMT49Pd3eXps0BXA8HgHs9tePj4+qejgcPn39CsCbN29evnx5Pp9vb28BjtDDw+P19fU333+33W5VdY5RRKZp2u74col3b++nsLm9fXm5XC6nQ4xxu92eTidmvrq6MvgBzPP88HT85JNPnp6e4vmy3W7/+te/ptOWPJW3nPH9irMnO3RyMdfJQwDO+K2fw6WWNW7RMbuy760I4FouTa38i4CltbR0I+boTn+BxHbNo1xarKAyyqcAapTyQgeWPVH2PqafvpWIEoxm+EHlg362N5uguCngABbKO2U9GGGJJRJRxITEQNUtB9TKO4a7bKgo5sI6XK/t1ajSmQbswcgwrDLoRj46Ay4gxTBnGZBMOMuNh6Ug2Bdf/c5Ukfuf9PLv5dd/V3p/9+N/1r19/dXfLeIWwNuf9IVfffk7/1Odvfvyr79Nzf31t50FDEDVDpMYpyFrThXs436TAE77rga6HVXkPKdWJqn6/23oNP9e4wb1r9PJxmKqKkvY69jCM9eKfZkcAgAgdtgGAcpEtj1OUTduU03QpEgSV4lTajXk00koR9lwN+LNzPUKPVWsLYGqqu7tuAuvIK7W0yCELNuc5I/NHFc0ISycISDL3QhhkOYDJAiKk1xUVRBVSWYBUWAG0Xy5hDBtmCE6z/NFLoBywIb0escSLxqfAgNyOT08aZwV9yLneDnG8x0jTkFUzqfT4XY6SUw5hoKet/SCSKcNPz1cNtcbETmfL8wM0DRt9/tJIy6Xy27aXO/2025rvmUl4CQaxUT+zf7q3cP94fC42+1ilNPpdHV1ZXLx6urK8upsN9v7u4fz6fI0PX388cevX78+nQ4mES0w6nQ6hXCZQtjtdi9fvJDL2cKSiej6+hrA5XKJ0Kenp7dv315fXz89PVnY1OPj46tXr0Qwhe2Pf/QTVXrz5s3T09P1fjtNU7zMu812s9lcX13v93sRnE4nUp6In+4f3r1799VX32w2m91me7W/DiHQv/yfzp4hLpgm3c+V/TTjxB7nz/i8m2nqzLKhnbUN+AvSl4g8nGM+4Q4S1fbcU3ck2WKUJgDlOg+JqBp2S+hR1SFbm2ttSYNGuxZlQgUA09R9nuZrK4ArHjSO3GG10X4tVqgQRmPR1npKGikPDNZdxHAZr7p+eNgKVGVcelabt/eUoUyfWGIu9mw9BVWVFh8+S9LxxVf/adnXOMpXu0wGr7199c1/ioHUVwt/+buKH8LDZ1XW3n6ZZHAp8PjTL+zm5q9f+HkB1HSS6jwNnqQ7eIScJIZ0UyDLlYCm2ox2Fcr5qJ0RnJA/9nHBf9D2q3+1pFmiXSP3cQM+l3Un7P1zLpmb6lovC8qpXDxXkVYzVwBgNJ6nIv3ME/N8RvoOE/Zpb2O0FRQvcfRoac7VbgyYQgmRZ3KBrNEUMheKoHk/gpWf6JyKa8jaG0HpvHmyhHgARDQ3zcJEohBi0gm6IWJSVtHjl/PlcDk9hHDZhvPh8OZ0uOMgE64DE8Uz6bydJASaz4enp6ebl6/meX58fIzxYgkaHx4eQggTwzIyXi4XZp6mSUTmi+x2V+fz2VzQT6ejqm42GxE5H07TNM0i1zdXRPT09HQ4Hl+9enU5HEVkv9+fTgezjC+Xi4jcPRzevn0L0s8+++yzzz47Ho+2vVg1fv31109PTzc3L376058+PDzM8/zjH//48HB/PB7NXGaebJnp6ekpxrjf72OM3719c319vdlsrq6vz+fzfLmEEB4fnmLU/X6/2WxI9Hh6MmBU9XQ6zRcxYCwm63g8bjabGKPM+vDwcDweiWiKec2ym8DrGvHC1YnDhgx7ebCs8JYp7Zi7pzmgDwahDGdRGlLlgwm42qJvNymKrTXfWWClKtWUqKZ8osU+WMHDuKbV2wrthzRUkuTycJC75rYX26WaTvg5jllrk+A9rpy8+knBWGq3y+KfyYaHkh9g0zzDuLsyaySndSTKw2bn0VD5e0j9eZg/vGsfWMYrCvkrWnSi2HOvyvj7NUyaA2KREuDmRS3g5gUNkbp+lnUAjDU/33E/uQyAri/jz7WOqGpxGMQUzcKwDP4aAFJFqL6lfAMAmMxqZGrWnigZvmt51pZgaJzMBWZuMYYSnF+XliL7D9HwTEXSpaLmbT4pY0Y6Q4jlkkGw3EJkE1ScL4KUiYJFFggiQYWIlS03nvU/klDAFGRLc5gvl9Pd8eHd+fh4Ox0f799KPOx3eqRjoOPrHTjo0/1JVCfoZqIQQaI7ov3t7V0+CjcEUtWnp6ckbi9yjsIcCJgvMXBgms7nB+B8Op1UdbvdRlUOZPL7xfXtPM+Xy+Xu7hJC2G63McYvv/zy5fXNfr8XEZOOh8Nhmqbj8Xg8Hn/1q1998unHzHw4HI7H49XV1d3d3du339/f3//sZz+7uro5HA7X19fMfHd39+r2xsTk5XK5ublSVXtrYnu73b76+KPNZnM8Hs0LDeDm5mYzbS+XlNtZJV5dXX3zzTfH4zHGGGMkBGae5/lwOMzzbPa3iGw208uXL6+urh4eHpZTUXZKpSf9JZsVcAJm0HCbKNYqXZcsaVWXM1aBvBfOF+huEpFpJs5aOC8+t86g0mpyUxVCT9G89qpae6HReevkiXUtJ6gqyI5SJxqsvQSNqybxl6RiKwbxrDkKV3N5k2lE6eDpUa1ZZ+5etC8WaL8tDJcEzu0QM7vvapNffbH5w+eXXyUDbvOHz9OO7TyO8y++sFf8h9+A0vZEVcXf/h3+t3+Gv/07ext+/xsA899UP+3mD19odr0S0emXyV60mKmycfXw8y+u/vzFIS/rXv/579CLOgJqbuuBnEgVjz9NzufbL9Pn5UmH2Ju/fmHIN/v17sf/rBivdhW7Nj/nYnB7kvfmL+CcCoO4TSkGnaKQznGzcKH2HOJCz0HF11woJE/tMiUpz4useWeUWQFz5efMTVR7Ebuo7KSVesC95dqfUF2vBa+M/9nJXeqJcIWmwapgaOQZSY9kSYF1DCpr1UWTKJYjKM83JQLIkikDaflqTS3oe9Ua9AX5rJIx05i2IW0xEKf+ihJmxJqSQU3mmicsqY/WDwWbmyNpzEltJiLNGsbOekBERBGQQAToNd3aArSmwGzYcYR7OlO86PwYz+/Ox2/1/Ibjw7XOh7fz1W7aXoc4ny/np7BlmnF8Or56/ROZL5AI0Xg5nY8XEeEpaAjzJU7TtN1ePz4+3t2922w29/f3P/7k05ubG4sEPp1Op9MJgIjcPz7d3NwQ89PxeDgcRMRioOIst7e3trHn4fH+6mo/zzMzv3hxIyJPT0+qV/v91Xa7J6Lj8fjppz++XC43+6vT6bTfbHcvN/McX9682Gw2P/rRT16+fGn26DRNl8vl5uZmnuXu7mGapt3u6u7ubrvdAogx2jbf8/m82e/s9N/Hx8fz+fzjTz59eHh8fHyEshmxm/1OZL69eWk/Y4wmiU+n09u3b6+urna73ffff//48HC1vzGjWVXpv/h/PTT0PVhXHYVxPqj8Q3XeLIC7mqXdSV7qkZxdWfMjp+/Xwu7L2D1Z07WtRFiJzFyzR7vtSaUhl6CAYQw+n2Dg8OMFcMtHqot1mZssZuQhMu3VW975E1oQMOPPrsIWWgAgTNkwaFAReaHm+MtG9thlAtKiZor0re3+/jcA9Ne/Gz8cr+nff27tFwFfW/njbwCcfrlcz9Wfv2jJoGo4RFSk9dWfv7AnTz9L4vD6L6UhefrZb/PDzwE8/ey313/53LSf8sre+ra86xiAkUcR5/awlHGVpAqLYnr4Rfpk/8ffot3eljeGEZCY8zjKU4WoRr1pa912hNTN5fLWrk4A+5NrF5mA6tpq1Xsual3QpR5rIgw7X/1XfSWUBLCZiYyaIKxaAh1/K8l5lOwQW3vNecf1Bwrg4sPqirHkA/hanzalYDrJKrAA0EaJsZFOgIc031lA2VEFBbbOx21LD0SmtOwABAaRBhKCmCpwiUw6E+kUaIJEOWG+iESc38bz0/nwdj69xXy3oacpzBvW79+eXr58SYzT0zHGGaBAPE3TSSMpOC+Z6yzzLJeoVy/3RPTweM/M+/3+3bt3Jpkux/OPf/xjE8DmmLWoq83uSlW//PLLN2/eMPPNzdXt7a2qvnjxwlzBIrLd73a77du3b0MI+ync398fj8cY9erqyszfEMJut9vv9/M8f/vtt4luRUXkxeuX5hP+7rvvAFxdXdno3F5dm0S0vyJyOp1evHjx+Pi42+1Op9PuOi0z39/fXy6XDYftdne5XE5HO+hQhXA+H6+2V6q63W4vl8vbt29the7h4cGc22/evNlM08sXr+/v701vmDztjlpbZ2nBohMTIZa/hLzmtzAxNB973u1rGrY3JOU9phfpUKDqFquavp9r6nJC5UcMLJxv2vWxuzQbmkTNMs3sDwxvetcHKFkxSRpkj4hRs8kvlsu09koRlj301HjvFWMH2zWkUsD9RjMaRACVsI5CAwHjkNFimuPTLz7f//l3rPH0iwXxrL/+3faPX5yXPhyv+W9+683rppVf/m77h+WlViw56mPZT+xQIY6ImyfA8ee/dQ8JwP7PXxhTPLhX+z99nuykgfIlhe9pke7l4XiVz8dEE/lVja5P2aZScF4xWVEOggWwaS3OfCQW+SXPst5CRJqDGDpnDJu9SHlS5g1m5UB7taldSDQ3q9rEbXd6XrkW5qO2CEG29QEAF5VhUigALkd2ugoFpHELwDYpzVBA0CY8KS68ROcKaDlKyAFP7MFY7EvTicwcOgEsKTaOjOWIy5gGoKzcEE1pxPXSJH7Ow8qac7jZcyTeJaGkorIzg9UQGlSJlYFAShDVixHFzXYvc2Q9UXyaT3enh2/n0zsSmfAoMlOMO0TiOJ/P797eHY+WSvlpv7+9vrneTa9Op9Pp6TRHOs7Hy+WiUaZp2oQNhYm2220IkPl8uZwPp4eHh6urq/P5TESvXryc97OJurSFF0GFTsfL27uHm5ub3W73k5/8ZLudrna7m5ubeZ4P5+PpfASw2+2g8vR4P19OU9h/9dW35iW+utpbKNY8R1Xs9/rwcPfll18fDof9fn8+X169erXb7d58+912u8WVvLi+2e12b968iVF+8YtfmFCapkks6Oxymba7u4dHYnz75vvNZnN4c7YArm+//fajjz46X06baX8+zbbBabvdCsF2HInItNnsrq9uXr6ynw8PD1umeZ4/evUxmF69emUy+3Q61UxYHfcfRW9xAZWHTbHW07WoEZcCqurP2POfVFXRuez8ZFtUdRvgbYPB+wTwmqXYPZeYjmDrJWhmZGuKMA2LWGMfVdWbm11HRt5kyO2QoIMUGcFYrKoUWFRKOoR4s2Hs7PaPX1hVp198DuD484XtNOXyOS6u/pJc0IefLUtTL32nf9+7qRsY/vDPzr9KtZ1++bvNv/8/Y324u2v3p89NXRh3KHXfeq1i/6fPS4FSZv+nz4+/+C2Aw0pVx1zD7o+/KRZ8EXujhLZXPJX5srq9bcpDOVJsktKUznLuRp+IbCUlnRCVCyTrqc0Ilr4dzEErE7VzAgEteT8/EBgIrzvh1CD0/qECsDcbyl/OS6RIOU3JjrjXfr9vWtNQJK8+i/r4CV0xMNYuSbmX++6EJDHtSUVOO/FtggQi0qJKJo0hO8BybloArGkFgYCzToAQhKEEIWhQALKhGaJMkTUSROUIuYjI5WGez09xPrAe4/n+fHwz0bzfBdKnS7zE4+V4uYggEF9f3b588Zp2cjgc5vPlYb4/hjMzHy/nt2/vLnq0xMuvXr2iDV1OxxA211e3UeI333zz0Ucf7XY7AK9evVLVeZ5fvnxpAUrH4/Hdu3cqtNls5nk+Xs4WpfzixYurqx0Dp9PpzZs353iZ53m3233yySfz6awa95vthsM0Teaj3u12L168OBwOt7e35/P58fGRiH7+85+brTlNG3M47/c7Itrv96YKfPzxx7vdfrvdPj09AjidTnd395bf6iqE4/E4bcKrV6+Ox+Nlnq+vr+/v73/605+q6v721fl8BnB9fX25XO7v73fXV7YYTEQxRlW1FB/MfHt7e3p8mKbp008/vcR5v9/b2vA0TVPxE2mm5vSzdWk6+vBrunVucAiatMouF+6mIUxN51OWfTtazDrTxEu7QGjmcLOvFJkXSFprdCIkOeVWksg77tP2i80FjoF9pJ8rKZm6+7iy1ri2Rq6o/KJwsfJ3nJyJRWbGRER5jWeZQaj28HiNoWOIRKR531VZCsttS7YSeDz12c5WArCc1aW9puA/1BHmchW5CGD7xy+6w9WLuAUw/fvfKFFjLreGfggtHaaLCz3v//zFovSFo71OsVDnNfFRZ/s//25NBTk6+e3953a//eNviHu3wrQx+EsUvSGf4Hw/WVaVHqcJOJB6lay1F/nyJb0wQ83nULPCjVELdrMYJzzOuEWF1W7yjt50wGw2CVM9xEUCOcWRQCFVy+0CyjTDlkeFVAiiICUoYnPiedVphBUkDEo7fCBpEUobZ2G51vAANLOsFJgT97OeTqVfIkcLvmUKqrYpmVWx4aCqs9oeXLKDiYlINrsYIwEMjTGSxk1QKFhubEvGfDne7LaQmaEi8xZvL5eD6nyan+bzXQhRcT4+Pmxn5Q3TPM/xvJl4t4dCFKLzrDHub663pv+FzelynlWnC93sXvDt9O23397f3zPz1Xb3409fXOT2cHi8vr7WOR4OTxfR3c32/uHN9ebqo9efbKbN27dvp2k6n88WhHU4PKnq/f39ZrOxSCgLrfrLl18yY7fbHA6Pivmjl6/meb65uf54tzGpRhL3+y2AKJfLfProo48AnE4XIvrqq6+Ox9Pt7S0zX1/fvn79+vHxYEvFzMHyPAvpw8ODns52HIKFWCsROJzP58tlvrq5CZvN65sXRLTbXfFEAB7uH0VwOl2YJ2vr4d23l8vl7u7O3N2bzeZ6t3/9+vXT6fz09KSqx+Nps1FbNj6dTqw4nU62qr3Z7Lbb7cvXr7/55pupmwlFkSRaoB7TyHyxkfLGCsefWVQ3oq6z1SgzuEzovcBLAlgKP2ouWmIE5avxuSTXVrMnwaZBi5xyv7LmupI7dy0rUDZN6gX0onf8u3aNFkanMTz/OfrhThC2TbMftfGr568XXy3brzdf/t3jZ70R7M3Nso9r+8cvzr/8oitpVjURXdyT90JI7SEEizJ4/+cEcCdTd9n8RUIFdV+NMvgZGW/X+Ze/2/8lfVWDWYfUCr65cSzS8/fNxL788LLOsjqVnPxeq2yFEDr9rxuOTiHoKvIym3OCtrX6/U8R2bCdykECiUrgtEM8NKe0ZVlOOJECTHklhjQQ9fD4q54k7eZXRw9+DhoZZ96Vfd3AdrLFPYVK1qZBRJYaM1g2VRPbxABOl0uMcQq02W6IRC8ziW4nDvo4n067Le/CGac3cT6qyN3d2zB/LTIzSaBZceItQtAruuw2YqfYbojO5/NJBeB5ngPFm5ubw+kyz/Nms7l/eHe6nG9vb6/3N/M8H5/Ol+Nlv9kDYiFUqkzgx7cPqvrJJ59c4nw+XzZhur+/N4/Fbrd7eno6HB93u92rV68sHthwYmHGInK5XADYz3fv3t0/3J0Px1evXn300Ufn85GIRCTGeDmfRYRIQwhP5ydVjVHzuu+VHQuoOt/d3b148crirQCa5/nh4eE0n6+vry3rg4jY2b2Hw8HsVFW1/u7316p6PB6nKRwOp48++uR8Ph+PR9tNFEI4H88vX94CsF3IIYR37969fftWspPJwp4t0UewfJhAjPGjjz46Hs+2+P3pp59OsbWcytRKR3RkOkgHcWg+XaRdSzPiWp4J/cHayT6OKcpAHW0rcnqzUUiOVmmaYxqw/EXzYTbnbCvjAs9S9XyhiDGae59g+mrIPZu7yR4PjeWaynWKSyjYTemFklGl5Ds1Stbu8ibLosHxIfIbQJNLVpOFrcBUVRpJSom3ILRfcy3Xyy8/t3bf/eQLAKG1Yjnvj5ghAK6//MKeP332xWIHAZiXG8DVX/6uOK6LytJ+EsbPuzrVnYh1/Plv1sRt93P7l9+J28B6/tlvynO7Of/sN3bP6r/lZ4xj69FoAZtumaKabaWWUJaEKUcooQRntR1EXdheTQyJZjCbSqTdRY8U2pP4wMLl2vdBWA7/i4rgKP+X4emeVIU+k7ehj/L23yeaiUihAlZi0XSY5C55zqyWtHiOupYsmsSwmim8qD8r1+hpP++IyPGQ+oqIYpOqVnKQspn7AgVrtGMamMww25SkYyKRVZSiqk60ud5sSTEfj5DL1Z4pXh7e3O3373aE49v7+3ff7SdgPhHi1cQIZ7XcIqoQpTMpq8bpsjkKNM6zzhqjahQi3U+bOdDhcj6fT0T09HSZL/H26pqF/vrVV0Q0TVMI0zRtAGyma2Y+Pl1Op4Nq2ASKZxEFhC6Xiw3Nw8PDzc2NiLx+9fF+v49yuVzmgp/NZrq62psA/ptf/8o2B293m812mra7t3f333z3/cvbm81ms9vttltIjGbXbjabKAm9tp9YFZfL5fr6GuCnpycT/9M02bYlZr6+uolzZGbLtmFRXW/fvt1dXV8ul/P5bEqS+auZ+fJuNsl9fDpdX1/HGA+Hw49//OM50pv7BwD7m+tZRQQMvHt3H0L4+OOPT6fT6ekwn+bHh8fz+Xw+nz/77LOf/ewXj4+Pb969+/FnP9vud8fjkc1JvULZ0tijmUDT/rklG3KBQnPJ0T5W9DI1V9MXyBcPsw7IauFY1ThpbUevoI+azuUX5NNo2VRHWc9BsqVOniMseNs66dhdpUCMOR6y9Uh7RXsJ2h9m9yyV0Q5C0/GlBqM1SZLtuv/ZF92Tl19+fvfZbwHY33K9/fHnH31TjeDS5ceffI4luVsk1rhI7L1/ppANhtRz9FBqsFdrq9eqWkR+uYrEnf70xUh1l59/7st0b9M2KiLfXFkLH+E0IFOu45XR9ISxOAsMG9qed/shtDGWNHG+EmLRfvUBFa7ZsrR08JfmpRzfTW8ZF5Ko+jEHUU3BVQqjXlWd5yoIsxcqAAgTAXagIQcQUcgqaeMbKzBUteLZedcZ8TlTtJFtBKBhMgUKeRaLRlWdwYBMzEBkyMQAJErc4UlnZegGovF8eXeIp6d4enq4/0u8nJllK/GKw+ZKSfXx4U4JTBOHiRHUIrwlBINFJYQQoaSzUgggAp1nOh6fNhymzTRfTvuwvd7sHx6eADw+Ps4XORwOtkqw214BkJlijK9evdhtr+7u7i5RN5vN6XK5utqdTqfdbnd7e2trn8w8RzUPsElBrako42lO23xV9XKeVYko7HbTPEciZp4Bnc8XSyopERTYPMlXV1ebzUZEL5cLEV0u5xcvXlwul8PhYL5rANvtdtpuHx4eVPXNmzdGLU9PTyLy4tXrw+Hw+Pho4VFEZPJ+t79mnqZp++rV3jSJEMK33357Ps9XVzsiOp1Otj9K5ygCs4O///778/k8TdvT6WShW6fT6fe///35fP7uzZunp+PtyxeWhnL1OEJV9lSkZY/fswekL02n9MZLTbvpXiGRueOhbg6LNAlDahlpJobm03yjEyR25EiEE9uuDlpWKbIcdS4vb2aFCmYroQ1OYxB5ZiPto03we7UmHSKScmk7CSo1fUQnbsn56teHb3loFk3qBv9m8mo5pyWhcc7uEEAWz5T1181ffyekt1/+ttvtCuDl13/nF98k8dlVu1xVd3/67SgCt3/8Qgf52skeHwegS/tQ145mKlf44+fzimZp1/yLL8IfK2yXn38e/vDFclV/+GJ2+cy5zXRWwrZHw9J8SJEBkAW9iutmxWUZ32ag2ZxVZUXJW6UegrURLV+patleCmAxAH742N1Trc3fUFhOVctoTiuiNnZsUTY3BYiIKBBm3ahGrYI5TkSUDh6oy8kATMRu5AJAMQVS8AYKwkYUqkc4Mkv8RHvicDzH5ld/omUgQCVxswRyZMVZdoAtPxtYM4PBsiNCjMCFJJLOQQT/P/L+LMi2JT0Pw/4/xzXtucYzn3tv3763B3Q3YQDEwAHi4DBFihLJMCnQoh0mqfAgKSSFww8mIUMi9eCwHQ5HKPwgm6JEivRAg7NINgASBBpskAYbaAw93b7TGerUqWFPa68xp98PWVWnTp2q0w2Rb1wPFbvWzrV2rlyZ+c/fF7w3nWvex4BMCGRg+8abBr1V6Oq+Cd4xjta2ZQOcSCp0plf5GBFD8NYb5/zFg2SO98YgIhH21mmtdZo451xHaTJkBE1dkyOyYbFZC6FEniaMt22NHhGE84akl5J7I7RIAvhlvWiaprdWaz0cj2I+VJ7nMdwrFQ905rWO26m1NtIbcM6TJAnBG981yLz3nPM0TdI8k1Ku18vAMDDkyEHQGeU3kLNO6gS5cIFOj46bth4Oh5xz74LWGjmb7WxHmC0AWC6X603pvd9sNlVVTafTNM07Y51zNJ8TkdI68iNFF3HXm85tpNBdb4NzMTs6UZoxPpgUSgjGgCFxxtu2bau6aTprvfd9XbfWWiFcmqZZlnVdd7pY9X2f5/n+7Tt9Z5wPdbMBAPzpr9TwSqTw2il1vo5ekB+8tJBeqxK/uj+GG9YS0kuW7hV051cveeXO5w9yqT6SX0pXuSyHXpZe1/jEiOgyi87LBla49sKbYsOvsqxckYhXjnM6s5dhiV5WBa7rFV254RV5f+VXrhnJC8xbipdcDNRVHxwiXutNvVRKCwBwuQgnwlzEo9r78cv/0iXsi4sjPfgJOscruCyD9dP/9MLWsff+U/n4sngO9t6fk2cVStdTrV2UL/Mn//uX5uS9l+LT7PF/ctNXFwc++nEAoPtnDxKrnAGuFjqfnb9ErXqxXNz9/+xy/y/e0UWc+8xivrTVvyLXrjl/IYAv/0tE1xHRn62Rm6YiXVT03kBt+d0fNwngV48L8oMr0/smvfPiAS+W9pkADhyRBBDjxMkBOSQLACgudjxERDiPRKiocIAITABKAukp1hZ2Vza9yzQM8MpCviKALxQIjhFSzjMChnSe5xgcKgDgQAgOkIAso4AM0IXgLXlHvg+2QfAUXNc1hX/mvXcuGNdzhlkqJUNj2/myKtJMa0ngtdZd1xL5REsbzvCCooM3Wo3OOeZJauWMNc4xIbwn651SqlrWg0HOkZ2envZN2/e2abqiKNb9KuJDeW/zIouRzixLXEdJkgRySOCc63rrvR+MR8vTecxM3mw2aZqOJ0OtdfQMR1M13iGyFxRFMZ+fcs6lTs5y/4VgXEopAULEpwSitm2bpvLGEtH+nf2YhBwNzUA+Il5laa61brtmOBwqpZbLpfe+rmtAFsufhBBEFAIIIfq+t84ZYyJlIQCLOgEAMKFixnJTVWexauezLLMUqrLUWuZZYntjjCHnETkRxnrfyKQULX5jTACmtZ5MJkzwpm6Z4FHzwJ/65y/xAb+YSTewr1xYTleX4ivMPGdtzqH1rl32r56/lq4OAC7gYK6053TNdoSI/nxpXNCzsLhu+TViDxFf7f55B15Kfr6u81f2ggsX95UOXzVAz/p56VaXN5fo6mfsJVc3nbsQL7e8LMivG+qX+n/J8H3p/V5cctkDEXWYswYXFuQlncjdPZMcF2VIlx7w+p36JpMd6RVRcdaJ6+fbzZLg8ou8sK4wXOrPC3n56Mcvv5GX7nkDmeqFzXNVZ72h/dXnfS29efwqyuaLaqsonv2ZzXl1VcYc3Sv2PRFxeGndXYSH8TuRdL2yrumVB2QhFtRe2/+Xr76JkvZF+2si9xjvc2WxwPkauWkxvnqSiFTwCI4zx8kiNeBbDD0FSwBEZyFAAMYY40wyxlBqQEkomMhI5sAloQ50Tg54LoOvsHC+qsjys7n3wmEezwuOIThGgIwYEAKE4EMISbCARL6PSMve9SE4htRWc0aBCwBvvO2kAMnBWSvArjZV23WcS62l0kIKJLLDdFo1myRJkiRBzmNktO07jWckBNa7rmtloiNHfdu4wSBHRAYBgZ+cHq0WyzRNuj5wJYsiE4J1XWd9gIA+AFpLRM4bIJamKRFJKa21UosQgjWGiKqqDAG4UEVRWNsTUZ7nANB2dcSM1FpLob33UQmIxL0R9Krtas55ojMPRGd0gSaEABLj0iCiWHAcs6mLPEWkaEAzxgL5CHDhrI/VREJyIlqv11LyPM9RqIikkaZp31ljjFIqhmONMYwJlSbe+7IszxBCAqzXmzzNohge5kXE+nBISgkgD94VeQ6B+qbPskxytVwul8tlBMhs29ZaOxgMWuvn8/l0NlNK9dY0TaPSpG3bG2PA4WVe20tr4JpJj4gUrtWOz8qKXrXMbpq7yC6cYXGrutjgzhu8bL++nF18SSCdX3ghwdh5Qsq1Gzp7BWnrbCEhXjz25fOISIgeiMX9HRiRZ+c5Z4yiAvxiDM+gJekFn+BlK5aIrgSEz3Wx8+E930YvYkevaELhCujgFdF7ZbQvsczFk+fv/eprorgOQFxMlavb4sVxOaR6M/nEDRLoUojh7FXESkrgRESXqkvhLBXozCN6WUtAQsKLujp2DqEBAQDDC8a3i9+Okpg++jPwyny4yTkdXkk3OxdsN8YCXu94uPrV/T93RbJFXqNze+vqheHF4risip2jwZzPkHAey7gy+c/+RWA3QTy+mCgvtX9Z77zU5RtG8eI2V/wxFF7MB7pkU14kGlz18eL5HnTezxgqYxgQSTBACkAugAvBERFrN84ZY2pnavAVC4YxyzEED84551wcXs5lrChtPEcuuNQ6HapsKJMhFyki53JAiCGAB04B+UUM4QxrOaJbeAYQ5yZDwECAgSjS7MaiKvJthxgCUax0CtZ0XWdNXzUrIgq+701j+k1wFtBxZIC9YJBoAeSdqUEJoSSG0Hk2LJLxeOhcAAhZlnDBuq5xfaeE5Mj6vveEdV0rpfJBAa0JARgDCGR7Q0SuN6vF4nhe9X27sz2bTUabsu67ZjwYc45JKpfl+vnz4zTVROSCF1zVbTNO8hDCZDARQtV1HXxI87Rv+spsENG0nfe+qiqGIi1kqjPGQGsdhRkARMwKPM8sYYzFAC3nPCJyTCYTa23X9sty0zZ9AIppay5YKWWqkwjiqJMkTdMkSazppOSRBNA5RxCcc1mWtU0Xnz1K9/39fc55VVVN3Umhg4flcqlkQkRHR0dJkiSpQkTnTL2su66z1nLOEWm1rKTUGKjIs0hriIhN0wQEIl9kSZ4lxpimaqt1GeuL0jRVie5Mn2XZ7a1ZlPdFkgWiqqpms9l4PB4MBmVdDYdD/Omv1HT5uNi+Lq2vyzsIu8FVdRkq73IDxKtVK69XYG8yDhxdH3W6yfP9anjvigVw9dtLK/08/HlN9y4OSdhz7Ps+FYxzbogzBpwahwVDEgCcBRGjPd4jcu9axpgQEhkLgEAsEnoiY1EzJSLnXAw/EBES9yEABoyMksEhIhfIXACAqHUSQFTcOOeMg/UeQASCEAJnxDmSt4wJgDN/xmWCKB7k5fcSXli6Zw1eDAUxAAzwogY07uM3AWL8q3aED/93RCQuERW86pmAVyb2q2VpiHgt5lf0hN80D8N1DAFEL9Gvv1Q/TR7OWeout2I3eIDwxRcvQSHSxbqO3bgopwmRHeui2Zk+jRR5phkAnBfzsXg+BCLkZ/U5GBDBkdWg4HymBQAi8hTriaLqCUpI8iE4J6VEYprX7aYkU0Go+mbpugqZRQauqbQSRK6tNwxDqjmQZ4z5wEIIMdSntY4xeGOMSFLOue07LlUArmROqNN86Iq9RA1QDBwp4Ln1PgYpGSPAgN6YvhHBZSkn13ddK3wLEACD6Vrb1VprIaCrm85sGKDW2luDRE1VP3v2zHufKMyLVEopBXrvGQOlVN+3wVtEYoxxAanSUkrGgXxAprz3nIsky6y11lrGcb1eZjqJAs8Yw7lELrrOjEaTcnWSJEnEiyCidblxzoUQIHClWJZIKUTf2TQtynXVmV5KjYhd19hgB4NBCGE+nzvnBDLG2Gg0QsS6roVQnPOmqiN0Rtd1LlhEjKBXnHNrOp0m+WDAGHPBO+fIQ5qmGNEqgEXLtWmaLE/qupZc1HXd932k/5NSzufLuq5Hk2HUkCLYRZHlADAajSzZyOBb15XpeqXUaDxgjHGm2rYlori7BueXyyURKT2w3izLZZTNiIgBp+MJcDefz611Sqmmaaqqats22uIhwGw2q+vaWquE7Lpus9koXXDOrOm0llop2/UhACK2pkVE5z0iT9NUCEUAiCilGo1GZb2JhUnGWK1111v8mV9uLsvfF3zvN/iObvAswhWg1Etr+HWRzhsuubbZ63JhXr2Dh6tbYTyCv/7+55BuCJdIv6+6JS8dClgDwDnXzHWdIZkGb3NmPQPwvq/W1WpBro+0zN5TuT7KsqzIBzJJCRgA40IIoTrnACBOhRACIj/D8iYutUJEYx0RIucAzDkjUMSWAAw48yEwxjiX3nWEwFARshACBIuMGJxD7kVAyrPHCgDAzqVxHI9LtSYvDI+AjBEgISPm2RlNWxyiVytx/1U+8NGPvxpDPZtL/Pr0pisADhdT9MrAXolSx+MlU/UGZ/9LbV5mm31ZNgMABCD+nVzuQGegWOcd5henI0JLtF/FBdcswOXAznmoCC9axvOCMee8pwDEPBATyBgjCixcQgc79+swxgKQVtL1HZBPBFKwEJwztlw8rstFvTrW2A8zBDKBeqVFMD0iVlWZ6iTL02ANALRtaz1wziN9LABEV6211gWf5xmQRyREXuST3kBvvE9nLgipJoPZbaUnxLhOE2ut6SsO5GzbbBam2WQJVzxU6xLBJFqF4ILrUsmV5MgC59z6rm+7tm3L9Rp8gEBVVWkhs3Ea9wql5EVFbMRaEoIJIYRkUkqGwjlnrQeIwUsTgf4Hg4ExPedcaxnjjtbaqmoQmTVeCKU0W5WlMU5KWVXVbGsnCgwkQOYZeCBveh88a1sbiJQWceo2TdW2bZIoKWXf9yi4Uoqcj6gay+USEbM0lULH9p6ccy5Jkgh8MSiyVblOsix6wofDYZ4WVVXFkLCQ2jm3WCzW6/V4MhRClKu1914IEe3XoijKsvTeRy0khgzSNB2NRjGRqvd2MBjcv39fCN63HWMMGeV53tR9rOilyAxo7GZT13WdZkMXvNBivV6GEO7evau4aKrWQ9913Ww2i2I7UhhJKZVIgJgxJkayI5A1IiKoNEu8NXWzMcZoobXWfWdX9ZoxptPk9GQhhLDWDcajWG3MGJNSRE9A23Zd1xWDEf7MLzcXy/Wlmt2X1+OrrsurCxWvtjz/95qTr9721Q+vtLlRhF97w2thLAGuyTI9a8ZeSGsO+KrkvvIT3nWB5YJzMJUXEGQiAslu48v3D54+WS+eJwLyLNFaIoL1XnJHAQMQAONCSamYFJzJ8dY+IsbM+PhzeZ5zzi0wAsaYRJZyrgA0ESNgvacsyzrjCIG4CJ5xKZxziUBHEIKLSZTkCAmEEBZegNFfetoQsINIEQMMzslBAZgkHy458JEQgAExYvbymLyalvyv8iGe/sRNJAE3AbBcy0IGl+bt9Q7hV/4Nl9h7Lje4SQDjTYL2pVu8aCWDPItlRE8rnfnDebiYDISI0ROFjMJVD9NZchPzF75rgEsrK5BB4JxLRLQ+xCBvAPLeXIRjKIRoxwghdGDOdkg9o9r0S+rXpluvFqdSsbaubFMmAgeFCs72puaca628c1rrvm+99xio7/u8SH0QRKQTFX8ivo62baXSQnAgj4jWeikSQOkDIDgfOLHUkSJQaT6UWnnvTF+7vjN9k2iOwTrTZIkWkjee53kqOTb1Jrg+TxPr+tPjo5hjwZF5b4ssy/M8OC+l5FIAgHM2vr4Y1OScG2OTRGutiby11p/bD865zWbT9z0iG4/HWZb2fS+EIPIXbDxN0yiVhEBAjDEVwRebzjIUTdONx+OuM5yTkKhEkEJUm+5rv/HN5bocDAY6YUKI8XisdaQTlM4ZxhhwUdf1eDA0xiwWiyzLsizhnHtPkQpXa5kkSUxKiKlJzjmhldRKaw0Q1stVVVVpnuV53nVd03RVVWVZMhwOjekRIM/z+XweGXwRMRrW61WZJMlwOIzu65gwxRgbz7acc1KwSDsIAGmiiWi52nDOYxVQqpOYjN11nVQJgW+6Okm0ECLPc44cAMpyvV6XeZ6v1+vRaMQYU0oNh8MQ4Mx33TQRdbKu6+VyuTXZnc7GSqmmqYjIGNO2fZ7ndWMuNvPeWO99kmRSypOT50IIY7vxdJokWVVVm021t3tLXKyHCwFw4UZ7jdl6eamfL6Sb9ovv4Mu98tWrvl/8DnR7L134IobEXpa7L0z8GzagcPb4jLELXZ3Ok56u6aGQDBjz5JwHIY0x6P2vfflLyydfKvL01u50MkgptBgaLphkQXHwRNY7RK5YwsF6Q0S4OWmKojDlKgJ5t22rQtFYC5wZH4Ck1sNEDwgVkAIAVHnoeh6AuCQUQAhesAC25YQQyCITUikSGFxwliJE38uJswSE8FLaTkBkMd4eKbgDAV2EnOksw46uY4l+OQP5hTl22Rn7cgMOL7/leHgWBHEkDBACBkLAwBkxyzYcFFhkxKWUHlwfOsaDCjqQcc5kWTZfrn/6i1+8tb/12e95ZzB9q65roTQTGJxHIOYJMPiYvR9DoeckxkgviNAvd5UuQZVfzKv4Qb7IUYBm/8/GD4yxmxTTVwXtlZG5KlxfbnbttH9JW42u4O9KO419PWPdiWgvF84ef/7riOxyYOeCBAkRAcMFhB2Lxm2sEiBEYMAwRtvPny6c3zKK3hgEofNIEJxV1oJwzoHzHNADcSYECgwhkdw5570FcJpzFD54axtrGmP6anF62LZzwZrQr0PoikyTpxRhe0tLLkzX2GCl4MFTWZZpknRdxzkTQnDAPM99sBgEY4wxjPnAsQ41ln62bUOehORAGELgAoVEbvreeeuq3lCSDkRiTp7MnTcJA4LQ1DUlQnHR9RX3KejEkTouT5RgDMj0dbkK5Oy6XAo9zLKsKAohWJYkUkrT9VHiAkBEEuacR4OJcw6AsfqFyGMsFur7vjdJoqPFLIQkoqZptNZd18VmZ4lLMbuMoZLJcrl59uzZerX5+PFBCFDkI2u9tT5JcTTOP/OpTyKFX/3Vr33w/sc6yb7+tW+OJslbb73VNM329iz6tEejwXw+39m/9c4778yPT9q2vX37dghBCJbneeTyE0IY0xFRWVexNtdH6KjgCcFaa0zXVHXkGtpsNk3TjMfTyWRSFBGNkgFRkiQPHjw4oxgKwRiTZZlWSRTwUsokSaqqihiWVdtxzlerZZTHRVGkadq27WAw8N4rpZRSVbkxxkwmk77vjevTtAhLJ0T0JdjWNFmWZVne9+bo6CgyF2VZFsmUhDgjCY5oWYgohBgMBicnJ2mmj46OptMxET169ChJstVqJWUuhZrP5yEELhXnfLlYF0URX7p1/aMnTxD59vb20dFRojPhX9ogYlAnOiWvF6ivJOmcnw/Xx4AvJ2u8KsZeVfNvOn+D5xguoF/p5SziF7kjMZ3yLHvrxqLOy2oHnZ/Bq8g1l3+YW9syZEmqyp5kkp0c/MaX//HfvLuLWToBHPSekGySKJTMNJ1rUSVpmmQU0ANY2xEwKWW1eO6axDnHnFKRhdI0EqBtGsk5APbr0gsp9QCBGeOS0VZdk9CZUJqJDIAZS2mahzAhBp6kC7axnqHwwAiRgzk3f9n5nhgAgJy8tEsCoIufPWgC8BDiDAgYVXYWTbNXU43cxTw5K6g4a3CeBXp12MJZjPClhCAi8gBEngcAgHAGoxA8ALOgBAJD74O11lIIXACXXXAME5EWrW1+4Utf/Av/xZ/7Y/+TP94sD77vt+nRbMcGKCvDGJMAADaVMXQOSAEJ4mOHc77yGybExZPi+d+XZuZLBbXnYA0x9emlafLyCAQEOIfUuF6nfMVjdC6x2KsnL36AXnFNvaT6XPoYeGAXHiUkD8QAAQI7s1wZRo8IMAAGgB67c+UjjmDUhsHy6GshDAJilVpgABKwj/27+FkOCBC6FxjvMW/xLEPQOJScSymAvO9NcH0QhAxD2ynmg29NW667U2frvtuYrizANU2jhZho6LqGhEsSzRibHz5KU+1waINrmg6ZUEnKJWr0nKMQIk/SyAcQgY2891rrqGZFnIQY89tsNtF15F1kF2VCeSDmEaz3Vd+nWYHS1c2pcxullMBQ17U1VZIOO28b0zMlremcaxAgeNRpkiR5vVm33ozHw6YLnBGBcx7bNhhztgq0zogCAI8FMNEL7ZxL0+wcewQYwxCCta7vrJSMSDRNE8PqztkkSaTkfW+l5FGQO+c2m7W1nnPetu2v/8Y/Dx61zrvWPz141Pd2UAwJsqapJsNhXqSL+XK9Xn/vJz75O37H7wDW13U9HA7H43HEppaSj8djlWaHh4eKi9FoEIOyVVWt12uutCcK3jW94c73xjHBCcH40PsAbd+ZnohCcAywyDLPvBCplCLLtPc+BE/guAAtE4DAOUZN3TlX1z0A3LpzKw6Lcy7JEqmltXa9WR8eHp8jWcIgz4osn58umqYRSgPAfD7nnBdZChDqetO2rXVmPj/dv7W7WJyuVqvgx2VZ9q2xJrz77rt7O7urVRlCyLMciTVV23XzWLhlnVHjQd/3XVvv7u6uFsvj42dpmvpguq4bTwacidVq1Xd2vV7v7O0OBqO2bauqGk+Kvu+Pnh9s724lSTKbjLrOeGMl49724iYN/TVnXq+Vv+bz5TNXDI4XG8RN/bm5cgPOheXlMxeIOZd/CxFDuG7Xu2TiwMvC+PJ9Lh+9dZwL27dcCk5cIn743q9jWJIfYgjeW2s9g+AcQ0DnDCeGmCASMEBCzhkXMs/z0LdtU2uty/UKEdMkWy3meZ5zRhwDIgbyriMyFROcIdbzMkkyxUd9TygzleR97+rmNEkM44JLhchbFwIyEIwAXoHSPNviWdyHLxJrL6J14Sx5mM6IMaKU8kDnWdzXvp3z93OtR+TKu752OsW08fh2AkQ0XAQCjryzjgID5IwBY+BM11bL+fyEozh4fPDo0be+9HN/53s+98njJ++//+u/nBSjdz79+Wy4r0XKZULeIZALBkBc+95f7eG1jwkvFLLzwORlqXaVB/ryZS/9d3HVTS7om47XGMS/yePMhI1sDufVPogBIcIQAwH4+JeAIXq4IJygSzoTIiIjuggyXaLxOKMxIAJgZ5UAIaCKzw2AdM56S0QCdXC99b1mVpPBYH1ljTFkaiTXtZtqfWzMSgnSCgsWfDUfak1EXdNzxBBCs6mLLJ8MsjzPGTEbcDgYS62YkFwqhi4iMYEPXdcxJqy1WVbkXAghIjh+FFcRgJBxYbreGNf31nvrfanTRAjmrSPC5XJprF2v1yGE2WxGnIbjYV1v8jwfDoebTY1MAPK2c3mijTHWWdN3GLyQbHu2NRjkq6qP2P0hBAzEOUopOefG+K7r414PAPEkEV3wxocQsaICnLHYhqOjI0TUOrlgBGJMSSk3m/Vms4nKfJZleZ4jIjL/uc9/GkF6B9bSN771fl21EVn5jTfvjSdDKflv++0/8n3f1+s0m0wmUgERRbgMrRMAaJqqaZrVs0MhxHgwnE7HdV23bRvpEJ4dHXddF3sSf1dpUde17d2Z4PRGa53naaqTIstAQqKzaFlG8Egu0No+2p3L5RIAog4RISFXq1XMlYv6U9yuGWORZykW/HRdt1qtYswYGI9KjFKqa+rxeDybzQCgW9Wr9WJ7Z8IY29/fDyGMRqNnm4M0HRwdHU0mk8gVWJbl0dGR1poxiKVTjCMRRbNbKfXw4UMhWKyojk4UIIyo2g8e3uNCdF3T952UfL1eVVUV3der1eru3btCdJuyvn//PgCISwKG3QQi8ZqT1371sgA+X/cvQy9d63a+fsOINvFrv7247RUf6at9vvG3Xoq9vXB6X/y9ciFnIBWzllxv0nTw7Mm3nz/9xlsPpru7+8MiY0h1WUuFSaJihDWAN6aztidC4MzZYK1dr6S1zjkn01RlGRGB5LYLm65JgZsWuEBiFIKxEEQQUkpX9VzNyHSm6YFr7obcQ1k1Df9awGwwfJAO72jMDSICWvB4xtjOAM5l7Zlf2QNccsjTmXw6p5NjyIjCmYFIZ2bbpVf2yvidb7/RyUvuJUXnxehdwdAOeO6OjA5O8ADAiF+UcXfEPGOolXNhcXzw7IOvf/SNX370/td/5Z9/ra/XqDiZZmtnVh0236rWb7/14NNv7oR+US391v7bNoRN0wyG2hgG0fIjxggAw4V79Fwc3ahYXNIwEAA8vvTv2VOEQK9cctYgqhQXbV84Zm5UBK89f+XbF8riud4Tc6QuvnqpiuHyHc41IyQAEGcOYgjMxSzEAOgAKGA4S9Y7w1pnBIjEkBgAQwCHLFYYMgCEQNRG3c2TjoGImM9JQBFCBAkZECIHDAw4EWIggMB54IycXZUnT5bPP3LNciBElmpSwfStNzZBNk4lApmm7duuY23ZVFmScmREPlNSypxzzpLtmB+rZCKlBMYdBAdeWIeBVvOFUgnnHMDEBF0lk6bpqmpDRLHmxDnnrPfe13XrXOCcj8dj5MA5EFEXJOc4HA4jhfsZBWwA70P0eX788eO26Xf29sfTnb631G6qdUlEaaa9CxDQJ9g2PpGKI8NAApljzgPgmZJPMUYbWQouUgdiSpq1JhYix5PeewIqiiLPc+d813URu7FpujRNEXl0k8aCn1hsxZndmg3btkcmvWOf+dSbX/nKr+oi3b996979/dlkUFUb03d7t7cZY123MZYNh0MA6LomBL5cLo+ODieTiTc9Odsl4mRhpZSj6Sig77pOa82FICLv/bosVaKlld77xenSejeZjIajiZR8Mh4rwZumESjKvoxu9izLAjlvCQmapvLeKyW8pzgaUa7neR55CaPcjXCVUso8T5umOT0+KYpia3vGGNvzu3W5GUwmka0o+FgiDMa2jNN0Ot7engkh+IBtbW2FEJRS4+HIu7Os+PV6mSTJZDKaTEZKqdP5Ced8a2uLMcbYGcVL3/eT4aht29a0fd/neSq1KMvy1t092xtr+5OToyRJjO22t3cGQy3ETKkkzjSt0mExuHPrttbparUSl4TWS/LmNbvAtQ1e3bAuL/8rXsdrxeQVa/XVn3x9l678+qtW17klfUMZ0g1u9uuimAgAEkLb9KnKFOszYZ++/ysJdvt7U8X58uTY2n44HOTZyFoviA/zcfAxRYKAmFDSiWA4R+CJ1EREznPGrHO9danSzjljnZQcfHDOCMGyVANDY3otCExTVisgBkLXfSN1WnA0frXaHPu2JWuCHAeRybSQjDvUl/t+6fOlkEGIxbPRaRyznflZeg8gAGME4TwJ67txh1zWly4P4IWT4cpViIjAEc+zEM5DxUCBM4ksrJen/79/+k/+/t/+/z75tV8Ct0kkfvrdzw0Gb1X12tr+/W+9Z1339hv3P37vGz/99//u/u37R/N2/9473/eD/9og086GADfgLd08k1+tYz6bpeyaCy90k9crf5cH5NURuLbZ5RPXn39F0J6P4Q2//iKWwy4uJuDnfMNRiHv2Qiu6JhcEESFwgIiMEPC8MBgJEM60NjyT3yE6VxJqIiomnmX4eQRP5MOmWy0P18untjkS1I0lJRyoX1nTgg+SKYnCtr6pu2ADRyYHUVMkpWWqJELw3iZCEZfOOSEk58x4551hgkPwzgUANhpNQiDGmJJJ0zRlWW2ak77vI/jDarWIRZ+RnnZ7e3cymVjjAcA5Z63r+gZCzoASlUIg8MF2/ZOPHw0Go0qKJM8YEwx4qjPbuycfP+n73nd1nEIhwPZsazobx9QhIXiMa8IZmgfFfZ/DmaSJ0d+YccY573ujtYoWszHGGEtEnDNkYTQabTZVpKNvmjYK6cViEclu+75njEU6vMFgYAwJoYAMEQ0GxXg8nk6nxHA4mjX1erMpsywZDHSepcvlsjdttTFZlh0eHhJ5KeV6vR4OhxFMcTqd6kxHhcB7H60VRIyh2UgZJIJsmgYAlFKK6Zi7tLU1tda2dZUkCQAyxqWUsatd1wmOjEHTNBE2S+s0akWTycw517RtXder1SoaoEKISCe82VRSyjfeeENKGVE4vPdFUQBAtG6VFGVZbjbr6FRgjI/HYwCmtY5D1HVma2tnuSgj31Hf90qpsiyn06lzbm9v7yIcIASLcWjOedM0Qgit9fb2tpTSOMsY67oOKczn8/F4LIRAzgbFKGbaO0dE1DRNDAhWVUNEw+EQ/+4vLs8K8m524V5eeFck9CWBd5Us4VqB+kKJu3nju/b8TRslEV3kiVxcTue0oC/2i/O/7tzKf404uba2+MqDpLxfdXw4HNdH337v13+uro60MquDD4LzAtlbn3gjTzNElFJGLCckiNQX3sWajbMK9ESzuE7i2KZp2vc2PpExXZYl3nupeG+MtTZJMu6iIAcfgCvdtcYYl+aZZiIt8ta286oSycizdLp1L80mlbrvPXkTQWe8EtI5yzk36M7w6z2c87QjEQlwcZQoMMk5BoFESGCle2m4Hvz5sxH7+MevDM7Z279kjV0++LnFdlGoffZeAqaJ7OsKgDEhPQFHIAgEWK9Ov/IL//Cf/dzf/90/8gNA7vbdWzv7e661jIdVuXr8+DFH/u1vv/foo2//2q9+ZW05Av+f/8k//Y9+4cu/8/f8gX/zj/xPLcsIE4IOCRiw8ywwIoQAQdyIgnx1VlwI4Bdz/uF/fj4If/Y6pwBcjANccqKck2ZfP68u8s9fusl3lxF5OQwcLoEgXvZeyBAAwEdenLMyIUZETACBp4BXIe2QE1Gkkfc+IJylJQY45/8OFIKTnDOGEIhJ773nDDCQ9y7uqs65Imx603LOBUJVr09PjtbrNZFn6xMhQKegNAK44G0g5Ci0puVyWaRZCCEEiN4/74MsWJIkpusRUUkZ62E45x5FRGOQXMR83d52ddswK6bTKWNss6mAsbKsnj17JoQwlto2pknrSCowmUyklPWmLIqhc6GqW6WEVNh2lfcWfJJliZR8uVrkSeqcR5CTyYQYceCr1Wq1KcfjcblcJckZaUHc0GezyZtvvpnnadwNetMSkTFGCFF3TZZlzrm6rrWQEf8BAPq+393djRFrY7rohY4SLgToe9N1XQCIBS2np4s8zxEp5hxFACbnbXRcE3mtNec8GBudt1KlsQy32jR11wollWRCwCDP+84+f348Ho/LuiKvmqbJi5Qxdnp6XJZl9Pfu7czSNK3ahnMeZXOcJqtVN5/P0zS13sUZNZ/Pi6KYTbe5QBeCTqTiQmuJABC8gxBzzfq201p77xhirGdL09Q5t9nUABC1k6ZpfAjR2RvzqsqyjA+otCAiLZVSKjoPrLWMoPfBO+ecGQ6HxnQhhCRVVVX5nkajERE55yKqRlmWsWY6PkhRFDGjLc9zxhhXMubHAYC1NklUBLYUKICzLMuMMev1ejIbCyHSNG3rioi01nXdtm2b5lnw0HVdkQ3PQDzafj6fE5ExTin1Igv61TX/6gq/bF++5Gc7j6G+evLK5S++enX7uMH2ff15Okene9VL/Jrj1ZZn8BdxzwovbnXTxmc7m+fTb3/w/lf+0f/Lr7919/Z4sWjrshkUen9/t216BK6V8sEiMs4jmY0PISAwxliswfPeN1V74dbQWs+rRawJZgKHw2Hb1nmeV1XFpdIqOTmepxrSNC3Soq2qXOcAJssSDsQDLxdLFGasGZdt48zq4GsrSGBYD4bjIhkShA6AgWCMuRCAsQtA+BiBjY5DFxxjDM7d8IgBgXEG9oahiIN/5Qxdhw5x/u35K3v5XUT9USsFwFxAIs8QKFgJXkr3I1945z/6d36/5OErv/LLrbW/+3f/Xmv7xWIRywY++Pa3bt++df/f+eO27/7pr3/7v/3Lf3GzOvnXfvh7/5v/8v+qmPr9f/hPAE8CV965yAOKiNHQZ4y9lmrh2tlyzTTDl3mFLx9XbOIXuuANUZ7r/Qmvjf68ftqfvd+L2HxwiAjIiBidO3sCUIgDAjyiIiOexQY8Rf+6x1gSHkPC5KVHROQ8WrUekRgF551rFkIIhjGRwHtve9M55yQ2TdMsV3MI4XR+vFrMd3Z2klRtTaVMuPPderOwwadZIYW01lfr2rQm6CTLMiaF955LwRgj78hRqrMkSSKispTSBg8uNNWmKIZVuVJKQQicsUwnMsk2m6ppmnJdnSzmjIk8z+u67k0ggqaps6wQQt+9e7frmwg/d3R0dM4j2zx9+nR3b8t72xuTJErrbGd7NzjnbGBMVVVDnK2XqyzLJuPZaJCH3p6enlpre2uyLHv48P5sNiOiw8Ojsiy3trbyQjdNwxhLkoQzgYhVVRljwIdY9hrLTGPgs+u681JgEZlovSdjbNM0062txWLlnPOeus5MJiNjDFGIiMexlFYIoRMlhCcixdOurRCU6V3wbTRJ664dT2aT0RDQBw+InDH+7NmhSjUDXte1VLxt2/F4fOfOncgnuDg9ms/nNvg8z50zkdKHMdZ1BACr1YoJrlQCANPpNGJVWuuAsaZp0vGkaRophOTs5GSOiOPxuGvbpmmklAyBc9RaxxDveDwuy/Ljjz8WXHrvR5NRkiSDwWA4HD59+jR6CKK9OxgMuqaNhWqImOd5XW56Y4s8d44JIRD1cDism83e3p5pnDEuz7O27byHtm2TJDfGR9M26kx0nn0dAw1wXiYezeUQIE3zTCdV2zDkwVORD6zxnEljjNZpdJKPx2mSdE3b1nWzXq+fPDpgjD148CDyFRJR15myLMVNzDbfUQK9uu3C+eb73QhC9p2U+ivf3gxteGOp5eVbXduxyyb7RVIMEbFLOLTErjGUASDBwhByEbJBGGTpk0fftA73d+5lI9UjErmnjz9KlU50muc5AEsTHn0m8V/nXJqmTDIp0giWpnUqpUSssyyXUiIznFOeJQhhPB4b45yl2WTLM++JTja1UrLuW8ZZ23ecc8MtISUyDd53lcmSJNjKuYVdzUuZm/FesX23GN6qvDeQBM41YgiBIAAigTtHuvWMJCA/Mz8BfLBwtmW/SGLCS3Wnr/o5iALi9dCMiHiB53/FBBSMW2+IoTFWyERzzpkxbZOFMh+nG5HsvHX7K1/5yrO6+ZEf+e1Pjk+W5YqCuDvYG27l/oMPf+2b37hz795nP/+DbOvWr/zKL/3Cz//sn/5Tf+r/+Of/k8OT6h9/8W/+jt/zr1uutNaMKdNb64lzREQK4SbLFV5BV44JwEgvamRf9v5+p6gNvnTNi+D7ZU4nIHylnvg7rqYLrfciDAyX1NPzJmeT3wHSuXgNFJAhMOLIiLE47ZGQCMmfxcc11wEcssDQBzAMHJHz3uu+CeSBbHC98w2CBwjeGehqmeeMgbM9hYDWSgy5Uqa1i6OjaHSmzBS7w+k0TZLEh75sKut6mWYCvO0NQ59lhS6SPM+FVgQQCD0Qec8BClaY3ikuyJG1RMy31gAAAuVF6nxXFAUD9N5jDxJFF+Bkvjw5OUHkWqd9ZxfLNSLO54sQQqRudQ7LskxSpbWOxHlN13d9tX9rfzBMu65dzhfIk91b+8dHhxHgablce4dE9Oz0lCMbjQYMoN5UaaKSRDWbGgV/+NbDyWQSvZoy4dJwD3a56NI0zbN8XS7LqooUs0LI9lwOIaLWej6fA8B4PIzYT9bapmnyfBC1ds7k4eGR1joEmE6n8/n89HQxGOR13bTtPO7v1trhcCiVqOuaMfb05KRpGim5lHJnZycgjPTkjdkbgXjbbQTjxtijo+NBMWp7+/jRE8715z//+bJcrVYL58zR0eFnPvMZrfWtW3uI6Cg0TVNVjVQqGp2z2Sj6uqNvL03TrjXGeXJNWqQhBGv9+x99OJ1Oyfm6KpVOkyR58uQAAg2Gebl65oMjoq2tafQPL5drrZIH9x8SYVVVSabbtvU+hECj0RgRIycEoI2YVt57b10M4dtAo2GhlApBlmWZJOro6Ch6+Im4N/bZs8O4AzdNk6ZpPhhs1qtYdhx9LWmaRahLAkRgCExJLbis6o2zPs/ztjcM+RmDE5C1BhGdDS5AlmWmt227OTldbDabPM/TZAQBtdbvv/9hlufD4TBJEiKabY1upCN8zVL/jt9eK4OvjyR9F/Hmay9/Ndh2+deJ6NrHIqLLtGiv/j1vBq9+vvKLXYc9tNZsbL9q2iV6Nxpsj0bjZMC6rnv8+MlsMp0vV7Y7klIi8q2t4v79+7HcME1TKXXEpfYEnnjM1nPBJlnqyScyQZBEFOlIq6rqe7+3uz+fLx0AAWyqWmlZrtZFlgghRqORynTb9E1rB1mRCJBSemmZFtmQ99a1/fHiWTOwPSSjPJ9ZYgKkC46IgJ9JF8YZADOWASARYDwTGDE4E1U3C4ObAgRwVTZf/17iEbV+AABi1hnOe/D97mRwcPQ8H6U/83M/+/jR0/Wm+st/5a9+9StfNaF94+En3/7Epzh6JdkXfsv362y4KDe9NW998u0v/t2/vbu1/Qf/jX/rK7/+rc5zDQ0TKTnfUw+EkVwlBi9eAD1deYQr//1LSD9+6T5XfEWvfnX5/Gtc0K/Rdy9N7EueJ6kRgCiEcJHhD5wEOgBEgYAxDy46ojEI64kC4w7JWVd73xI474xpqxAcgUVyCFYqlJyRDAIchrUzRpAXQpDyzvSuds+ezReLBWMsz/NBniSJ6tv1ennEU5mmaaZSZ6xgYjQZQoCm6ToPSmnBufGOMVakOTIWQmjXlgF6R8Z0yJEjs9YKLeq61kLVZZ2o1LRms9kEG8bj8cmmXC6Xg8Ggrtv5fJ7ojHEmpZxOp3meb29vc45d1zDGjo+PETE423Vd3XYRjCnP06raALDJdLQulx999NHu7r6UZ+VMT58+VUWxv7/f9225WnnTZ4p3TSUFe+udt6fT8XK5iG9BCDUejxljx/Pj6IpUSsXK1AgWEVOKoksz+sD6vl+v1ycn8zzPR6OR91SWm6413nvOZZrmwYPg7OR4OZ8viyKzxjMOMcVMCDGZTI0xh4dHjEGe52VZKqWMMQcHT6TkMpHGGC7AOUFgx8OBB8eZjGrKaDTROp3P51VVRl6HwWBvtVpVVXX39p7Wuu8tEeZZ4YIHwCxTdVXHhCmpEyJqmsbZ8PzkeHk6H06Go9FIax1xpvqmTXWS53kEGxkMC8CAiEVRWGuPjo5u374bXc3rVfn8+fM33nhrb2/PehMN3K7rouCsqiqEkOUaoIlO9Zi+AkB5nntvo28/qjhKJWmat23rXPA+nJycZGmxXKyJiMbY9J3pmrpuIpKz94HznjHWtSbJk+iHsNY756qqZkw0jXHO5HnedaUQout7qXhdr7uuIc8452VZrpZlb41SCYDQGobDYQSCdt5HoM3oFb8qgK/smy8CV+f7xU31uHSlrOL8QvbixMtJK9/Jwr7y7Ws2oDMUWaLLny8T9r7Un5fKnunF30tpOpcThV7twNkHlQGzf/1v/eWR/XgnscV4+8Eb7wZn5/Pjk5MTwfh6tTRt8+zZM63EF77nc288fIsxBmS5DH3TR4dzkiQebG87APDkGGNJkrVtxw1TMnXOns6fj8djqaS19td+/VdXqxVkuigKxphpe5kp4kAcjufH3dxrmbjWlmnNAxOMCyGGo+K4OtFphlJIV9v6UbeCfDBhgluxhciUUpKnHngIEIiFEBKREpHzwZKHwAHIg0cgcRMHcHjZnn15aF99cQzYxRS73NK5jnEKQRBjAZAjUbCr+eE//vrxN9/72rc+/MbHj96XiXK9f/boYDbZdu3q27/yS//18dHO/u0sn25tbY9Gw8Go2N6fzY+OHAAxvdy0v/TPfvEHfttvs+1p1bJ0MFRS9Y48OQQevPPWSa2un1rXlavRy4T2l89fucmLZfWCRYqutL8SsnmNPvrdi/8LI5jObfILbz8icsDe4/nPBc4YA4eEiIYHheAAHIIBMkgtkENGbLMm8ByDDy2ZGshy9BxCTLsFJAwUguME4Mk7FytZYzDP9o0xpqo26/XaWjccJU1TIzPAmQ0+LTQxO5kMgvNElOWaAnpnyJHkwKXM0tQFj8EDEQMOhOQDywEREAkNcYaas2CDq1vX0bPNsZTJo48+klyNRqNsmGyqtqqqmC1srI/GB3LGGMtzGgwGg0F+fPx8NB6EEBApTRNwfF2uhMDd3a2u64hCmiR5lhWpPj2du67JlNjbns0m401dDUdJIN7WTZ6I4f5OVa6UkrY3t27dSlK9qcqmrTnn1lqkbDgcMsams/GzZ8/Gfmhak+a5VGL5bGGdmU6nTd8xKayzxjtEHIwH3vt7xaDrOp2lQqu6agJCQNZ1rfGuqTutddv2w+EwBNc0zXgyZAxDgLpuhVARtTjP09Vqtb0z6rpuvW5b27S2cSDbtvXBKDW0rnem7/u+qbrnz09Hk8kbb7yVZUlZlpPJoO/71WrVG9627c7uTllWjDUnizkiDkdjAGBMNG3z9PHBdDoFgOVy2XUdQ5EkieJie2e2Wq2klMPxKElz72htNs9PHu/u7gKAQOYp3Nrb3d/dOTk9ThLF2H4MY/e9LYri7bffTtP86OhIpyrP85h+VVVV5Gzo+955PxyOg/NcCI/eOZenuTEmECWJynMWQohF0kKIk5M5BQghSKFDAKUSRKy7nihEQOmoBnHOnQ0bW4cQbLDGOGstYu/9GY56WZZCcVuum7oTQjBEpcRms6nrTZaOpZRcKJVoQiaEaNqWAPu+FkIY23POm6bq+353bxsgXGVDunbN3/T59XvEC8/YdZffBOjx3fThSpuoyF+uxXxt++t/4lUL+NxVekP/GVnXasY2i/KtT965d//Nk+W6q8qq77JifPTsMFXSGfM9n/nsdDwcFNnRs6MzOD0mMCZnBTCdsaFt21Zr3TRNnud9bwGgruum9W1XTybjzrjD46P1Yl1XrdY6TRLvXFnXigspZWX63pq6rvPROE1cuVxx5KNikKgUmThdrjbd8Wg0ybNBng/Nplsv1/0yGQwGRiwQuExSzhSBEEmWJjkhOO+AcY5CogAmQ2DgKCCgvMZWu/SZrpp0r42JXjtbiMg5FwIwJCHEV//pP/sbf+0vPv/4MTHy3swXRxG9TwndNJvl8WPJhZbs8OBxmlXrddl17aZZQbC39vZns+0vffkXb9158KO/6/ccnhzeu3dvddJBmpOg6GwXnHPOJRfWu+s7CgDXWaivsThfc4ebxOpv6lbfsYffTTcoOIYgGDEkjpYFG4KF4KEnQA/BgG+8a0NokCygz70JwQUM4B1zPWdeS84Y1l1NZxjlCAAxGswCtX0LAJyj975r68hYMBgMrOmGw2EIYyIUgkVVpshybx2PeXDEhRCJSjkwInJIwJjregjkg+9DB4wRkVCibhoEIGettZnSRFSWG4+8KIqy6jzgMC+sd+uT41QnaZoul8umabJ8sF6v33///Z293dFo9NFHH3POP/OZz8RSzufPn8ccV2/teDxuuy4iO242m+lkUuQD2zeuN3dv39dSN1WTD4qKwPTddLL7/OBZnqdbk+m87bIkeeuTn0zTdNP3i+XSe58kyXQya+v6gw8+3NnZLorB7u5uzC0SQtRltb293bZt27YRZ7EsSyLinM/nPRE5i0VRKBmc84i8rtu6apMk886MRhMiOj6eRwRppfSmrKVCIZS1NnjgTFrrvafZbGa6erVapmn6qU+9Mx6Pq6pSSiil1uXy9PR4PBoqpRaLxcHB0Wi1evL0kff23XffnU7HACCEODo62t/fF0JYxhDZeDRhTCid9n1vendyupzNZh9//PF4PJ7MttbrdducZV9neTKZTB49efKVr3xlMpm89cabsTS565s8z4d54b3/5je/KTlLUh1TyQ4ODs6chb0dj8dt26ZpqhIZQohWeHQPREis+XJOhBEt23tvrbe9JyLv7XKxGg6H0fw9en4KAEQIEB4/fjwZTpqm67puPB4nadK2NYKk4Ouq35RtnufnKCjpulpHnFRETgGV4gFY21hNZK0XQhFhng/attY6TZKs67q2q6VSjDFEMsb4yPPR18YYADYYDNJU375927p+NpveKIAvju/SQr1y8koI+dUt+6ab/vf29b1wsp0p+N9VIO3FxnSTAD43Ia4ImBZrH9z+1p2Do/c2lfmVX//aar0h0znUjIHpjXPh1v7uG299Qkk8PToOIFzw5WrlvZ/NZm25qsvNgwcPrDXek3dGSkmhj7hry+Xyw8cHn/zkJ9ab8lvf/uZisTg9Pf3c576wtbdnmhYAwAadKGvtalXGNIRcJRBgazxiLCDCYnNqnAfGd7fHItHz5Wo+XyGi4gIlc201GkvnnNmEdds0nU2zbDiecC49oU5ykY6EGnE/cKgFF5zJ/mW3/At4sOvqYi+fv3JcP2EQtJSIIXB0DgFgsyn/yZd/4Z9/+eff/fRb3/iNr9+5c/c//Pf+/c9+9rP/z//3X/3iF/9eCPZ3/tBv/+Q7n7pz737ZVF/60pf+6S9++fb9e/lg6+jpkz/6R/7w7t6tP/PjP/53vvjf/di//Sc+97nPz1qXZnkg6y1HroCxtu/B2Vwn13YSXplOrz9/2dy80vLa53212cXgXOttfo0L+tUevogEM7xg1SUiDBQAct6SD+B65joMPfmObEfehrAGiIgrjrxjZBmCYOCRfPAMCRlyQYwJIHQ2eOuICNEHRCQIjCGitdb2rffeexdljFJCCJFKgXkRQkCB1lpGTKUJEUkp66YFLoGY9z54DMAAgve260xEZuVcWmu1QMRgra36tTNWSqkSbXvXWsoSTVIjsq9/64Oqqj772c8hh65rSNG8mZMNO3vbZVm2Xb29u7V/ey+EcHh4uLU15ZxLhTu7U8ZgMhn2pgXwSolm0zhvpMpihI8hb9t+NtuRInv69NnBs9Pt3d2ymc/XJ4v1er1qyPnFyUKg2Nren06ng/F20zREuL2965z71je+dnp8DADeOtze+fjJo0ePHn3iE5/gnE8m453ZtK7rW7s7NhBjbLPZxNwiY7q2bbe2tpaLyhgTQ5jD4RiIxQLZLMsXi6XWOtFZCIEx3rZdmiZt20wm2aAYlWV1enqcpunW1k5RFD5FoZmU2ns/n88BudJp23d1W3EBnFOa6sEwH9R511fMQt/3R0eHACEvsrzIhqPB9vZssVhIqU5OTpBLpZTztFyurXfTyVbfVVpr76mp6oOnh4yxd999l3MhFdNaf+/OzpODp03TPH76BBHJh+lsOJ2OyfnxeFLkumubJFEhOGO6PE+N6WI8vutbzkTfdx8/fqSUGgwG3tNoNKzrBrEDYIisbTulVNXUzpyBYCulskRvbW0RUdd1VdUopSJsSIw9xVK0JEkiuUKWZV1nAgKTIjjHpBAMuZJJWnSbXmoFxJwLnnxnLKLzFITSSkXR28ZgQQhhPBkKxY9Onq9WK85klmU6TQBhuZpv1mUI4fbt2xGWsixLLujg4OAaAfydROA1rmN6GTP5Jrf2a25+5fyrzS67/l519132nJ//+vXZqkBXBUbc9S6woxEjRMDZV4EwgtRGTd8jAQYeuFKMbEPWUGC//uvfnperfDDIBJa1abvm6PDZ7/u9v+vdT76jpFouTjzh0dFR27ZpkgPAcrFOkiRN87quTddrrTf1ZjabLdZL7733tFishuPxBx9/9PVf/zWpxO3b+5/73Bcms611VWtgXdf0TVsuV1mWzY9PR9MJgjBtF0LIi3S93hCR9WScb3uTJTpU7fJ0PhlN8iRFBqbvBMDq5CAm9AduifXce1va2jvOkZKcNwNiObGcMBEqR52rbBSAETJA5i+X7jDCwBmAh0AAiAwJGHgPZ3nVDABjuQvSS6xLL79eQiDvkRjjnIis6bZHg3/vf/2//C/+b//n3/ev/4Gd2f7HHz3+wd/6wz/0Qz/0Uz/19z/z2c8GYv/mH/qj/9Vf/IsfP/rwR3/0t9++tf2TP/k3bt2+LVF+8Ytf/KN/7Mf+4B/8g3/9r//1v/W3/tbf+3t/79bu/sO3v/DDv/P3vvHZ7+089X2fqQyV9qZ/KfTwily8Vm+7fl7hNd/ieXHXxX8v2gQ6IyogAIBwWaV5SdwyjNcREV6Xsc0iqPPV0yLEgFhg4DA4As+8JwjQzIMz3nbgDQfLyVIwSJ6zKq6O6PJFCgIZJ2ydi54byQUHTj70xnddFxlLuFCxktX0xtiu6zrJhdZach5CQGQ++K4znIs01VIyCjgaTp1zm6bGQMuTVWAc0VyMEiIxBsio7zxjsCk3wYO1djoea62NMV3T53mepmmWZZ00q3IZQuBCHDw+0Dqdbe+synWWJVLxJB1ub0+bsm3aVimldbpcrThjQgjT2Twtbt++zTn79re/tb29zRjG0p0sK5K8CESMw5PHB1LKpmmGw+HR0cnp0fHHHz++fft23/fPnz+fbA2V0KH3g8GgKIaR5zWEsFqVAOB82GwWiBg8Y6iyLBmNRsDw7p17RT5I03S+OD08PPTeRoO4LDexBgkAqk09mY6LYmiM8Z6Wy7WU0lq3WCwYisFgEAKt16UUOrLZz+dzncjxeDyfn2otnQ0nm5Nnz56PRoPIg+u9z9IizQdEFNOqkyRDYIuFl5yXTb30TuuUMRwOi7Isi0G+NdtVSp2eLiIBkU7UkycHQgjXN9Wm0Vna932WD6y1J/NTKbRWwlorpc7z/O233y7L8uDgIE1TxqGPoGLW+mAjQdBsNsuT9Pjwed91e3t7EeACAGKa6mw2M8atVqWSOmbMJEnCGBhjrLVFUVRVFd3UdV03bbu9vR1CoOC89xCQMX5ydKqUOjw8iSBcic5iMlTbtlLhcDiuy02sFW7btu7aNNXBMwCYTCZaoeAKKOZz1QwFQ9Gbvmk6a30IQUmtlDo5OUlU2tS9tbbalIhobV8URTHKHjy4V9cz50LbtoA4GIycc7vbO6PRSGtZ17UxXVEUdbOeTaYivJoF+tqo8GUBdvWr67T+cOWG55/5K6bnlXjYFfv1ihn6wrBmQBAAz25MF75tumYPJSI833AvbVkvnutqMA8hBE681jTggTn0ngGFRvqCLEska9qlSFU+nZHSjLG+bdqmThT7sT/6h958405vmuPnT1zkq5EigbRp69Fw2PftIE+yYoCIbdu74EejkQ+u3CyL8ajpm1W1zvP8+PnBvft3tZZbW1tEvm+rNM29oeV6E7U8IcSDB28s12vnnGW2rutnJ4dVWWd5MRlNvaPJcPbs4Gg4LIKnDz76AAC2Z1uJ1Pu7e1rxsq5G4zEA9KZGxxCJQgiYmL6jrmO49J6yfOg2jGcpmB3nKRtsoSo6egHu0ZPVyBEQg3XAAbVAD9QIkfUWGFMCKZAjQGCB+R5wcI4qfBGrZAhgRdDWC0aVcSpjp/NnfbW+M5788T/xP9MyFSg++e6n/sJf+q+EYN/3fT+ghOxb/sWf/kc//Nt+u5Dwi1/+hc9+9tP/7v/iT/6X//f/xx/6Q//jcrX+O3/3b33yk5/kjMA3STb0oftHX/wr7376Uw/9FzwwKYVzQSCAeAmY68YwyuXT7NK0v2jmwwVT31VVElQIASAwBh4wkAMAhihRxEDw+V05QACkQIHOKoAwpuAjMSCG6BgKACDyngJRQM6QkTujaeaMIApOAGAIGTprGkYGfef6El0F4MD3SK3veyQvJQcIQMSJvPeBurNoZUQ6DNB0HWOMCR4hFxDRk0fkngXPAifuvev6BgAEY4GM4Hx3Z0KBO+e4FG3bpXlOhIFQCGGc7ay31pwsq4gvSERd76TENNWxrBMREYLpTQihboxSar5YOWeSVBlKbdt7bwOQ1KLvWyLPGGNAbVs757TmjEHXbpqmMSZv2ipJkkGer9eVc253d9c5t1oui6IIHnZ2dpIkOXj2JKJYeO+Wy/Lw+cFoNNoabeWDQQCaLxfz+enOzk6WJ3Vbm6bTCf/EJx5qna6X86ZacYGT0ZgFWq3XQoAxzWrliEgp1XVd3ZsYTynGIyHEcDqbz0+yLOt6CIHN58vZbCuQ7/tWJjpYV5drzrnxYVNWSqnFfL1ZbabT6apcdk07HoyllPlg1DQdIpq2tYgELIRAZCbTofeuqtZ5ngYbxsPhqTGf+dTbRFRkijGxKTfGAhEVRdG2dar0uiwPnz1vNk06UJzL+3fu53me7Car1aqua8ZBqlxrzQTvTVfXdeYyzpmxljF+9417dbWxxj0/PBBC7GzNCDwwvndrX2sdyC9Xp957xuHZ4dO67yQX42GhUnV3+47xzns/Go0kwvbWtOs6IXiWppF/Vyk1nRZluSGiqm4R20FefO1r3/j0pz/94P49732W5kQUstQ5F3EUTpcLmWhGLDi/Wq6N6Yo0I2eb3gyHw6purKfjo1MhxGw2M8Ygh6ZrhU7SNK2qKqaIl8sShOSct88PI+5VmqaburLWem8R0RjHGJMSAHiWJX3fd02/XpZ3b99ytjOmWy+XW1tbp8fHqxr39vYePHjQNf16vXaehNJaa+cM8tD1TblZ3drbzbJUCkDkrwPIvdYq/e9twn7Hq14fzaKXBf8LOX0Tv9pvsmM3N2NKKVc71zNdqA57zoUk8N3ym9/4p/X6OWMQiAuRB3IyLWbgP/OpT84m44Mnj6uqLIrCERwdn0xG4+lovNls1uv1zs5OrJ8ry1WSDLy3TdcKIZRO2rZbrdeD8ejZs+fTyWwwGGRpsrW1tVwuF4vVdMJPTxchOCmElOLjjz+6c+fuYJgfPT+Z7Y/SIgcutmb7ZVk+f368vb3dt50z/pvffG82m2xtbSmlVotl5TZd0+7f2nPOEEDcdqWUzljGWLDO25580EqkWpNZdE1PLoGmXG4amYyy8Y4e7l0MlEAHHgMxYhyRkABJMKasj65qQ1wFEAgR2VkEF14RwAAAfWcyJk1veaKapuk35ff/ls//s1/8qX/3P/j3jw9P/8mXvvzVr341TdOqKousIBO2bm3/zE//1A//yA984uHDerVYnS4//YXP/dkf/4mv/cY3Dw6ffeubX9/d3vkjf+jf+ut//W829eajjz6UaN7/5tfe/b7fhfkAgJDAB2Kvm/7fYToREb908tqyKwBApDhJGcYYFNJLdW7nxW9nQh45OwdeBgyEQBS8w0DAwQcfPHHOueAMhKfgrRdcAARGnlHg4AAMQmDkTbWwpgHXceiZb1moGTgg42yfMIYMrXGx7JUxFuVQ33WMMSGlc44jcM7ruuZSRZoa7z35QORi8gsLxBjLskQIbq2VSmstnXNSKkQGDAVX1vreuKrurbXAGREZY72xEX9KSwXIIqdeCCHiRcxPjyO4YN9TzBQdj8ej8aCuN+VqPZ1NJpOJtaZcrYNzOzs70/GoNX3dNEwn1pNKdFEU6/V6WAwYY0fPny9XGyllnudJkozH4/t371nrgwcX7KZaj8djpQRRmM1mkcVWq9S5UFabRGef+MTbkR8QGa3XawDIsuzDD9+XUj548GAwGC0WC8Swt79T5EOtdZqmH374YYRqmh88a9u2yIeMsb29CYXQdd16vc6zyWQy4lz2fT+ejGazCWPs+OTUWrtcLrPBsCgK54JSCgasLKtq0yRaO+eUSuq6zrKiqWoiSnTWtm1RZMHb4+MjItramg4GA9TMO7p3797z588QyftiPl9yzovxcDAYEPnT0+Mnz59wLifDCTp2986u1tpaX9dtWZaTyWQ0HnjvD5+Xjx8/HY1GSaazrMiyBBHn83lEvc7SpG3bSLjLpQLkBwcHcRbVdb1er8fj8XA4dM7tZvvT6bRva61EVZUhhKZrh0XWdIYBAkDvbNs0EWcKEdfrdVVVo9GkKAZf/eqvvfHg4dbW1maz6efVeDxNdEpEWZbF1PH1eh0CEOFwOGzrpiiKrobgveBcSrFer51zzlPkSw4hDAaDAB6BM8TlcskYe+ONN7qum8/nxMVisUDE0WgUs5QBYDwe932/Xm8i+GVEDg8hpGkqBBMiXZdLAKibDSLFWm3vMbhQ17XkSmttqkYw7pzr+x6Rijy9fXsfgY6PjxljitvvEAP+buTodynSbvr2WjsVXltS/FJjILqulvPVa1+vQNwYZgvU9z1nmVLa+r73rWL4/vu/8sE3/mHf1dOcmpo21gJjxgHXbJrveIKnzw42y1PGiXN+dDrXWnd10yq9vb3dNf177733zifeTpLEByDOjk+WRZYzH+qud+Ty8bhpqkCcuFpXtdDq2fFxXdez7a2D4+ch+CdPH42Ho0SKbJRa6LmQo+3Bs2fPIzhtXW4QWDHQPnTeWx/6pqnyPD09tVmSDodDLTkSLJZLxhghZFkipGac122HiFoHJWRA2mw2AMAYc8GGlrJcDJRlojKren7w3u5nzoYnB9+Tt8QBkCNBcCHwPnAvpKBSEhlGPUpOjjsfgDN25ms9lzgE4AGwEMO6LmWeWw8SaJAmx8+Pf/8f/n0cOHngXORp9u2P3y/SpG17hfzo6L29/fRrX/ulnzs6/uEf/O2/9Qd+aDLdLpv2+cHR0dExEPve7/1exhjR3xiPp3/s3/4fHXz49TN/FGPGGGQciXlv+Wt10LOZg1d9vNdMlRuQR5AZBCTwAJwhnAF9RuxPDIA+oCMEBB5AILLUhADkz+xpAgzAHHAM6DmTHDl58tbZAJJpzTUDz4gwGAw1hA3Z0ppVZxotvO97a1oWrETyrkNvGWPBhQj8EtOjGOchuBCC96CUQAJvTWSCi2ARngJj4JzpOtN1XdTSlFKD8TDNEmtc1/c6SaRSLgQU2pFvrfEUnAvPD07m82Xb2zwvGFF0UmdZprVmDNWEF0VGZKtqMx6Pm6aSUk5mY2d65/vNpk2SZGdnK+5rSZJtvTFDROsD5zIEiPzwh0dH0+k0TTPNxaZu67quqipi/HpvtdbjkQzk6rpmDAaD/NGjRzs7O3k+WJf9W2++zTg0TfPk0cdJkmxvbZ2BMHgfARkOnz2bTsd3bt8iomM4DiEIriKmv/d+s1kPBnlepEQUS2/bti0G2dbOzunpaZKIpvHrcp7ng8dPPpaSW9vv7OxwlgCGyWTkfB/fwtGzQ2NMlic7u1uEfLUqu647PDxcni5j/nauE8Fk27bIpeDW++Cc6+vNoMjqqhyNRp94400h2WQyOTk56UwDaH1okXmt9cePPhwOh+Ph9OT4tOs6reXOzs5sPGvbvm07KSVwtiw3ZVki4ng8XqxXRVEY082Pj/I0lZLPT4739vaKPHPO7e/tdr1p6iqWYD158mQ8mgTAuq63trc3m8bafjab7u7u1nWNiA8ePPCEHBGkGo0G3pp8UAghBqOhM6auKq21UokxBjGx1s7nJ1LqwWC0WC6lVO+++64QQku1Xq/TIgshbKrSWf/8+fOdnR0iatp6NEi7plwHu16vR4NhNhs3TQ2BCHhdu75vW9OPx9MsT+pmU9f1fD6PuJ5JomazmfFGKbGzs1W1jbMpY0wKMH0thMiyTAroWqMV6/s+ePCu11onmj87eESEzjki/9bDN7JECK6yNEXE0fZEKVVvmr5pwUOiNRGtV2vjeudc8F5raa21vUuSJIjXUsR8l8erbuffVCLVtWHjy3e+aHZtVstrqFB/s/lcN8lgCjGfzZF0g2Fen9Y//Q9+8t1bfn9vazOAX/6Vk+VymRQDVKwzjUe2WCy8ayeDnHGKiXbOOSQ8PDzc3t4uskGED+37viiKxXotE82U/tmf+/nRaDQeDzePnyDSYtFxjrdv7S8XH2dZBgBPD44QcbqV7+/vQqCdrSkA1HW9WK8AIEoXxsR6sRwOizwfHRw8KsvV/t79N9980xizt7/bt521NkvU6fFJlg9Go9FwONRaRo4Ra22WFhEON8sSWRRSys1mE4iyLClXpxEJNkkHhuqLwXGLJ1LtymRELJDzwWFgLDBgiCIiaDFAIA7EABE4nIWDLyzGswE3zkqlfABwVCTJs6r8+te//tZnHr7/7W//13/hL//gD/7Q1nT27qff+c///H82GgxzlfzWH/kemejt7V3Tu1/4uV98++3PyGTUNP0P//APf/nLX06U+vrXv77ZbH7f7/t9MTUx5j7keR5dtt57wViapsbYmybPdxkAvulkPAJ4YAwCEBESnmf8guWBICD4yE+BkcA6EKBA8BjpoBgiQITKIWLBEZLjiFIwAQihCz4IXxvT+n4dXM2pZlAx6hIy1thgbehbACIh0HsCzwVHOnMpR5b1EAJRkFIG553z57OIEVG0j13wz58/Pzo6Uiq5c+fO9tZWkmRaa0TvnJNSS6kBGGeKgivXVVWvmqZZLJfGGE+wtbVVeGiaxjkfsYSidEeELE+cU0KIJEki0IQQ4uDZwltjbE+klVKMseVyOZ4Mx+NxvSnX63WS5bGidHF6DAD7+/sAULdN50MAttls9vb2nj59Op1OT06OpOBd5wbDfDgcCsFOTk6On59wzp8+ffbo8eOHDx9ygZzzk5OTu3fvbm/tPHr06Nsffntrd4eInj9/fnp6eufOD1GA50fPIx8AQz4ejyPIIp3DGcYqWwAoyzKWuiql3nn77SePD/q+v3v3/mq10loqLQDg6Hg9mY4QQSnlvY96BhHt7e/Udd32piiK4WCU54M8ydu2TZJsUAz6tpufLlFwZJxC6PveGNeUayFEkWYsSdI07ft+MBiUZZllidZ6XS5j0LRpGs55zOyt600ILpFJng/KsrTGt5adJXIWQ62S+XxurY+H1noyHKWpVko1TRPt3ZgZF0uosywbDcercsMY6/o+RlURMU3ziHDSNA0SW1fVeDw8PHhWFBn5sLUza7q2LEvvXFEUSaI554iYJMlgkB8cHDoXRqNR07RZlrVtW5t6d3cXuDs6PJ5MJuv1Wkp5cnISWXt3b91q25Yji4Bim7atqo3p+nxQDIaZ0nzEhlol1rZE1to2Ykx2XTcej3Z3d/u+rzcVABhjZrNZlmVd19V1HaufIw+StTZNUyll27bRlT0ej6PriDHI07RpmslkYntnrWU8MZ0lws2m7vteaOUdEdF6vZ5Op9PpNFrtw+EwsnL9pgXwa3I7X92PbtrFXr3Da3LBriRUX2lzFni7Mev2xR3Oen4T9uA5nvyVDmgpmwAerUpGnvuubcvVSuv2zbt3m7ZdNrXpqnyQbO9v96E7PlkZ64RQW7Nt02+4h7at27ZVaVboNEvT0XDYd7bIhweHR/cf3O2NWWzWt2/dPZkv7r/55nq9fv/Djx6+9fD06PnRfHHn1u2y6RLF00H+wQcfxPTIg288Gg+LN9988+nzw6cHj2O9wZ07d0znR8VACtzZmXrnjo+fFQN95+4nUj0FgBCAATrnBnmaZcnDN+4eH6+RkTEmquEhhLpqvaPZdEwQtFJ931dVaa1TWjtngIQUEDx4142KDKA8G6XF+yBPmB4EXWCyLfTIs+BDBS44JIcskGHgAJEFBhDp1JCAkNglX3QISljTyiBSpqjZcLSf/uxnfuanvsQCfeZ7Pv31r3/th37kB9u2Xa1XHOFg9ejP/1/+D4+ePP6P/+P/zQ/94I9gVnzpn//SD3y/mG7NfvInf/L5s8PFcm6M+2N/7MeEEO+9917dtI82J/v7+4xgVZbj8Tg4aOrOOK+UfmUqvDQBzqbNi3jvb87fE2u4WMzJRyCMmYDM8x4CAknuGQdECAyBkTcgo3GMZxXrDBwPIWhIEAjQcGo5teRr5xrv+n7zBIIjIoEkWEAIwfXO20RICdghDyGAew0MJAABAABJREFUC847BCAOfdtGpH8AMMZEKSulNLaPmMMRHx+BAcOqrp49PSyGg3fe+dRsuj0ajRhjkbyPGHpvg3chwGZTV5umbdu6rqu6zLJs09bVpgkhDMdTrZO26TmnaHkjotZKKm5M9+TJUknOGJNS6kT+7M/+7Gc+86nxdNy1LWOJc+7x48cRWeKjjz5KddI03Wpdj8djhjjd2onlQ0VRAAMpNDHc39/nTL79iXecN0mSeGuQKZ3IzWbT1o3p+ocP70ck3rfefLharbz3k8kkSbIkyY6OTt57731ynk5OlEog4Bc+91u0TL76y79src2zwZPHB0KI/f19xthwVETQjOVy+fTpU6GUMeaT77ztnBOSN229OG3efeftGHKSAk5PjgDIGOOALZfc2F4INh6PXW+apnEuKC0eP37c9jbLCu8C53wyGQ0GufXcGr9crkfD4bquy/W6LjdKyNFkFDWAttkoybwzJ/PT0Wg0ng2FYGVdHs9Psiy7fft29FgU+aCqKuDB+OCcG4/HQsj1ei0TtbtzK8rp9XqdpqmxfQhhUGRS8a5vsiw1xuRZludpCGG1qYiorutEqsmdCQXoTF8Uw81mEwEruq5bzOd5nmut+649PlpkWfLk8UIgM13z4MGDR48eaa0Xq9PhcFiWq6dPyxCClFxrvbe3d+fOvbqulU6SJF8ulzFA1vd93a2Ho1HX91Gf0FofHT9/+PBhXa1DCMPx5BNvPdRarxfLpmkWy9MsLYiobes8zSN4tZA8LzIOPTk7HhQRlsR727t+NBrdeXB7vV7P5/MoboXE3jTe+1ExXM5PxuOxYDAsMs75ydFhmuepVlma5HkKAAC+61rTGecc+nB6etrVTV3XACzLMuOc9z7LCgZ8frosN6uiKLRO+95uNhv8W19e37QBvWZb+RdpeW37K+L2O97tRSjuIvv0uxPAN7a7LpRMRIyUYbUQQE1OspOZ+uqX/tlf+2/+wx98c3+yvT2c7Xz1a9+qekIuT9dzLdniyfPPfubdB3f3KHSb9erg4MlsNpNJauo20mp2rbl79+7h4WH0GrXel5v6o0fPBsOxtZYhhWATxTzkXdclSrb1OsvTJEnyPH/y5ElrS9M2UkrOYDIZAcDu7r6U0tvw0fsfAMC9e3eCt8jCbDbZbNbj0T4FDAGqqrLWFlly9+7trq3zfBoTFJ1zxpiYnJIkKWekhExStVqtnDM7O3tZnpdlyVFprY3p2q4GgOmPnRmO6qfuQ2DGMytSXtxVo3ssTT3rGGUklAcC7xhwjwKIcwRLIea6nmO0uCiAO8GTYCRJjllTnnzzV3/68OC99977+Kf/wd/+N/7A7394/4358vS//St/9dat/cX8xPf9j/zu/+Hv+b2/d7VaffPb70cggl/7la865775G1+VQt6+fQsB/vSf/tPT6fRXf/VXl6v17rS49/Zv++T/4HdXgYQQ3pLgSkiy9nV1wJfnz5WJBwD8jTMyBv/hn7npWssCQoz/EifOgEdHixMtgADPGAkkYOgZeITQsTSQg+ABg0DkgIyQiDQhkg2hcf3CtnNv1wg9Z1abdbRXkCCamAhA5LEPBN7GXGjGkBEwJqX01nLO8Ry2Hs/9AaZrnXOOgnOu7wwiCqUZY/u7e8VgJIRo277rOu99COC9N64n8l1n2rbtWtO2bUwM1FofHR3VXb23t6d12jSNMVYKDcFZa7XWo9FIKdm01enp6WJxujWbeO/v3bu32Wycc0mitFYMcT7fAECEXOj6ZrFYvPXGm0TEuLTWdm0bgkuS5MyIxwCWjHdcikRnJycnOpGj0Wg0KHxgVV2enp6Oh4OoahwcHCilxuMpIjZNQ0Tz+VwpNR6P0zQ9enb46OmTz33uCxF5uFwuuq4DgI8++khKGeVZnuej8SC66Ouq3Ww2vevzPJ8vTpMk2d7eLstyUow2m00EP4o8eoyhtbb3NJtN8iKLtHe2609OTt544y1AV66rZblG5NY4Y8wgG2itXRCLk9Oj58+zLDMh1HUtkBVZrrRcLBZKqe/5ns8kSbJer6um3tvbO3j+ZGdnS2s9nU1ijU10aXz04ceDwSBPEyl50zQALE2zJEnWVeldUEodH59G7ItISkbW7N3aX6/XnLPopYjy/vh0PpvNGGOCsbptnXNJltZ1e3h4OJvNkiRBRHWOT8kYM62v6rLrGoFMKh4b7N261bs2SRLBeF3XRBTVrLIsi2LIOa+bdrOpI7PTw/sPpJSHx0+2Zjve+9Pj0/v373POlZZpmpblaj6fhxCKophOp4wgWv/OuYiEZa0FYjb4WDdMNta2ceNdWZZEPs/zLMsCncUdiqIYDAYxwp3nue1MLAguyzJmCRhjsqJQgu/t7XlvF4sFIhdCSq6ePn262rRKqeBc0zRd1yVJotO06zqVJVoqgJBlGSIyxBBC8PAvWgf8L+uquCtFx+T1fuCXPdUv9sSLvfGVQN2Vbpzf4TfXcymgs+AFAnfWOW5F18zv357du/9gMBlvejtflyhyAViIwWg4yu4nJydzZxoIfdds9vd3J5PJwcFhXzU0gojsulyud/b2m6baVE1tum9++yOpUq6Txtj1cj4/OvzBH/i+wfTO6elJcB212DTNm28+JPIffNCQg+l021ojpZQyzfO8qpq26Ud5sr+/e3Jy8vjRowcP7mW5XiwWeZ5uNsu+t8PBVHExyHICf3DwJEkVEEvTVHImmOyaOjhvrffOQfCImGZaKZEkhU4Sa62nQOjIeWRhuj0FzgAO4/i0di1ICgIw63p9WjWPkvx2kU9IrkGNMWjpA3IiqQ0TwAK4AAAEUQAHQAZoARwYQs6sI5Li8dFRSEVP9qd/6r8bTgZ/++/8TQDgSm3tbx0tjhj5fFz8ws//w5/9mX/wPV/4wmS29Q//4Rfr5fKTn37389/zuW/+xq8MBkWcIj/9Mz/zoz/6o7/8K1/tuu77f+yPMCVbY1WWBXKMcUSs20YJed0sOCO7fXVGhevK264JEp83YaQQESBgCARE3EVoF+kkA/DgATwhBECPAMBQe+YBHeceBCEHy71FcsE+Nl3b95tgag69RMfJInnTdIgIyBnnDAEwOHKBvGY8Mk+EEMhbBMYA+rYRQvR9F4Vu3/coeAT9V1wIIU3ThEDT6TRJMi5Fnudd06+Wy7YzVVV1nYn1UNZaJmXbtowxomBMlxe5kGy5XAYDO/t7xpimqZxzGBBDODp8+vDBvXmzUVJ0XVuWa2ut1Pqtt98ha4QQ1vi6avf29pq2QmSHzw+tDUVRbG1PrfFZWoweTE5PF1JKxqWUcrFcFkUBwLRO+749OjpJpDLeLVflcDicz+da62fPnt3a29/Z2fPW7e3sZlkyX5yezld7+7tVVQ0GecxNLZclB+yb1qWZHgzHs+md+/f2d/Y3m7qu67KstqazJFWIGCOyJycnPtinT5/GBLEALMuzfm0Xi5WzPpvkUkrG+dHJcdRXmq41xty5d3ez2Ww2G8FAaXl6emytTZVO03R3d3+z2UTi91SlIVBZbay1eTKo65ahyrNsMhwt1qvJbDybje/evr08PjXeKMUePnyY5/mHH380GAym0zFXfHd3Ozr5g6eYFxbju3f27yCjqqrKshuNRjHnvOu6TVmVZbW1tWWtj3ExKTkRTYbjpu4AQAhJROt1iYIh4t7eno7ZwJxzKaNm/42vff3hw/vj4SCiIRVZ2vfW9kZrxTGs1s4Y8+YnPxHBOK211ngk1jU9ALRtV1VVmmop5WKxePz4aVO3063tCHmdJrlzrm3b8WgaKf0ePnyYJIkPznu/XM7PMnucx0Bd3QAAIg6KkbFd1xopdPSlK5VEXaRrrVKqbjZgnVKiKMbRLcwZ11qHEGJxZtQ2OOdM68Fg4JybbW9HkCwhRCSvq7u2aRpiXCq1XpXOhdYaIux72/d9VTVEfjgez2azEIJQsm3b1WoluYocEkTUtv13FsDwivB7VUrBawKo3+n+L8lUBAqviszryi4v2tzEe3pdb2/MtAJ49TaxZdu2Mkl8MERGyaRtzMHjbw1SBTyrOzqab3xAxZhANp5tu65HRM75s2fPtqaD7e3t0Wjkvc+yLOHy9r17i8WCAkbnlZSSiH7t137t1u37KNKmarwPQqjPf/4LJycnnVcEvjftw/v3Pv7wg8X8ZDgs5qfHs+luluSGcUR0Nnz4wceT8fjRx4+fPp7/wA988s0334xcNhQcY6IsKwQxGk2Wy+UwH2qtA7kQYDIZF+mobdsIKwMAeZ5Hdo7peMQ5R0axMs85t16v15tyvV5PJhNE4koOBoPJ+Sh58n3XcqIsS4YKG7NoT5tmkcs0Qz0ETASgUjqoYZBFL7XQQwB2FhQGAHSADFDkyAL1wJgn9/Tp43/4U39tqCyg11KMJ0MlJQGsV2vBuRC8qdeDwcTZ8LVf/VUfQjocAMc333hYZKngIhKqfOpTnzo9Pf2Jn/iJP/kn/9QHH3ywWJR3twdKJp21gZxAHmsoyX9nOqTLkZRroSgZY1ehK89nH6dYI8zDS7EP4kECBh7TnM8K1xkAg67hgJJQomO2933ZNytrGgwHCMTRcW8x9ECeITEk4iwE8MEGZ4ADY4CcsTOCjUBAGIIHkpwjcOfMfD6PaMMxpoWCR4Q/xaWSyWg4IYax3tE7rKvedP3x8em63BARIkceWVTINc66vmka781sazIssrrerBfz6dYtpVSWZRypaZrlajUaTh4+eCAEJIkaDodCykgUv2mazaYuEhlCEEIplUgpU0iFEPfvPyBCzvl8Ph+NRpElt8jz5XKJTFhrYyrsGZirt1tbW7brm7K7d+9e5KTTWu/sbtWbaj6fcx5J6Y0QoiiKi1jpcrmcTCbT6TTiVQFApJINIfzGb/xGng++9rWvLU5PHjx4AAA6VZvNJoJIp5lOkmS1Wn3lK1+5fffh9va2c2G1Wu3t7Y1Go01ZrdflICn6zu5sb3d9472PVlRRFDpLyrLUWk+nU8VFdHi2bee9kzJRCjmTFHjf90Koo6OjvrOz6VRKee/eveF4kOb5IM9Pnj2TSr777rvHx8enp6dpmk6n02hxxjLZ8XgMAJuyilbgZDJxzm2qdZqmMcDPOe/7vq6buq7TNI1UetWmGY/HXGDXdRFpOUmSTVknScKZFFI55wBE21jvvbVWpYm1tiyrd9751O3buxE9KmaTDIfDPM9PT08ZE5/61KeapkqUiEEKIcSmrD34WDYNhErqvnOC67t3Hjhvm7pdlZvJZELhbA7keU7G51k2Ho9NbxljSZqHEJomcOCUk1VWSh15L6LXBACMcQCQJCljrO8NEUip6qqLkJNpmkb4tr7vY0zXOceZEFw46531iCxizggOQKyuW++raMFXVTUajVarRSR4iAhlwcPW1hZnTV3XOzs7u7u7TVMBQMwt7/qecx7D5H3fA0DUaG+MAb8mKHvT8fo6otff9sxioOvzmQHOMHXPS3wvBecub3yXPoZXCn3jhQzPAEOu9ORy38++QgAAKZklsi4IbgGSTVnOVx/NGB48W+WTUWtwMJo11hLz3te9aSRD0LIGUpw9ffxkWOSDwehp+ezO7i1v7N7uLUQutTo+Po6kobPJVGtNIKqmbptuPBzVdTuZzFrXP/7ow7c/8UYI7v6D21mW9n13587tw2enXd9Iybe3tyn44P3pyfydd9754d+aOucSrSkgF9i2gTMl06RrqnK50ipLkkQp1XY28lwCec4geJskSZ4Nne054mwyXpXrzboM5IbDYdM0+7duAUPOZZqmUvLIzRlCmMBZ6HS9XmeTwnNZOYRVn6apSozj1ppOsxK1ZJL53rSnxrItp/eX2X0gLqXWKuWMATghSSeq8G5DxougGc8T/NUv/exoove2J6brlWBdtbYEWureWU9OCFY3jeJCCjYsBnXXArivfOWXJLLgfVEURVH8/Jd+fm93PxDFCpP/z0/+zf/gf/sjyBkiBuuEEN6Rtf1VgRrVAqA4mc4ytREpJpEhxrl3ZfKEEJDOqtUDEBFdlKELBOdsCA45YwyBAIgYIwMBz6qNIl0vxUWQOxJog193myNbnyjsWbDQ1CCdFMJbB2TBBwqOGDqiknrGGDmX6CxNEnKegvPOG7Ao0LtgvZdSE8KmLOfzeSA3GAyc88PhKE2z3loldZqmiseQmD8+XrRty4WKGTfzk9PHTw+AcDgcq0QrroyJWdPRfR3STAOEp08f50V6995tIOVte/x8PptNvOeT0fDWrd31eq20GAzzvq8PDpfHR/M7d+6kado07fZkHJGeRqORc8HZQGQZk13XSym11t/+9rdXq9VnP/vZ7a2tPBts6ooxdu/egzhkPgRkwtpmOp1mg4KAcS5v3dJVVXWtYUxIKTnHDz74YDwe7t/aA4DzLBt1+86t9WI5GAy8x6ou+753NsSnW683puvrus7zwcHBASLOtqfRxUpEEV96e3s7TdOqdhRwvV7PZttE1HXmyZMnk9mUGJ4uF501sYLl6GR+enp6+/bt/VQPh8MsS7IsAw+R4acsN/P5vO/7PBskSbLZbIwxRcGcc3mRLpcnwbp7D+9wyfI8efr0ERe4f/tWWW3G00lje+utB58M0r7vvQmjYlSXNRER+A8//BAR680GPJdKjIaTO3fuLJfL1Woda666+rntbJ7kkknJORIprkmQ8SbJch/ccDJWSsUMrKZpJOOrdhPVOOAsLh/b9e248N6XZSmEmE6n3vZt0zMCxvnHjz9KkoQGedM0VbkhQiHEZDKKCs14OIwUNU3TrJomz3Mh1PZsBxAZY4nWjI1t14qEF/lAcNmF3jnXNU3fd4NBXq7KaE164UMAIZT3vmk6APQ+MMbikwYPiLgp66qqpJSmD8Y02aBQSnRd17YthJAkCXnfdF3kxnDWHj9/LnWq+65pmoiIs1yvYlh6XVY+2CRJVuWm76wQyrlA84XpTAh+sVqmaSq1CiFAoHW5BGKMsa5tAYAR6/ueEVNc/EvIgn5JaP0Lt7l8XJbo4buwwr+b4/XFSK+ed86xRCeCe7/SKrW9uXd7OnLw6OP51779LZWPi+k45UpiQCCtJRdsPBwMc/WNX//l8Wg4Ho8PD4+0SqLjTjpnbV+dngDAaDRyzo1Go/FozHiy2TSJVOvlCtB9+t23e8JhkSzmxx+893Wt+Kc++fb29vb4058aDQ5v3dqbL07fe++9wSC/e+v2/v7+dDwN1IYQjHGCq0ePngBAnqePnxzMJgNjWsZUVVXr9dp5M52O+75nI8Y5Z4yNRiMAOD4+5UyOx2Ot9e5bb8VUmuVyWVUVcrZYrFRaPH76wd7ezng4VJdKd1iA5XLZEo2y2RA08wS8R8m1lJxM07p5o4IYOD2cN4NVL98/XHOmGOsANhhIKiwGOs/TTwpQk0yA9+2mWh4DsVRkJ8+fcQgRsV2lCQeecOZsINejTKz1mou2qgMFLuXR4aFkqiiKZ8+eZVnGGa+qCgD+0l/6S3/gD/yBz3/h+3Z2b3kHJCjyu3lHMhEhvM4CvjLfLpL+Xp02L2gE8dJJRGO6eB/GRASNIiIkAKEo+OCdgCA5CfTW9M50ZJabdu36NYSShwbQQPCCTLmqvVIAILlQSjGWgXdN06BCxgQheOtrX6MLWkoG0HgrpeZSA9m6bqzxQqidnT2lWfQ0Rtz5SQwxeL9eb4xxZVla75VS6/UmTo+6bvOsAGAhQN9ZhiJ6DrRCIYQUmKb6yZMnWZYN8uF8Pu9NTeTHw9FquZRSDob5ZrOxxvjQOedXy2q1LheLBRHduXMvS4vDw8O6rpfL9fPnx0KwT3zizbZ1H3xwOBgMptPpYrHQWr/xxhuLxeLZwcG9uw+Wy2XUqIhoPB7G/NKubTF4mejlqmzbPqJ8ZNn2dGurqqq+b994442+b/u+jxP+9PTUOVeWZdM0R0dHMR4RQrDGbzY1Y0wIFR3so9Go71WapgG8UurWrVt1XT87PJZSxrz6g2dPvvnNb/Z9//kvfI9S6tmzZ48fPzXOcxREeHR08n/6j6YAMWEiAZj/pX8kYuh6sViNikHX9U8eH1RVBcCOjxZ53ntPANDUnemD4CpWB+3v7BprN3Xbtu1sNhvl2ZPD4+3t7Wjg5nkaXaPHx8eZ1FVVPXny5Pu//7c656pNMxqNnh8eQ8DJdCSkDCFolQ4KrKrqf/WHKoDozPr/s/en0bZl2VkYOFe/+9Pe7nXxos8+lcpMIUQjBBIGhMBgFRgEyGV5mKIoWYCxGTTlcgGuojDGFJjCqAAXRVPGYExjGWMhIUCWQFKqy4xson0Rr7vN6Xe3+lk/1o0XkZmRSIxi8KdYI0aM8/bZd597z1lnzzm/+c3vG37/n+pPT0+rqnrw4MHNmzcHMzDGpCwJIYwJa/3Dh49ns9lms3vllVcAoK7rIisppbvdjiqaDIaHYUiWxsMwOBuklJvVqplUy+XSObNcLk+OjtfrbZZlb731Fuf85um0a4csy7yDvjO73e7GTVZUTZYVwzj2fa/HkVIarLFb+/jReV3Xk8mkKAoPYK29uOgYEWnkCfs+oc3jOA7DmKkqUfqdcw8fXHAuy7JMqE/btol4f+/+W0KI2Ww2nTZ9b/e7Ps2DCCEoHdMGmC8nfd97H4WU1ljvA1XcGm+tJoQ4i97HGGGz2e13h7quGaWEgMwUIQRAcs4JJYQS9Bics1ojopJ5QrMJIV8xAP8s2cs/4/GvdNkv6s6++6XoV0CJ8Wd+lS9vxf1sfs+vRPtKR6Rk2nuPEVBTSa3V+/Z8WK+nc9E5nlUF5Vl0hjGA6Iqsuv/GawztyXLe/JyfM59Nt9v9ZDLlw0CYODo51dp23cCZtE6/9dZbAFDX9Y3Ts8eXq/125SMQgnefvhMQqkJtV7Zvt01d3Dw9un3n7LXXXjs5Obl987ht94qTT3zsI1prSinE8OjRfQq+rieJvTlrJsb7zWYrZX58fMwIz/NcJ5IeKaUUMWLXj1VdVE09Gk0prSdVe+gDxryoOj1woVbrNQAkR62zmzcfXLZvPLp6fLk9O1ncOb1xA+r0LlWiaLtLUSoh5XY7xigzwvuu925njNlqdi7OhsXdh+H0C1fW8RmqInoM/noOlXEC+xBC/zU1uzHII3l445997w/9z//Dix/+WMnhA89+8GhaDOPh4f17L736GtHgMORKCqEOASouiQ+KcUKDCyhUDi4Mw4ExcbXq8ywHgDzLrTV/9rv/61/zb/5GJlVkJMSUyxIueSThiz/y94CXn2yPa0zlK3P48MtOQMT4tmN5JITERDmjlFBEYJQJwqnridl5sw1m5fQh4kV0kVOhGPch7PftYbfq+sNkWiixyPMyxtj2XQwgpUQqMqqkkAG8dRo8cs4CYtf1kEnwJFAEIopKCiE44QDQtnvOZNVME1QbAnbd4Jwbervb7bz3SuXGeUoYILk4v0yjLF03EMpv3brV9YeqKsoy264fTqfTsuDD0N996qkQAnpKUQB2XbtfzBs9dnk2yxRvD12eq+1+K4RcLGcxQlNPpVQXFxfL5TLLVFEQxkQIIfWeyzLPsszYsSxLAiwpAhZFURbFyy+/vDhacs5lpvI8zzLZt51SqqlrivHx5YU27vbtO9vtVillrV+vtl1/SMY+ALFpmjLPr66u7GjatnWJj8bZrRu3NpvNw4cPy6Kez+eEkKuLVdd18/k8Rq+UopzcuXX3qaee6roOIZydncUYr66urLWMkExK6zSlVCmltX722WfzPB8HVxTFH/ytXyo2/lt+8cVf+YGb6/W6P7SvWVdVVdu2hDAmxd27d8fRtG1LCZ9M1OXl1dHpST0tn759h0R8eP5YZWI0I2Vw/vhhPVtmZXF+fv7ss09fXV09On/MGLPWNouyqhpCmLU2xlhVzeuv3zs+PmaMrlfb7WZ/6/aNyWSyPxy+69ebd/9i/9l3ln/oz2732910Uo99B4ROp9Oqqoxzm80mxnh6cqPv+9XlWnJFKI0BVqsNwaTEWSRQNwH4gFTJnLPgvb9xdkI52++3CbUeul4IZa2dT+aU0hjh/NFFAucYoYvZHCJZXay890LlUkpGITgfXJSSF3mllNK9Ph/OrdMUwHuf5wKRMMbHcbRWE4Sh66MPh20/jqNzjgm+Xq+bZgoASeRkHI1zgRBiR5vK+sPhwIA555IkURoESBNHDx88TvsEIxlH7YIHoNZ6gtRZgyFKKSGSIivKGxXnEqMjhFAKyVgCo7/OuWNAJDF6QhiBSAgJEEL8mYQ4/tWvn3E86V/xK3rvI1AuOIXcauNdv9+tTqiKONw4XgyWR0pyqQg4zvnq6urunVvemrfeeuvpp26O4wgA4zgSwlJqdn5+CQAqKxLL7u7du7Pl7LAfLh+dMyRPP/1UPWm6sXvppZfOL88x+tmk/NjHPnY0n5w/fkiBnJ2cHtp+HHvGlTHmxs3Tvh3qaoIhzGbLYdBK5vv9vqrqiVBlURNCAHwaI04KcIwxYz2lVOsBACaTCUJgjAmuLseVc1dAGGWghAQAa+2hPXCuXQgmUCayfuiysnp0/vgDbwfg4NliOgsZH4bBO/QSV5sdUHa+3r5+FejZR/vqg5+/XKzFST+ZawI4BgiAQAhPzWoECBHiT16cf+GqP5HdsFXFM18rQrfAw9d/8O7d26cA3th+c+hffv3hT3/mc/fuverNYVJkdn9QGBx4ykiRVyEQSmngMGpTFrX3HiAkk20CpDeeMkmoQt+HGAhQQsBaK/9FxOD++Wd+SXJ5zb1nFBEDRhKBQmSpnRKj4BaDj+N+bK/CcMXjXpAxRyfUCJwF58fOdIN1zsm8mOfZtCmFkN6H4NEFBORIBALhyC4fXhitq6YsyzzEGDEIJZlqErgefSAQASBE472vqibF3SRu1baH3W6X/OO0tkk3eDqf6dG8+uqrDx48eOaZZ4qimM0WPmCqMCgl/dDmhaQMi6JSSoVA8qzcbHZJNq6qKk7ZcrlMHa8E2SECAD1/fIlIirJ2zk+nTbJFmkwmiY89n89Xq0shjvI8N3Z87bXX2kOfRKyqqrLGJAehpmkOXbter+fzKQUyjmPXtv/xt/n/y1+Ep59+OkY4PT1NnqyPHz6iDJQSjDEp1f379zGEoiiaetoOLSVsuVxyzpUQy8VxkVec82HQV1dXnPO7d++WZemcOTs745LVdd11nda6H9qEHwzDEEIQQt25c+tqs/7c5z43mUzyPE8sYq2dyt6D3/c3fvg5QvRv+5YOgABIAAtQAMDv/uO7IssAoKmnjx49+u4/dAdgknYTwJsA8Df+ydPWm0Hr9dVViliXl5dFUfymb3jw9rVTNnkFAH/6v68fPTo/HA6TyeTDH/5wjHG73vwXv+cYAP7An1zvtgcu1X/25+H3f8cXVVl5no/juN1upZRnZzfTextC2K7XRVEsZrPPvfSSGa2U8mq1UkrdffaZusyT+6QxJs/z1N0XXKWRs3EcuZKr1WrQPQBkWbZcLr3xxph924cQnLFv843rhEhvd2up8uRLgYi5ElmWKaUIA2vtfr+XUs7nc22GJKAWAgCAMUZr7b2n1FrrCXHOYgjIuRRSFkXlXdzv2nEwyUcmEaGVUkVRISIhaI2fzxfr9dr7iOi1tkqRN9+8n/4uSmkiVFNKMUTnnO51VVWFKjjnTrckYlkVAFCoMsZog/Xe++gQAvqAiHrsOZPpAx18SPcE59y/MAT9ldT0Cf1ZVcz4hET6lSqJf0Em15dU6u/4oX5lxauf5ZWfLM45ISE6Ouj+4uI1RDKdTq82V+vd7pnnv1p7overquLWDM88fSKp2G3WM15WZXHYbZqybnstVKa1ffTo3Lkwn8+ttbPZbLFYUAqvvvpqVTYh2tOz5WIxk5noTDtYc/vuU7v1qijkm2++uV0VD+6/+dEPfbjKq4uLK0apEHw+nw+9bg+9N15wdTgcTk7Ohl57H5TiY98Lybz3VpsOgTEiBeOMrDebthuKojw+O5pOp0+2YwhjNZ2N4whA87L0xmZFOWgzmy04k5HApr0igiKH19549YMvPv/kzdk7B6hpiN1VDF5UedGPWhtjy7sX9Paj+uvWYTZED1CNBl0kpWPDYIKxQAgXgjHGGJOMO3U0OuhsqO/egVu7ez/1fRm+dnOeh0i00VlZjleHopw+9+IHXvjA+x8/fmPYPD4un80JrFarVx89WB9aAlzxYgDf1FU/jpTwCJEJlkbmn3r6WVmUrTUeQAqGDjE5xn8Rh+DdqMw1VyCN4xKSZgfIe0PWSIHE98zkHAJgZBgoQYGBkADeeW/5eBncoIe1H3bEa8aI5IwxaA8hL7iUilAOnBrHkDChpO2jDZB8Q7QFawfjA2PMuNWkyvPTM8Y5MMoFiYg+OmuY1jo4y2hknBK0ZZ6XZaWNSBQb7/1ut9tutyrLCCGcc5VnnHNr7dXVVd/3UomPftVHhOKHfTeZNk3T3Lt3TwiBEM6Oj+ua9X1PCDPGeB/yPFdKUMp3bXd8fDSZNJzP05DP0dGRc66aTA+H7uTslDGx3+4oiccnSwA4dO10PtGDcc5pPZRl+fjx4899/qVbN+/cvn3buwdJCev8/Hy5WCyWs9PT0/1+v9lt+769urpQQhZF8fu/HQDg9307/aN/dS2EyPMSEY1xs9lMSDaOfZ7nfdteXVz03fi+971PKWWDTT0ga+3eBQDQWiuVt4dutzvcPLsRY9xsNrefunX7qVtvvPVG2LsE8yLiMAxKqeOj02tCOKVcwGxSbrfbvtWnN269/vrrt2/cXs6mABdpM/ylf3BCCd/tdh4ffte3jl++g/7Y75r++e852e/33rrv/kN3vvyEb/0Fb/znf5VVVVXkVZ5lm+2BUkrey7UaAK4uLkMIeV7qYaSUHg6H/+vvnKan/vB/UP+hP+uVUiGE/9OfGcCb//N3Numpbr87PT01duScE4JvvvlGURRAyTB0bbtPGlIUsO+HO0/dStl8lklCMHjvnL/YXwHAYrGIwex2O2ttYkW4GAgAIcQZuzq0fTcCwLUKB8+rvDDGXJ0/NsYURZXnauj6GKGsK6mUHkZnLG8mq+1GKYWIGKBvh74bQnCMwDj4LMv6vg/RUUqttYlltt9vE+kJgy+yvB+HiB6BJZURMxohRIxw2B4IIUWRESFS8pEyPCllGk9KU+/jOOphCCEQKZMapRSiLLJx6AJ6KSUQYu0ohHJ+TNNfxjtKKScAAJTSXApCgFIePMYIjHFgUGTqX1oP+Ge/ruuDn91pP8urffEhgJ/NC/zs1vXUprM0ylzJzfZxU0+t9UCzZ+8+zRgz+11wQ86bm4vTcRgoodNmMqlzwEgpvbq6mi9Piqo+7PZFUdgkwEtpEkBIs4zn5+fL2bwoijyT1aR56/HDo6MjY/V0Or1z42w5m0rOnnvm2Vypw6GLAQRXBGB1tZlO50JojPRwaIXgzsb9/pDneZqIr/KKUsq43O42hIS6qna73TAMR0fHi/lJpJ5S0bZj37fpq3V8fDyfL42xxhgSMWUJQgjB1dVmXeeKYwW1vHvnDkb75P359Es/XVTk7p07irDXHtw7DGvRLII4u5x84k0/fwB3HOOEYUGJQjCDc46EwYB1REkpOUGCLgYH62B8LCnNLi3J8rP5h7758IW//QM//YWjulgsa2Udz4oxjDyfWNffefbF8ubJR565mwe/3a0/8/prP/75z6/X/W7fykppY4QQlPB+HDjnTsgY43xxTEDEgIQTck1/AkopxvCVP/wv3lY/k/jMu0948k+ByUvBS/AcDLjB9PugB23ux+gIGBlHgj46NJ5zQglIZwGCA4KphrA+SpWDIX3f++CKosgyWU6byWQipSR+pJQSykdrxr7X1iCGrMhNF4BEIVhRFHmREYLR277vx1Hudrurq6vUAshUUdV127aU0qZpACAFPCFEXdeIOI5DjPHVV1+NMc7nc+v0YjFxfrQ2Y0ys19vzxxc3btwKwVV1waiYzJ8iBLz3SbIjTRV3XWcDzbNyOmsi+uhDjD7L+Xq97vtxu91KrowxUvIkbTGfz733r7zyylNPPSWEWK1Wy+USELMse/jw4Y/92I/dvH3rhReee+utt9brdZZlb8+UQ4Jhpcx+9Ed/9PT09PbNG/vD1lqduEI3btzQo713794bb7xJOJtOp5PJpKqq1eoRAIQQ7t9/OGtm8/n86uqqruuPf/zjk1lDKTk7O8ukLIri4uKCc56q4d1uVxSFsWPqB5dlefPmTWvtaNzNmzetsX3/jmDcw4cPrfHW2sl88ZW20Hd888Uf+X9RCuQP/MnxD/8H+Zc8+6f+u0wIaJpGcbG6uvLeSyl/66/evuel/tP/ff77/sTeGOO9lVI+ib5pKaW6dui6rigKJeWT42mC2XmzXC43V6vVxeUTusDR0VHXDdFHIcTt20suRZZleZ5rPThnijz33gNA+tCT1nca18mUsta23b5qGsk5AMxns6HtohDW2mDdOJiyLBljx8fHzoVxHIGSEELXdalrG4JLVO3Erx6GwRjDOEEMm+2G0CwpLSdVUURMROU0bpvkxuq6ZIKn5InLLASnhEiDRil/0tqmofA8z5MNYmppl2UZjQshUEoyqcZxJCGm/7x2+9UmRJfluZBUCRoJWN0DoTFGaw3GyKSknHBChRCEYIJ5GKOMUcZYJPGf1wP+irebrxDY/kWx4ifnP/FS/dLX+ed6oP7zrvzP7QR/yV3yZ7yaDyGCZ5wwJ3fbq8cX93IXL7erD37Vh7reHvZdpujx8qypFQ1EW3L/4vWj+UxzjN4yxubzxXq9vbjclGUpZCYkcM4ppY8eP0AMd+/eHZw5Ol5UKncumLGLFCnnj+4/mE8ajPCZz3329tnppCxvnJ7sDgerNWUSSSiKQuXNm2/cY0zNpwsZeFnw4LwxjlI+nTZaj4fdejKbRY9CCCVypYTWtq4nZVm/8sorne9jjF3fTqdNCMEY12o9mUyuLlcQohS8zPJmUgHSsizbti0AFou58/bq8SNCEOA4vT/Hp1VZz7UWOWe3buab0K3g9oG87/sP7zOicMYGyjlAu9lZF7KqAR7KWcE5BYBgnTEmRkoJd84x5hXBYbPq8nLEvKYv/uPV+bP3fzoveADno5D1UTM/iiR3NBBsLh72H3j6Rp5lfTRR0ZdfuVfm8o3djjLgglnrptMpItZNud2tgRJPkEkViAnBcuCJo/EOBI303Xv7Cf8ZKCHxmjOfNA2+fOcQ8kWb+MmzkYAKmqAD10fXer8Dv8dxT3UXaQwhoA8IGH3E6BmLIDkTKgbXjfZaXiOQjHLJaHVcHZFGCKGEHHRvRu1d711/0MM4mu1qu9+3RVEUWd73vbP6eDlZLpeL2TzP8xjjMAxX691udzjsNQAwxiKQGJIuNCGErTZXzz77rNa6G9qmqmMU3hshRIAwWdRSca11UajHDx9MJ7mo8t1+qKoqL8pbd24bY0pZEEIoDdvtrihyKaWxdhjH1WrNBKeEO0sJGMT9/fv3p5Py6HjRtnsp6PHxUkp+OOzffOPe6elxM6mKMiuJOuyHRI4VQkgpsywDxHSr/fCHPyiUfOmll/q+f//7X5zPZgCb9Ib/h79+AACA1X/4+iLZsxdFVlVF0zT/zjedAwBA/rv+aBYCilxOZzNr7W/7Vdvf9Hve+Mv/tw8AAED1u//Y5umn7v7270pCbw8BHgLAP/jCxzPOt9tturn/2p/7enq5v/r9x0f5JCL2fY9IYwwxhrrMMFjMiBTvcu2M8bDfAJAjcfNtThb83v/7vqoaQPr7/73rzfP666/WZYVI/uB3C6XU7/n26+zwz//dJWVmebQEQta7vXcRQzjsdgDXPeY//leIUmo6nXzbN17X3EVRMMYAZFFmAO9kzADXOApjXAjJ2TtCNPv9ngtaVcXhsJNccIYRfZIc0WbIMllVRUQ/ndejtpxTIZj3lBK+2615VtTTSSIWIMZ6OqOUbjYbSQljZDKtkx1vXVYkNYWCQ++l5MYY540ULM+yGHohhPfRe0NjjCpYCNFZqoBRMQyaAVFC5VIBidZ6JbPRuv1hq5SSMjfDSAlhQKLzQhIAiOgpIxFtlnHvY993PtI06WuGMUbwLuaqCCEY0yulikwNw9B7p5TC4Nv9rt3tU0iOGAlBxGCtjjEWpUQMs3rOGOmGrizr5WzWjcPQdoQi44QTrpQAABKRUgroMUTGOZcy4WneI2L4/70CftvdD9+7knjPIPcusiheS0A+OR/f9eBfHC7+GdeXzBZ/OSnsS2iuQmXaBhIJUHE4bKtC1HHKkH7h5dcIEZPZAr199OgROV3cOjqLpW8nNQCUZUlisdlsTNDHx6fnFxdZlg/DkOdZjHEcRyGElPlqtZKSV1UlubS2kyLb71vGxMnRad8dgjNNM12vtzmXFxdX5+fnhcqyspxMJpwJxcTNm7cxsiIrYuGzTHjvb964rbUeBj2OQ1NPASgA3ji7WRZKm44yXZST7X74H/7u95zevjGdNufnb33o/S8sT04R+4j05VfvP3744Ozk9IVnn1KcP3p4/vzzL7x27w0hMz32+/XVyY2T5XzxbhhWSGQ0W19uQlMFb63Ww+KpK/zwCm8LCOhtdIONKAJRhJm2lZQiYx6i9za4CEAZEZQCY4JQaoa+LKu+91EWoXxmcWf2YvnxV1759OMHrwTd3//Mj56dnM7m5XJen5aLV156ma4Pd+8eN7R+6vQWA/ZyeGVt9dWhjcgohTCOICUlnFJaFhMSPIGR00AhcEoEIOEUw7u1oOM7/4/JJZoCACUQoo+YArYETCaG7zC4cthj/BJ3zghAIyLptxiMHXd+2KLbCRgpGB5dpMKP1scgpcyzDABi9IgxBmREMsogmDzPs9lcCMakiNFba4OzFiNgFIxSQK31w8fn+127Xe+CDUdLksvy5Oj05ukZl55SipFs933fjYfDoR8H7zENF83n09HoNFHmvSUET49PnLHJsSf6IMS1RxaE+Oj+g7qs5tPJ1dXViy88xwVZXV1IUW/t/ujoaNAjEGatHcfBmjHPqoRj7/f7JN+WZVnb9m3bpvn4LFNnZ2cR7dnZqR5765nWWg/j7du3++5w2AXC6HK5vHunNsY8enROAJq6Tn2K3vdWG+fNcXny7NPPhBCEZJvV+svLgv/idzYA8N3/Y3ZydEYp/ZZPfu7JU3/8Pz4GgD//984O7e73/RYEgLejLwDAH/vd8ycyq0/WN774qf/pJ97vnPu3vu6Ndx//jb/4AQD8rX/2bFnWSUm7rpuiKKbTmR59nkmAa53B5fKoLMvtdvfowYO3m7sgBFuvrwAowDIduXnzpjPW++it+0/+/Xduzt/xLav/6m9UwTrjXaGyXT9yzhljT9y05vPlarVybvXkRyZ1SQghnP32bx2+5M+x1sYYOGcheCbfyRIWi0UgIelRCMrqyTT1uVPEIsCstUwxLtQkrwkhTIhJnkHws8XcOASANLGdSr1UIhPj8zrvum42XRCA3X7vjG/qKZXUmJEBYUzsdpusKLUerNXG+rqumWTDMBgzJsEQRDS2r+qsVKVzbjKtGWNtu2eMzVR5eXVe1/XR0WLW1EVRAUDbtkyKlK5579frdVVPGBOEsGRvldRP66a8urpKvpapXg8h1EWZ53kIQQgRosv4vCzLQY/7XZuJpAZoAaBQUkg2mUySB1TTNJRSM/RFliMicwwRGaFaa6uNZowQ1FpnWaEUEkoJISEEQvG9/ICvOZ8hDT6mW0q6HwFAwPh2pUABANPUI1AG78EgBQCEa233GCMApjsaYgyEAQlv+wWz5H6KEPjb93YkCDF5DVIEUJwZZxGRcQkAMQSIyBgDEhAxIqZ+Q2rFRUBIxf3bPZIn1U2AdCZDSkKMET0AMkZiYITik7I7PUBEGpFw5jDGaF5549M8RmeH/a5t9fbk9EakdAwhEr7ddZOqe+W1z53curFczs/PL1977bUXX/jAbDJbr7ZZlmvvHEaf9MmEqMqGQLTWTqpcSbnZbIpmRqW6d3FRlHWeQz+01vsiZpTwH/+pnzw7OX7m7tPTaTN2I2M0zzJCeXBxtd4mxfB9Pwx920wnnR7Ozx/NZrOcUoKQy3w6aSI4inSaTWzgj1arr/0Fv3jTruezajIRpzcWec6rydl+AM8dFdXF5dqM4wdffO7OnTvbtismy5966aXbR3OWSWMMQYR3zc6Oxn32C5+thdPqKdVDnc9/cly+7Oe50BhpjJTHAC5CJAiREMRhN4yaM86AReMRSSCcs0xUIkBPEZ1HroTXfefgC5f5ZX7n5KlnMf8CX7/88eM72F50h9XLFw9pPV14fvXauX5wtXz2eH5c92p/Nmkeb9emrA6ddswWjhlEDxDBK6Uy4b0eBSHRa0AERPSReyql1HokBIF4LtDY/nDYz8uFDf7Q93VdOm/aw4ZTXK8uF8vjpplIUUUfngTgsPkJKSbeOueM1aNzjgqeZRmhVG/Pje0ZBfRecfDRSMFsRAxGSFqI3FprfVBK+RCdc4CEUZoGwKbThlLIC+WcYYQiYoL4hORFUQBn9Wz6DFX9dGwXbV3XeZ6b0VJK17ttiMYa70IqN2g39JPJpOtagJjl8uLycWqCMMakKKTIEWhqCX/mpz/9iU984uhokb6q/bAvcjFfTBljR8czqRiJIReScKpNWO3aBw8f1VV559Zpd2gLlSHAdr2tqkoIobWWUpRlQSmxxtdVvlg+P51OOadGD4g+hBAcSi6eefbOYbefNJkQou/H4+UJRC85vXG6jDEyhkdHM0LI8cm8qBrnTZbJqshSm7bOCoD3RmKbScEY+5Wf+OyXP/Udv/zxX/iflgDv0Y59zyU4/RU/9433fIqAbPt9lmWEMSYyH2lRFCqHPH8HRj46OgJKqmajBwPQpYPWjEWuElUzrWkz67quqopXX30V4Na7X+X/8K3dX/2HTUb4fr/nUuRMZpkEuEzPIkBVT7yPT7KH7/wN9j/5U5s/+J3z9M8/9z/O/71feY0TUBpPl0c+BiQkkxRgl45PlvN0oy6KAjEQQmQ/eu+bptFar9dXQggHBGKQgN5GbXyWK0pJCFFKOY6jkLLtOmttXU8Obe+tY4SM+whAKBVciKOTChF9sJxACGEcx/lRzC7Vfrvmgh7VzbodZK7adRfRqyzfbrfOmWeeeebm2Q0AulgsQgiUy6Iottud9W45O/nc5zmlsFwuYLlI4pFHR0f5dHo4HA7r7ePHjxkVlFLjXCCglDDGjL1rmioEt1xMunYYhiGibZomE1IIkQyLyrJMDPy6ritXnpwcUUqdsZeXl3VdJ3X3QXdlWVaytM4AABdM+0AZeHRKKUopDbQ/aCXzXLF6PmfsWoyzKYuu65RSX5EFTYG+q3il11UrIZy++yBgJEliHr7Y5OBdl6WIBACvGa/XgZAwYIgRkkh9fOJm/g6ZiwLEJCIEBACstWnMI0R3HWopIIZrEs31xQHw7Vd5u/t9HUrDNUeGMRpjDOgJpZQQRhliBIw0BoLX7sJJTiFFdG8945JQpcfDZv3oaD65vHdJuKjqyXbfjh60s1WWHZ0dX23WN27fmC8XSYrlhedfZExs1rurq1WM8cadp7yP548fJnL/arWazyZ1XXPutbMeiI/gR1uUNRJW10XfHW6dnujuMLTul33TL500NWNMCeYmztlgrdVjlzrKyaSBcyFkFlw0o81kXuYVBuj6jmSx69R0Xl+u27ysPZKzGzcP/ZshkPV6e/fO0aRuyqoeHFvtO+upMW7aVJNJfX5+HmO0Ed94+FjKTDv7oedf3K5Xq9Uqz8onH7SS1d27J1M59sV80tSDzx6bozYURO+1pQ5REOTAgsUIjjDDbYCAPPjgtAjImSSMc8BgHACGGIEQSgj1HjwxsXjEJvu1q9hzy9Om278qUU5Vxa7OL956S0eRTU9zrh69fjVxTZ2XggolROYgZKUONhPSU3DaMUK2F28OqxuRIGXMW4vRo7POWXQ+uTxpPRSlBEDKYkkBxqDbFr3vRiAY64wWOZ+elc7rcLADXjljn9g42M2D/XAPYqCUAkFAJJa4kTsfqG8VRUYY4UQyboNnQBFIPwzJoqcoms1u612UMvuhH/oRRuXp8Yn3vqwKa61zZrW+5JxOy4kQIiszWvAkiIkIjPHpZOKMl1ysLq8IIca49Xo9nU4jIEYAyvI8Z1TIrNgduohhXtchuhj9dNrAtShPPD8/f/jg4umnn6aU3r17N8/zVP6GEOqymjaTJJQWhZBCEcQYyah1UdafeelzXMnj+fz80cVivswVaw89IWy93o5mSL297tAhYl3XxphhNJv1TmWiyBSCC847D1rrPJN1XdtRc8rLklpr9dBxzgVXTdP0fT/0+vT01BhztFi07Z5SEIxHEmeT6XJ5DPBjTzbkf/n/Eb/zN1yjGv/2L7j37pvS9/zYBwDgm9+Ox7NpA/BOyfi3fvhZBP9rfu6b73k//KYPv/SexwHgV/+cz/2Zv73wLg7DkPg73sWiKtvDOz1gxgQT9O7du26wAJ9OB//I7zwCgCcFMQAkG9rLy8sqL/7wn3F/4Ld9EY+aAOuHoSiqZjo3xiHikwAcgas8ywj9y9/T/KZvvuZFP4m+AJBX9ROgfrlczudzlWc2eEHZkwAcYxytCR6RsDzP+2EYRpPlcrPfbTYbANDOIyXeR0DKmIwxSsnzPAvRJQB0HF0IYRgG76Gua62toExSnqRLCInajnVdc6qMMYg0r2qnzXMvvOCtFUIowQYTz8/PhRCC8xDCM888k4S9jo8ro10yoRq0HUdNCCtyRQjL8zwEp7XO85wQGgIaY+yuBSAhBEppURQxQt+PKs+KIhNCQIzOOcYIxuSUUBiL6Ubatx3BSkoJQAmJQojk3R5j5JwrkTEmEFFworWumppzbrSVQoUQhFQukIh+GIhSUko5ny+OlmcAgMFpZ8uynEwmu90uCYkTQviT2ccn845paAEoe4IGIyK9Dm+YnEwRMbHer6FkpEjxHRT3XQ84XBPBAJFAJJh82YACQwCMFAAAOSEUAIFSDya9biAJCaRIQiSEU0jU9jRWRQkFwBACIfnbdfo1QZuQSAgJ6GOMEa+1AyPGpFYvCI1AI0b0kTKgQFMtRCkDiIgYgGBMvxYQoEi8NSHLihja6URQhKJUvdWPHq+bybSsJ49ff00cLRzS0TrO1eOH52VZBgzRo1A8n5RCCACy2lzFGE9Ojo8Ws8lkkikxjn2M/sHV1enZjUlW7rq+7bWsqtVmQ6wWjNy9c+fR/TcmVY7gR91yQqOUiNh2/WHfcS4WRyecU2stRhuBAIbNZt801XRaheiyPIvoY/AxeiX5ydHxdnfIypIyhRgOu+3J0Qw8IVjkat72e2dDkfG8EHWVV1UxHHZckL7Tp8dHg3W3ltPHDx8owZ566nauiidfbD2SLGfW+NXhcXFUreXtx9tmGC5otIQVFIgPg49E0ZITG8kGzISFEIIJ1nHGEMPQHzBGAMaEYFJRziilxPnoLAKAr6AQvjxaFUeezFiYLFdfoP2etcMDhxvt7i6PlxztvZEvFS8rXtW8vRx7XRdkp0NWeB8sD9iwHXZvWm+FEIozxoix3bDfArfzZobYqYzpftd13dXV1XJxnGCbBKkRFoOlgwvOjiFO2u4A4HPFnwRgMzgXDkrIsswzqQDAR3DOR/CCUUppjJEiEhooA4SAEPI6M0GTmAXkWVb03Xhx/zEloq5KxmlEknwhhWCz2SzPVfSEcY6cRkBE8D6MXX+12qwuVolVMIxdshNYr6/2+63Ks8VicTh0MXohGMFwef6wmjQvvXlP5fL4+JhLIYQgjG52W6ny49OjQ7c/Ozs7OztJtkiXq6vZbDZfHh0Oh24Yy6qq5cz7GAGacordlhLy4Q8/V5eNEGIcnFBZVTd5NXjvs3IHAMa7xECJIQTH05fX+sApKcqcESAUD/0ghKrqSZZl283Ke5+rDIDmdQMAs9ksBhid51J6IL2xfdcRQvrtXus8+QBqreFtCPmP/SWM6N4dg5+s//Yf3fJ+I8Q7Ie3XfN3rTx7/3R//MJeubfu/8D2zf/eb36Oe/rs/9sK3fOLlLz+elg9aKn5od/3Q5nm+WCxGM/RdBx+9PuGNe/eKoiibejFd/LV/9PSv//r3Lqafe9/7hRBtt63yglL+137AGoy/5RteS8/+hm+4/yf/zhKpeOv8gmLKsN7egc4DhhDCd/7a9Xte+dt+0TuJxW/9Nbu/8g9nmZBm1Lx4B+jmWa4ocy7kZbVdr5JBZNcOqX+RpgZ2h7YqGwAynWbjOJ6fn8/nU+dslmUhBAJQFMVkMpnP58mSITVQmeDee8KoyrKu74dhuNzsvDOU0hs3ziSIwOjrr79RFIXzJs9zYnlAUGUxWcyr6SSXajSjzPL1/uCcy/Ni3/ZXV1d5nku2iUjKqtnud4/Oz4uikCIzxrX9RVUVglAAut3uVVYURUkotdYC0CRDB0C7PlGXI0Yy9DqXyvk4Gu1j6K1GRCHYvms5oTECAOUZrZq6bdtICOESuAyERMaklBQxhFCIAjEIwaSUAMC5nE5KxoQ2XWI+Nk3DOd9v1smplsM7NkEJDYZUQmKkX6LleB1WEfFdelIk1cEkfFHv9ElQB4AvrYbTC0YKCQUESKU2AhAAjJQ9CfxJK/gahSYQn3R6CAKiR0T6tjzCu1u56SElHEgk5Il4byQIjDHvfDKNwVQXx5g4sTSGhF0zYNd+tYQQQiOiyKpg3fbqcbtfn0xV8HC1WS+XR6n1dXR0VFXFq6+8DmHoM86CL8syEfDatgXo67oe+lFKmdRinXOPHj3y1mk9nJ6eLk5vBML7YSSMA2GHrqOU7tvDJ9/3TLtbFZJXRf744f3Dbv81X/M1gotu6KuqWsyPYkTnQq5UJrkxxozGe388n0kpvbcukN3VGhHrKk8OHklD52rdrvctCfaFZ546Wi6aqtis20996qWL9bqeLQOhw2FXnC0YhxdeeGF/2BIaC5WF6C7Oz2/ePJWcJgGXJx+1d6CxB92jF97HVcwOsWFW20MH3FIOgJYTRkj0vjP2invnnQGnASPLc+QM+wG8h2ohSIQYYsSYUjdKCGM4Ds7S/SZAVRTTG0enjSqXVBwV8zMOuDl0D4p6JGiu7hV6nB3lzKnZ8ubdDz63ffBZFXB78WbUthQQh/X28evtOKTcs67LXPB5wUgmKTUxUO/jeGj7bXsyqdHqw3ioqqrttFKqKLNRh0wyZ/rdYQzBVbXK5bvuXACqUIwRToKzAwAQEIoLxfnYa2u1cw5DyDIlhAjBEwKJNNoeuryEuq77zgghPvnJT3pnkytclmWIVXI413ogjBZFwSU7HA7JQGbUVmv98P79O3fuIF5rdzPGnnnmGUppEt3U2tZ1FWMsy+K5556zTt9YLoXiAJAXKnnELhYLJfPEH/beL5fL8/NzY8ytW7cSGploXJxJFyKBKPKcMcYzlQtKYhCE5Hlua+iNp4IzJD5EAPDeXzx6DIhVVWGIlOVSSmMMFyISpvWwmE8JIVmeG60F53VVLRcLRExGDr02yVuXC/m+D3xwGIa6rufLIzP0WZZ5o9NoJoE4nU6fFIIf/vCHd/u2qiqALy1Yk/mE9/6v/ePbv/4X3v+SZ7XWGMw4jojkz/6d+rf+qvZLTtjtdvAV1l/63jMhxqIoFotFsvTRWhNKOXunvToMwziOxjun3TiO//Xfav53/+aXdpoBIHnk/eZffP/vf+bjuteEkIj0L/6j5779619NJ0xncymzqp6Q4JfLJcAPpuN5ViCS4+NjgOsA/N/8g6f+t9/43tU8AHzbN7zx3/7g81mWFXn15KBzTmvddQMiFkVVlvV6va6quq7rq/UqFYgnZze6dthud8kIeTKZ5G+j0EKI4Hzf94JLStj544v9ft9M6sVikcSqGGM+BO/9druNwLK8VkoYG6wjMdKT09tN08SgCSHTydwaI4ToukEIMQaz3awoZ8Gj997ax+0whhAOh45EDCEsFrPd7pB46fP5vO97oPLx4/1waNOgo3POIxZlqUfNuSQRs1wqpQ4HLIrqsO+llPv9PmY+AeMhIBW8LMu6Lp1zy9ncGNN34ziYoigAKUYqVLbf9cnjoWmaa3icUiEUkMgY8T5aaznLEImU8omCGyGkruvUxecI7jqwJTFbwIT0eggA1+q3ABDJ9VkMKL5blZlcY8QE3kX5e1c7OKCH91JaRjBwLYIbCCQVIY/gSSwRIsHrhOD6RQBDRPQRINFQEZEwAMKoxQAA7Fq9OcJ1iQ6RSiCUEAKUkogRERG9DyE4hoJSei0KDREAAQhhMWm4RIoANEQEREoIAkbjEeHNt97gnFImd60brSuim8xqlavF0XwcOpUxNJQC1kVZqAwRUTCrfUCi9XC1umCCVoVkJBg3Bu+E5EIWfbvbRj8ad+Ps9mqzpYzEUd9/cP+FF16YTYqd10Cz7rBr6vLuUzcZxxjMdNq0bf/a66+M41iVDec8SckXRW6MoRSms7rrukO7LauiruvldMIYGcceItluNldXm832MI77MssndTl0o3f42c9+7sX3f9CDZww/+qHnb9w4zaTKJO96zJm0ziwm5cCgzJXgVCk1ny0AruG1Oy/c9L1lo5jTnIMcbY2qyAriSG3aR3F/UDznEqx75L2nqJje+HEAMwLGYPLAKPjIpAi6s54nIIUxRgmJDFhk1IYgpRB16NywH7eNIMv3hefv8qEVjPR6DOVcCwbnL5WPfmj15g9PcdbdmY9yWU3u/vxf+olXf+IzP/h9P/C1X/vUc8/d5Vwap7thGMd+6HaCcUKhnBZlUTPGOKFVXgjKJpNZ37eUkapiOx+i7yWVXAAXmMmyrEQIAUh8t4Z0NcHVuiUA1173XAmhGBNAqPFm1CMiam1aM+Z53nUdpZR4AQCUs35c9X3PhaibfNQHbwOlMJtNpJT37795eXUuFZ1OpzFChGAsUiaOjk/rutZat237/DNPl2WZFG6VUok1k5zD8zy/fesGAk3Sj6cnp1yKJBSNiN7bvm8JIUrllAGCe/jozXEct7srzvl2u726ulocLbvuWjkcALRxhLC8rLW2jPFpVTHQuWBm7E3wNkJ/pa1ulVJI4mTSFNVtJWQSOSqLKaHQD4NSinGCAaqqoggBKWPMOYOIzpjdbrff7w+HA8+Ly8tz59zx8bHW3Xa7Pzk5oZRitNYXzvhhGMwweu8H/Q7JaDKZcClms9mXB+AXX3whhEAI/Zrb/zgd+dFHv+STN74vPb779NPBWyFpt2+//oUfBYDvf/njEfEbX/zxdMJv/sbLJ5f6Oz/xwZTBf8tXfQYAjk+W6+2WkLBcTsuyTAJMgx7HXgNcq03Nlossy8ZxXO22lNLv+rc6APgTf7Max/H3fts79NUHjx//9l91CQD/xoc+9Sf+RkkIQy5/x6++xsn/zN+/0bUX/9G37gHgu/+X2/t77Te97/oH1/vDtGkePb6Aj10fOb1587/7kfrXfc1n4L3Wn/7bSx9WRVFs9zv40PXB84srxphUqqyqKi+999a6tm+n0+kzzzyXZse9t1WZHy+Puy5pVfLdbrc8Wlxcriml3rq23T9+/Ngao/VY1/X5xcM0xQSUMEGPjo601mc3TgIISmnS3aQUxnGUciKEIJG1bWu9WW1Xt27evLE82+/3XdfxLE9vbAihH0brQoJw16vzYdCD0dbavu+37aHTxnufydx7C4CTqnLOWReYlACghGCUE8UCIuFM5kVAklfldn1pnCfEGmO4FIgYtBN5hgSMs5GAi8EGL6gajA0hyEzlgqOlkZIIZLCGdS2ldFI2VVUTQpw3SnElc8ZUmsdLPc2+7zebTV3XRV1tt1uO103TmGIveaeVey1EQN6hYr0th/vFIPP1g3coKYlU9eTx293jdyBuAoDhSYCnlKSeLaEIGF36mTROdP3LIFBKOJKAiDSdi5ESZIzKEACAYgQSASKhKdQix4BvLwJEkOsVyRBDJJEIximFiN5ZE0LgkiMiUMYIi0BCRARKkBDqQwjdYbc7f23e0NXDt9ywp2jHw/ZkMb9xPH/r/v2+O1SSO4qFFFVZpgl0rcfElztfrXa7XVblt27dIgTHcZRS1nXFOe8PLXf01slx9N4OvVLKDH2TZd1ue/EgYHCH/fbs5LQsc865tw4RPQ6ImMiBeZYRgoHCpCnG0TFKykJt1yut9XK+4JzXVb1anzdNs29bSvm+PYAPJLo7N06X8+bRg3uT2XK33370ox+9cePs0eWD49OjWS7Bm7yuhmFIJYiUklJ6ujwa+84E9/Dhw4vi6mvgWivgn/3wP70xn57NpsPQH1b3e3YEfpNzSXhJRAHe0wBuHJw7EGA5VxQsgI+cRB+jGSMCUK6UHKIBaxEpY0IwghGtNQZjTWUI0WlgVBWS+y4+jB7LvBJ3q4KHLKyJ2AGdzFgtRJlNpWkv+fjKZ9/86GLxuR//wTc//7oC/8u/8RflmfLe50om9aXgnR5GY0bjdHGraNvdfrc77FsC8OYbr0ynE87MgE4KHkIg6ADJ6vKKEaLKAoAmauiTXT70u6osE8oipSzLWvDc+mCtJXoUQuR5HkJ8YomDiDRkQoj5cmbMuN1uuRRlKYwxk7rx3qdu4oc+9CEuPhKCS+q1McbEQEy0BiHUcpmjN5zzyWSSDqbRyWT6Rggpy3q72x2fzPu+H8au5vWohxBCEoc6OjpKdpYAEIK9e/epNL/bNBMASLs3ItlsVxDC6dExYdxar/IMIwEiorOTOsfohrHjQhDOQgRBY4yRvD0GqoRgjGGIyDhiaKYlYnDOWe0Ohw2nlKKIMRpnQwjWOq1H793QH8CaqqoEp9aMSvLN+uqVlz9/dHQEEO/efaYum81ms7laUQrD+E5D5POf/3wEvHfv3lefXR/5Z2993c+580MA8Imb/+hLgtB2u4Ub14+FEHVVIPiPn3x/OvKLX/jUe4YuAPhVH/ui6P5vfOTTf/8zH01Odglfcc4dqxNOBcAPpXOS2td0Oq0b+I2/8Bp//h2/tnv3df7s379J6Tt30d/xrT188erbw3/0rdc/8u//0vvf9ce28Muubcl+9/9m+yVMtM9++tOE4p/b3gIgwzBMptW3f8N1Qfz//Hs3AOxkMkHErn+nED85OUks391ut11tEli6mC+lEoiYZdl2u3XOAsCh3Vvjrg3Cx/H8/Pywb51zADCdTcgARo+LxUwIISRTWXY9kIPRWwMAbdtKke33+4vVajKZBI/JrFcIMWmyLCsQcbk8HgfTd+fW2slkwko6nV4baRRFxRgz1m63W8au5cwwkiInLviEe08nU0qBAkguLi4unphrHc0nBEiWZYfDIQ257ff7xfw4mQYG55ummc5njx6e93178+ZtSrlSOSJJms+J4e+9lyrfHboUXvK8rOtrf+hhGGazSZZl/aaN4ZoWDgDaJJOPfXqHnXMpg38Co9FrFhO5TuwpfRIv4W3pqgCAGAUgECBvQ84RIgLB+K6g+7YoGgAAiQwRgSK5lhZKQDfFlBsiI0ARCEBEsAiOCKBIAAO83TBGAgRSlAWgJEZHYqAECAWCISMYowcMgMAAgSRcOeb8QAiJGNOEOOecAMGIJOycc4SgEpIyEqxxziEE6gMiciaFyhgVHgERGeW90Yt8aa7uvf8GE2y8PZ1+6Kl6fzh1Y+zGgbq2FuH01jIYwxqxXEykKPb7PWNsNm0w+qKonn3m6aZpHl6cr9frzXoF0R8tjpumads9ZbEkItihKpubR8dvvvmmPewlg+2j+1+4ivv9/ht/yTfUVSkZn06nh77ru8EGm6n8+efuGu1WV1fz+TzP1X6/b+o8yzLv/Ww+AajHcVScBjeWZTGOw82zM2t8nue7w/749Mhaq8fDYlnvdmvne8ag7Vcf++j72sPu+GjGpfDeT6fNer1WmZhOJ5zSPGu6gg9997Gv+jAgezLL+PO++pPT2lflZG1l5vZn4+n3fc/LLWZazRXnklcpxYEIaAdjLRAT0SspQIgQYqSCMAmsaEoWXAjaQ7DB+4DRg6eMeUdoJklwIQwRSByHuCf1dFHw4NB1cUAqUBUd4JvuhigrcWbWdqjZyg5vZuM/+Y5v+8YPfeDnFDAe7IEJdXw6QUTvfQgBwwRCtMRxFk5OmqqgZ8e11nraTBgnoxkIsKKoIhDGmGCszJX3HjjjnCUDlie56tPPPoORYIzeewYkyzLKhffeRzWPMokSCJmlploIcdBjrjIhxH7fNk1z8/ad4NE5v9vtQuiP5jOt89Q5rsuCUpopGSIaY5KYDiImU1UhhDWj9wzSjDIjQogQrQ9IKd3v95xTjHborHdOKYXRSc5mx4u2bWP0MdjLi5YxJoWKwdVVkec5Yyy58dR1LZRsu2ExmzEKZS5JRAlAaeRKDUOfVVmrW0ppOZ05a73ReSYDEgCoi9oGnwnCGCMAAQCDI5xwBt4HSqLKuOSUEIbOMqEmvPYhDMMQYyU4f+bp2y742Wx2OBxS/C4lpy8+C0gfri/btp00iywvfVzVuRLvGrdFgo8fPXbOAVwjq7LgP735JR+Zf9+XBLNPXfwKmb0Tse7fv68yEaPfVj//6576Qfiy9SOPf5H3/utuv8dT//iVj0uFiDy5yud5YYxJmkpPzjk9PY2ARVFsttv/5fOf+KXv+7Evv8773vfCw4ePAc6//CkA+HN/b76c8CcMagB47vm7f+gv7v6P3/4eYyx/4q9nZtwiosBAKS2zot3vnjz7uc99OsZ4eno6DENevpO+vPra5xmhKWbUZfP48YPJbMo57wefdt1yuRzGXQyw37d1U2VZFqM/PlmE4J5++ulhGIau5Zz7pn7+6TtHR0f7/d5FF0LI83zfHkJ0QOJuuzocDtv1BhE5l9vLR2VZZqqgs1kfPPhF6hQgxN1uJ7koy/LBW4/LXHhvJ5NJXeTjODazqVKqKvPDTskstzbOZ8fJgMjagVDUg5lPpvv9PoSQl9lut6tE9VUf+/BudeF9lJLXTS4EywpFmaiaEj2tqsIY0w26qKrnP/ACIk6mc2+HlPsiga7rXPARUGaKcCYpSXRFgKiUCCG07d6MfbFXlMJuv48xZllR15EQcmjbZIVprY3RDwMNQUVA8td/YJvGFq+xZnLNt0qkKkRkTyZ2ISCiAHl937mO0AEQASKh7yiqvLs+Jtf045h6VNcUKkoD0YgIQDAyRBKC86GPaEo1BUSCEUgkMQBAAASgMUbJKBD01hCKmeCC0xgDjRijj8ERgpwSgBh9CCEIMiRh0iRokHpLxphaxhgjYzTPJKXUW42InNOIDhEZFZyLCNRa7wMSQgLjdgxNnQe3E9Q6Z/O8GMeB0cx614+Gc84FZRiDGbeby6JeNtPJdruNMWaqyLIsaZZWzWSz2aSGhFJCSplKhMeX20wpAGBUWGtVJqJzjDHve8QgBYcQCSGc8/VuS4BGCpN6yhhTMg/eA0TnXJ4rrW1ZlslusygKY4ygjFLKBe52u7qeMiq4kuM4DsPQdQfBo8prF2METgjp+5ZgqMuyVBlXctRGyGwcxyJXnFH0zqMsC6nNSAhhVD76yE+lj/jkR78K4HFWzjqsS7L79Mvy3/mjj6fPf+3AFWokHqgApMb7DoaRu5gq+EwqQhhGyrMaCA/IBrelwGgAiBgjhOBBUpXnwQpEwiUD4pwdGLroQ9ABXAHBQK0gzwAplZkQKmD0tVseLzIcw72f/uXzv/wd3/7rkKgcM8eDCx4I08mQRCnOGAYw3hBCdvvNYjaXggdrhBDGjmWeeR9DBEr5OFhKqSrycRyBImMsBhpj3H/tF9KbsPjUC5QySsA5540lhHiMIQSENC0pnHN1M03z31lWrDYbEm3TNDHG1dXm5u07J8dnDx8+CiFst4/x7Zk6SqnVY1EUXd/WTUMpk1I654ZBW2sxkjzPCfg0uAkA2oxJULeqqtT3KvKSc44Qkyt7CMEbyzmllFLBAcBab4zxLjDqF4sF55xz7iOkF1JKaWsw+Og9uAAA3nvnAlDu/JgXlSxKwphSCl1Ab6Z11Y6aMUYpX++2y9mcUjr2Q1EU2vUqz40dGaOcc0oZJ3y/a3NJmJCUqQAYI1irIURKkkqRuXY4GIa6miSzrwGwb8c7t5/pum6/3QmG2rTOm1/51a9972c+AgBt24UQHj169F2/zv1X/7165oU7mSrquv7k2Tux86XdNz9194XdfjWO/fPZ34Rbv7/rus+89NPj2AvGY4y/8Nl/+u549k8f/FwAnuyhnpTIaf3446/vuk5k6nDorudq5vP9fp+qq1/zyeve7Q+/9fX79lDXNQIkD+CvvfFF1/mfP/vV3sOj88vnn3921O2veP+Pv/vZl9bftFqvjTExwi/76EsA8L2f/ZgxZjQ6y4qEhD9Zf/0HnxKCE0KGrgeAvh+Cdb33APC7fr39vf+PQ13XhJCmmlBKrXMJDweAP/JXiBIymSKniMs477qBc75cLpMEI4IZBl2WZWJ9A4BzTkrZ1PV2u+WcVlUVQiAYEnsgeVxSSiMApVRK6X08dG3BWZrdAEq8i5TyYRiQEkJU3/dFmScjLAzxertCPD9/FGOs67oosyzLhOB5nq/X624YrY1np7fLsqQUjNMqE4fdvimrw+EgpdTaDsNQTydVXW9X5107IGVlmcfo87IqizoEkgvouoEQ4mJgVASMWZZlRW6GHhEfPHggGedcptnilHzPZrOiKMZxXG+uqqpaLpfb7dYMo1KKc7perxFRqXwymQihjOkBoO+6yWRyfv6o67qjo6PZYk7+8t9/dO2uzClj1DnnvfXel/yatUgIQe+Sh7BSikDoui4vy4S5N03NGRmGjgiZ9hznXGudJL4AAIKmlKbom3TFhmGQUnrdV1U1DJoQZo1HCFzEybRQMMbg6rIAAKuvg6jHaIyp8kIpMQ695LQqVJowti4yxqwZYvSUIGOMImw2mxiH2WwmpUxN8oQDGGP0aDnn06ZijHlnQnCIWBWljz6EwKV0NhgfKOGj0UKocbDbzdVi0iwmjQ96u10VRSVURai3xjHBpZTOmsN2c3K8HIbOBp5uXmkUXQgRYzwcDi5i0zRVVfVdl9QPAOBwOMwXJ1VRDsNgraWECME4p5zzbugzJZO/CqXUGAMkbW4vhHTO5SpLXSVnNGIgQllrjdFaa8F5giIBAIOxxhPCKGVK5hH9YMaiKDCY0ZisKBHAGOecMVoDwKxqPEKaYKGUYvA+OBKDyqfj2ErFdD/kZbP+5DUjtPz+Z0VxYIR3UEWz2RzO/sT3L1+BO9i2YKLrOtNf0YxVVRVsICEOwwoAlJBJFpWyDIgYjUcwUuaScGd8CIEwSqUASgwh3FtuPUEIjAZGaPQEbbQkEopAMFpAA4jAGCEMVSkb8fTHPrBaHb7zIz/19S8K5+7T4owYOhqTcFprfVVVlNLlbD5g2G93Dx89uHz86Kk7N5qmCs7mec4gSJlJmXkXVputMYYzuVwuWUbbgwmeS1H2X3ddx2Q/fIcEmSvZTKqmKi8uz/thYIwNepzOnq2qarfbvfD+953duNkeDnlR/NiP/fgbn/vxoshijI8fP66qoqqL9Xo9mTWS8xij98Fqk+d5URQhesYYY2QcR601ISxBLILLLMsSPBhCcM6kSMw5lVImjnZKhbmgAJCAL0KI1lpKXhSFlFIIhYgEmPPDde+Gi6SQTCl3zhFOEJET2vej1a6sJkhIN4yc+dHY+eJYZhkF2G02p8sFozBYhwSEEAkerIpyaLtEkaWCqkwk4IAxTiIhwLp+F5BMF8vDOBKgeZF5a5w2kywbhgExCCGs1lmWHfZdURQjYRhA8DzPSz30XFDresFQiiyl6d6H/X4PAHme7Xa7Zl5wJp1znMsk/5vuA0pNACKCm07nnEljjA+Wcxo9Hg67UQ9KCc6pcy65r1dVkyqzxEVKusQxRopgjFFFHkJISfA4jl3X1XVpjPv6Z3/kOoQ//IaELiD6w+GQ5zkhJMvyZPAgpWSMSlW0bS8Ee3z+YD6rCcJ6vZ2UVfIaSiQyF7zgqizLUfeD1pTyqp6M/RiiJxE5pwCUEKSEJMPmXOaIOI6mszbtk2EYvPfpE+m6zsfw737TVfol/8L3HkkukkapEGq73SLiZDJZbzfLxbGUcrvdAlhK2HQ6DQH3+/1kMjHGCMGU4MnsjzGW5/kwDISQ6XS63ayAEM65ECplMD6icy6j0TkXCT0cDoC0rOvgkTEmy9xaiyFut+vkbCgYS5yGrusYY3VZzmYz67RUqiiKq6ur+/cf1tX05s3bRVG0Qy8ldd56F5QQKSQJIb7wyivz+XK5XD68f89al5d1UWRAkDI2DKauZpy4y8tLJCRGyIpcKXU4HPKicrpvmuby8jIETA4cUkrGWJ6X0+l0tVqZoU+7AkhMbCwp5eXlRVVVnPNx1LPpous6F91kMrFazybT8/Pztm25FMAI+T3/6V8MIQBAVRVCMGttEqPKGQGA6L1SKjHBrDZ5oRiJKs/3beecS/PawdsQnHOhKApENMakPDql8IzYxEQHAMZYMrCkDCZ5yRgbxzEGMMbVda0y6sNQyTD2LQUUQnAKHuM4jsaYqqqccwyAM8I5jcEMYx9CKJojSmmumLGjt1ZK6axNM15pkjrGmLoy1ruqqrrWSCkZI1178N6XZS4oAwAQxFrLuQweAyJGst1unQuLozM9rgVlLDJCEIiTqhxGzDNARO0s51xQAgCckRAcEUXSY0vDIU9if9uN18mE91LylPSkvys4v9/vi6Jo9/uqKhkFxlhkYui7dEu9zoQos9YyljTkhOTCWouIdVkAxE6bNPodY4whpHTVe+9Mn6kiywrGOCA1djRGKyUwRgSgSgy6v66nbaiqqtttESiXatBmHMemKqsid1YjzY3pGYfoPBNZ+/PupS/t8gffh5mRDA4abTDOHf2dnz76f39qt8iOda9LmfV9q62x2gohOY0hWkSMPiCiYJJxhUB9JFkuSCTOOGd8jJEJzoUARscYZHB5CDSiDmSMEbyGMIJQACJNryE1AJFRyggPMAlx23zgdhCnv/lj3b/9UQPjj5j8dMImQIkxJvVpum5omubF599noyvLUpvuh37wn+ixffqpm4jx6uoKgj8+Pt3v94zy7a6LMRZV3TTNdr9fLk+ef+6DRT75AfGn05vwDfG3nD+8uDh/3Lb7ssi8t1wyznnAqH2VZRkAlGU5m82991meI5LNo9dWq8vLy8ssk1Lxtm05p2VdYojee0oZBZI6/dqMAMAYMia6rhuGwfs4mUwEl4wxhCdNFloUhdY6Rp/MB6/VdgiRihNCUi1SFWUITimFBKy1ISDnPM/KEEZEBCRKKReuxdo4k1ofGBeEKcqyYXRMZJdXayTseJZprQlBQtFbW1a5ElL3g4mcK/lkh0OIgEgpRWcCIOK19g5jIpc5pfTeg0fT2RHNigCk78cQ3Hw2EYxjt+acCcEIxXZ/aNt2NltorZujYwoMI2uaqR76UfeEhL7dzedzaz1jDBGstVJKpSQijq6VIkuFe8LC2PUqOafWDdvtvizqvu+LMpOSexsYI0BQCAYQtdb7fVtVVZnl6UachIKT3LH3vuu6PM+REkopIkkxgxBCCPb9+E3v/0n44vVD939+kvsf+h4jMMa8tYSAi4GLzBpPGFg3Bq/nzaRtWwqsLEvEQBhljHkXEUmMMYaRS5HSMG88Y8RobcyIQCP6GIASkvADpRQE6I0OITAp0i1CKcWAfOToe9/9u/3jVz5JCIkxDkMHjI/j6F2oqmo0ejZbpJxDjwfGhFKKMWa0TYgL55xCSHhsaoVaa2MEKeXQ9UAJpZRzQSkNiISkfDIaYwih3TB4H4VQGInKMy6itWmoyXPGhmEAiOM4nixu7HY7IYRUPDjnveeCGmOayazrOgK8ricAMcYYiAeAPM91P6SMs6rqbhiKovDeOzP0/RiBTGcTxkjAaLRXKucQt9udj9FaC5QIIcbRSCkx+PSZhhDG0cQYZ7NZwjCuG9KZ3Gw2XdfGGJ1zR0fHUkrEmL681roQgrOh171SSglBME1I627ouRLkr/w3f4kQUpZ54lzkuUIfhBCDbYUQSX4vE9dfZgAYum3dTK0PMSAwSjAqwYHEnMs09pAAh7dNpkrjDQBcF9lSMkYSBggh6YGpPCu9D5wzLsD5IcuKcRz10OeFasoqeTRGoNoMJCJjpCwyDNGMA+eUKxkwC8EJDuM4eGfSADVjzMWYctUQQiJ8p8dmHAkhSnJCkFPKGIsBCEDkNIRAgGmtAUCpLCXyRMhhWEEIgpZS5sa3o3FDR5zeSqkQcRiGvu+efeZuLpV1OiEwiJjG4AZtEzxIKWeMGWMSnhzj9T67XF30fS9FVpalkhIgplaEVFXXtXmWee+990BIluUhwn67klIqpYKPu92OMtI0DWIIGJP+eALb9WghJUM0VmUzWjcOuiiKZlIzwGHsDtuhaqp9t6ecJdnYMq/c6H0YjXFFXQme6gYOMRqjex3qKmMcvLGMCfs2KVT+3eVAuRAjECezCVp56U7+0vfd+0c/wUlWiHIRaYFR2baV3FHSB7FkFJ3V0VkpZSTUBySUxXGklHHCoscYAAlQwRnnMUYSLdoBtEFLAyEgJUgCjBHKBRWECcoFUJbYCxyLMVw4spksns94/we/pXpx9umR5ifHtwc9Ukpv3rypR5OKvE//1GfCsPPexmDPbhyVuVxvLqoiZ4yt2x6QhhDzvGRUNNPJR77qqwHgp37y8113ABIDBvpL3kpvwsc2vyEYo/Wgx34Y275v81z5GJxLtM1QVdVqs/E+JgZWN/R1BlmW9f0QI6SKoe9GIURZknEcGRNK5SmHQ0QhmNaD937se+99DJCs37Is8xgTbzxZ06QJpSSoSyn13lKIVZWEBYBSChGttSF65xyjPCvypIhb5AIRtTWEsNQfwUiMMXUtrIu9Rp7N7j28+txrb7WDNsYUJH7wfc/dPpl17UX0ejqfI6FMZcbXjy/O27aVUmZScUqUEEKIimsXgnMuLwvJRYyRYGzb7nyvgFDt0QSwznNGJ1U5n01Kuh77jnEsiuKw21NKJedK5haDUmo+Ox77Yb/fC8m+/rn/Ff71+tfrX9L61NU3BI8AkJgizaQihHjrAGhKrYqi2O/33vuqqoa2c86EEJSUjBFrLXBxcnLStm0aTtntdtcunzHmWea0EYxTSilnLjoA4P3Vy3VdC1mDd8MwHPYxBdqiyQ47LShhjO29AQAlJCGgCHarLRMiIEHEMlfo0dhxDDHPc85lcG7QOtFEOXqlroO3YwFgJEBUBlxQazDGoPXqMK6CxxgjFzTLmdeGEOLGAYJBY0ajgZA8LwUlIQY7GkaioCzB223bTmY1Y2QYDy546+xodFU2EdF7POxaSmld1xRYcDEiAlBKiNbaO1KXOQCM44gBsiwbh2t8KVEGlJDee9OPKGyuZEQ/tmYcLVBPGK2q4nx/cXFx+SS0I9BIqMrLlHM9Ud9MEdE5xzmkklQplUqWxE2fTOrJpHYuZFmGIRJC+qG11moTGaOJMcQYc95ba4uyPj09BQDnnCfh6OiIceqca9tuu9+VZQkARVEk+IFz7pxrD22RV0IIzAAAjDGZ4IyxsqwJIfP5su26zXqnlPImCqrqpgqh7bqOEqaUEkJwIYqikNoDulF3igv2rgFHpAFBWBtzBsTh2G9uzrNv+gj/X3/kkWqePugeBMtUVlVT79qIvQtECFHkApSDiNqOaB0SAoRKKYOPPjiZl2mobr3ZhMMhsQ0IVUJRxSRkeZQ8CMqQC+CE8cBIQILRY4hOt1ISjKG2/aNz80/+ycvLn+8Dxc3FTwvFrbWXj+4n84ksyyDY9eV958zR8WI47FYXHWOEYRx6XS2PCaFd10kpEdE582M/8k+5kk1xtJjVxnbaDU84PJ/+qZ8WPHJOpeDOGa0H6wYEOplMyiIOw1AWXMn5OI6EgBBSCi84McbkeZaG8sqyRMS+7ytSpJZNotQCAGOM0uSJSbwQwzA4G1L0lVJKdj3UnuCQNJtBKc0yxhgzZsTgrn/WewAQjCulGCtSmkgYdzZQCjGCUKrkWYwxaf1Ya7R2ecav1m1WHb321ur1h6tHq17ltQ64214697mTxc996s5d9KYdBx+Z9/ytty5ffe1VrXVRZE3TMALjMMyaydksy8uS0RxQjoMPIdRlnmeoz8dRewfcIc3reui7cdi3Bz3LD0eL2TC2CNaFWOUFIPTaJLu6sjCHw8EY840f+Il/Jbflf73+/2V9/Ogf/u2feH42m9Vlk6a3U0sxETOS1WACALIsQx8YI5TSGBwANE1DhByGwTmXcK/pdEopv7i4SLdxEKLIcu99XhaRRO89n580nHMdBpExdG6/3aV6aGx3IXiuFOOCCUYIQrR913NKsqK0VhvjGBetGaOzKhOUy2HQiCNjTAiR5BpCCBiMcy6V1+lOwRgjUXoLQvI8U1prlSvGmPfWW0+pyXIpBSPXgBWQZCpOg3Om7zpnTFEUknOggD5sDltCEzMrBpL0fQMh1LQdeq+do97XkyYpUSQ78VyKJDNEgFFKOZcRSQKUnHF933vnRj6kWQ4VRTtq9EGITDA1Wo+WTBry3HPPJg5Ckg2SUh7alktBg04QjXNOjzbGiJQQQij44AIEJJGHkDpJfrfr60kRIySp/WS2w7nIctF3hoDw3gJEpTLEoPWIGAlEpXLGmHfBGEMdJRSUym/dKK+lCRAgouC0zArJuGSUSSUoLatKa73bbzKp5pNpUWbjOJZlmed5mM+lUG3beu8u1l2mlGR8aDtntMqkzAptzdHJqR5b40wANEY/YV7yQjZ5RVxeYDDBUc5d2N1aDp/4+Mnn34Qynw7YResIPaOiQmV5a/1oXLAYrHcGYkxEJcqV9YZSXkwqIVQ3tG3bwv5AJQOWUV4yybkAxggBQVH0KrIgomPeO+MG8CNoCyaAW0UCkLlgPhdfusw+1Bw//dz2vHvw+o+XZbnb7azVy+VSqZwWxaJuTj/xglKKEtL3/TGblWVtdKCUOowhBCm41no+W/TjQDnDgNpcGE9DcO+etaNiABK8R2sDRk9pkErFGChzDiNy3HbbEIJk3FhrPaWU6tEZYwm6oswREdFNJ1meEcYBiKSEJ+sVSiljJA3IFXkhhIpAEyKSej2E4nWvwdknfOAYwTmdWh5EcMZoUqQhhCChAWPAgASdC27UiKQs67Iuu26wzjLGKQTnAiIpJ1Njx8XRjQeXw8tvPl7tzKhhMq+G0ZbN5NV7r3zg4e26eGq9uuQiJ1y+8sa9q9UGMTRNwRjzTm/3h77dY7BhlNPJHChTMuecS0FcRjAKZx9zqRCCEMVslt3bPcyV7Me92R9CCKfHC8oiI/XQDYyxTBVFUVnrx6Erq/zdgjD/ev3r9S9rLWbTvu8ghkzKgJi6QtbahFwaM1JKm8l8GHUElHlBYtDRpZw4EKq1TpIs+/1eCBWCppTOlzNApFRcXJ2fnpxwTm3weZlx9LrrTV3XwVhB8Hg5s9YqwQljMYbgfACrlHLWemMLoTA6Dni5uqJMTafKGYvO77u2mM26bhiGoaqqhJJba4ui4AScc855QkgINuGuGMlo/KhRSuq9dc4RoKmhlWccYqAQg/cBkBESIY66l5IJzuqyIIQE5w7DQDmTUlIgfdtxQQlgXZRCCGs9IjRViYjGuRhjcE4pSSnRWlMKUkrGrxU0GWOpP+2cUyqTXDBOGSPBOkEZE1xxwbnq+9aMWgo6a+YxhhjsqK9724xCjJEzUlfFqG0K5InFmppOHiMAteARkRKutXYxCCESfyFEowfTNA1jgjFxOBzKunLBs0Z556QU4W1/zbKUlFJGYRhGSmkMmHo5hEJqvaRrpjFQCJExwTnP82K0ehgGLsQ1sdbaYRiQGkLIfr9P7WpnPULMcpXEGglBL2Xb9uM4Fnm52eyMhUyxGGPEEAI+GbDgihs7HPaDBvTOQqYghrN58fM+dvKpn3yZzW4wFoLrQsxo1rgAkhOrdXSaxiAQGeecS6AkEq6No5yJjEcf+kNLAerTMwHeozSoDCGWeIgRItDgAzBLgDFCVM6ERFoJDMwjOjo+vALtscgo0+9/8QWIuimzD37ghbbdP3XntKyKGGPfDQCAaLVGIQRQmgiNo3FFWRGgfuwnTTO0h6YsEOOkKaWU1rtoB2N9U08p5U8q4KbkqekQQvDOxRhVVngfKSF2sKn54pyLEDKlUns+hDCZTIo8R0RCECD6YLJceO+lRO/ikyn25GPqXSwLqSqplJJSrlYr3Q95ngcbOOcJNE7+B0mCI4HSiNQHmwbT39bbwRCCNd45x5hQqsQIGEGPbtSOECK4JEAoYaMe9dgDRB7D/cfrhw/XLgrOs1c++3JVZsU0my9PNnu9a+1oIAzDenMpZVHnRVUVfd9ba4JzXveFZDz68/MNZzIvmjHoEAKgHcY8k3w5yfe99h7GcSxyoVhkwQQ32tHu1rs6z6zrndXHi+U4jp2xnMLQdonb2HXvzOT8wKufZEAOh5YAU0p5Z1KXJy/zJ30ZxnhyOw4hUFZstpeLWRNjHIaRUbE8OX7rrXt50WD0gpFcqYR/SFVY6/OMJ3Z627acs/TYGNP1uiiKbhxu3LiRCqakYtZu14gQIsisyrKsKDPE4L3XWp+ensYY+0MLJCohjB0Jwbyo9vtucXRGGTu0G4wOnReUsbwEAGNMURWIGEKcTuda64hEqNy6aIyr6xLQeztQEnW/BaCcc6GUEOq6Ew9Q59I598ab92KMd+7cFUIMXW+MKSdTRBz71jlHgVxdXQDAcj4fnU1j5SndJ8DGcYwEMsmzLFutVkVRDMMQAxRFAQARGBJKmeCyCJEh49PJQuVZVVVHRydN0wCXkDZhcnMh7xKyeXshIgQGAMEFzpn3jiuRcnRvOy6517rrDvv9vt3v1uu1sboWsN2tmzo3ZrBmHMe+Koo8V7vdbjKZdYMWQjVNMwyDf/vOBkBzqUbdD0OrlNLa5VkZY/x5z1wz5jjnZVlySoPzBtEZm75TUspENOu6Lg0WUyDWGU6oFJmU3DnnEGKMb731lnMuWSQlLFophTE6Y1On3HkfSdy3B/76K1/o+z5ZMQPAjZPThM4FhHEcCYXj4yXj/HJ10bbtdDqlxEdOszrPi4oyximbHy2t0drBycmRc65t2/X6KnUu9/ttWU3KsiyakhCy3+9G54mIHCFEj+iEVEAiZ8L7CIRWZRWdNk4DAEIMMai8pJzFAEA8p4xlnFJKCR/Gru17BmRRzli0iIFQZJQoSkJAay3kfOh7ABBKeOIoIVkpgUXJOaUQQgBAj9FHFCRyLutMeecIwUxwlQlLSXJkA4iMF3ktyqn3LsakcMtMXZbW2u4w1nXZ9yNEzzkTHOpyYoxhVMQYWaGEEDZ4rXWRsELOxnGkHiBEqTjNqdWo6lxwUVXNoe+EEKmwLoqitRoisXpMjJjpfCmldNokXh9GSHwBBMiLArxDH1LoxYiEMIKghByNyVSusgwhcCGquhgHA4iEO29illXRYpZlTNH1+sKjmy3mnJHoXX26KKscCUMCPgShci4IIYRzoRS3b5uucC4Biah9XvKSHJuAxrdKzD/0NP3Q3dlnLgfVyLG/8A7ADw41KC44QSCCCiUyDEHbCJ4wcCWngcSh3WEkgjIS4rDeOCJAOsgiqArkBLhgjBCCGW+IiCAwch5ZTikwZgS1Tp1M329g3Z2/+tJXf+37bj5d7q4+W/KFDbSeHRdFMY59CFHklVL5MAxFVjJKxnGwTkvJgYbLy0dvd9MFF3S/3y0Ws8GMIRpCKRcUgJtxtOYdJV6rRybRWYzRZyIbhnF9tUoMVa/dOAy8oRnl3viu7aUQUkoh4urq8XQ6L8s8xqiEEJSnyR/GmLUuBkg72VoLITLBuRSMsVFbAXQ2X4bGh+DGbkuoYpElDoi1HpFIGaTMACIiRKTOpHmejFLqAVVZlZynqMy49D4gonGBSpXnuXex63tKORESfaCMRSKLeva1X3cnL2pB4LC+yDNxuW2fuvMNmYgEbEGlHbqheziZwKwurdX9fosQJGeKEooQjKlq4eKo90PwICVH8G1/nhdyls9C33qHw+gIeiV4u90A+mXTRPSvvfy5s9Old2a3ukqkRYhkv9+mvk87vCNVsd/vCVBnTPDY9z3GGKN/wrdI8DtyJAiAOPZDpO7GySkl8dGjR0VRCiGDM1VVSZltNqsxuOr0dNo03TDqcZQi09Y45+q6ppzt27YoiqRnFCNst3uRqXE0IeDV1Xq5XGptm6x488FDyoRy2Pc9wKKZFLvNKlLmYxi6vhv6ad2MRlujrdVc5Eyorh+XxwtoQcqsHbbIsSLQDj1jJFMiFSoEAiNgPM143pS5j1gUhR7bEILRA2fgnKOEMowYjLd26Ps8z61nhLLTG7cIIca50Zgyzwmj2ppMKqFy45xS8satm6n7NpGz1IvcHVpCyKSZKaUSvycNWTHGEsJXFJXWGnlmvWOMnE4nZ7eeWhyd1pMZEAqMJh2JGIGQaxXbECGGSCkl5Fr2FwAQMERPOcMARDGkQDgDAkAhxsCyAgjhpWiyopkfWWtvDN12u92fv1lEDwyJp1yyaT7Rg3l8cVWX5W578AiUcj2at9VpjBDCe9+7SBlUVV3kmWBjCJBmQNJyzjljBus455GyEMJsNlNKGWOMMc4FxoR1zntflbnMVPBO68EFpEi8d4jEGCeljBGstbPZzBiDNDBKx95OpvXhcKCULo+PBz3yu7duJ23k0+XROI6EkGpehhAIV1JK60zfjwzY8dFpU0+HYShLleV5UdcYibUWYuwOLaEguYre5jIrj3LnXErAjTeHVqf6PR2p61oI4ZxHDInq1vf9Yl4olUdnk5IGBVJUZYxR6yFGTyNQQgmhiKiNGYZBCIGI3lolRHdoGaURoqTMOX/oB0YVhtj3fZZJ412v+6IoVCYAKaWUEORcJH2uGGPS6PLex3SbY8TY0flRD2OqJhkT3vtu6BkPgqsil8FpMw79YZxOp91hKHLpjGYEKMS6LK02gBiiPRw6Z8NkMiEMovMGrRBCMIkY8jyPAZxzxjuGoJQkhFxdXGZFDgHzIiecpXx58LZt2wSeF3nFgHTtnnEJlFDCyjwz3o3jWBRZfNtIMTWeKUHtDCFk1M45a7wxxqg8y1UWQkji5rkqOAFZ585Y3bvFbDJajYiMcWe0KIpJo0brpJSTyYSCL4t6v6PjOOT5O25IBMOyXngdDfQTNdNt70YXAG5O4Jf90q955W8+VlXdr+8R32EAzoUzIyXGdxfWDE6UNsgYclbOSUQfPAADSgGZRwpK5fWClA1VjKksisxTGSljjDAOBEsQDnlAJgLJkFIQkgnnMqlYnM65Eex41tOFYNsHQpJCFJwLjAABOFMeHYcQkUJUIpdDZ46mRyaOfd/neU4FKJ7tNpsyz5TgVptcqXEcgdEiV4KR3bZ9t+AqweCMp4rFCABECFFVklJOCZnW02nTrNfrvu2apuZUANKh1yLDk9MjPdoUJMZxbJqKEOJjBAha6xgAgHrvhRAiU2U1McZEFgBx6HsgRHDedUPKFVJwKooi9YC11lofGGNCMETUOlCKERAhMll0W0OITXvbtBaRTCaTrt/2xtY+kzKjgkspBaUhxIBk3+mnnnqW8hIDSkFnCldXj8OwO39L11W2267220tOgpKcoAvari/PvbV5nnNEEpwe+mw6xRCGfm90iBHKsgxx9HYkUD643BOmhl5jhEebi6asAEOmhDcDY6xSKmhdFtkw9OM4IuLm6hJIHPq2yCtv3vGZX11c5nmRSaXH0VorGQ/BCSE2o063C0LIEELSKunalsm85YRTkkk5tF1dM28dRRqsmTWTcej6vieIBAlitF6zTB72+932MJvN+r7nlEFEDPH80eP5cmGt3W0PhBBBhdGOMaYxxBid1dbasizXVxd6yK0zgwl11VtjYgTv/dXVVSbVZDpt+wGBS8W364PVgSiglCuZ9/3gvDtZ3ojB66Fr6mnQ1pnBklp7ZJmglFOWIYyECi6LUsB+uwshaNdHAjFGiDipm7ce3EfEuq6VUhdXFwBQ37nLOY8+EkLKsgSI0Xsh5HQyTVS+1FxLeliANA0vGTvmeV5UzTDo49P5aKyPrJ5OkGfL49OzG7eXp2fAMgAKqUdD4HquPdnuAAAApU8k+gGAJFMASglnMgAw9rZNALm2HqE0+REBpTQicCEE4fOymcxP+kl9/8Fbu+1FXjJn+kzx4HazmaLgy7IUKqdMMMbHcei6w2w28T5yTr3xUskAYdQ6MeQ5f+frLBVnBB2BMivH6Lfbbr+nTdOk9ySEMJ1ON7tuu1vfunFTCH7++HGM/vT0dBhGpESpfDadU0qLovDB7fd7xkiRVcH76XQ+dv10Mu+6zlrPmOBHx8dd12W55FKu1+uyyqXIovc2kIbWfd9icEpSSoEzxhlTWZkmBbnMKKUWYvQhl9JjRAQEhyizLAvRjbpVShWl4JSNui8zSYiknB8OnTbDcjrJ83y32wiuJJOb7aosSz321y1kwgGcEpn1xiGGgGWZR+/NqL11ucryPE/UkrIujRkhssPYpRzN2j7P89FYQtjY7aQU0bm+7zNVMCac7YPziBgw5nkpMmGc45ybYYzoi6LglHjv67pOdKqAgVJGaQwhCOp3+yurR8FIBDIaSxjdbffJC5MQErMAAId2n6lc6y4EPLRB5ZnzY6ddJuRJccwZFZxEgjLj7dU+gFdVtlmtKLDgGYEQQgjWBnB1maeWeV1WxozOj77TjBHBQUnunAveKcaIJF73Zd2koF6WpQ+27/uiyACgEcV2r4/nS+s0AOR57o0XQti2LTIJEMZxGwMKJY0xxtqiVMPQccoOXVfXEwnE+3i8PLG2q6u8qcvs+LjrD0+wP4d+7DtOPGZqMIMMdrKceYtRxJsvHt3+CPvMj34+z2oKxuiWBsmzzG7fwPWnYHxk1Iw1H4j5s8EYMB7qCuoKsgpEJrNKZiXj3KocADyBSClhgjMKAAF8ZEIQRhkSQoASZASYRCYIgiNkI7F+9lk49l84XD6vbilYE6X1EDNgy+kMpHy0e6Bjl+dTCrT3VinFA/WSMsElk6yE9nKbpqEkKADIsixNMbrorbOT5ZQS3sHj9CaoIodrhUjwGIXKCyGEEMY4pXKt9Wl2AnDCGLNWc0rHcVSKCyGxItZHJniel84ZQpjMZNu2XMmkV8MDVzJ31nqnAQNnajqdDsMQQ5p8ofj/ZevPmmzbsjNBaMx+rn537n7620WErhRSpKJUQlIqm8oOSCuDMiiMAsz4Cbzyxl/gf/DCC08YDxhGJVDZACkpUlLEvTcizr2n8WY3q5/94GH6Ofcqk/VwzM2Pn+3r7L3mHHOMrwuxquuv3/26rtoQEmEghY4hPI6/Eo7T4gKLyIfV13Wryz3jQDnLs/zVzpTSixEOu0Sjh+bufqCUXu+a48ODFGxZFutCOBsfI2OMpnB8eDv3Z06Xfghf399VVaGESAQRlU2rXVYAW5UKqE+IdckZCs7TNC/Bj0Blt93N4xljCn6ulPQep/Pd85cvxmWOzkV70rpmnJFo1mWt6jLENM+eQGI0CSGG+VyWpTfr6GylPuZRgV8NTVhKSSH2p6NSKmMKQtJ1nLTW0zQh4m63Ox7vY4yu7zFsMYayLFMMxizzPAutCAOtNaUcQ2rb6vb+zrsUI1ZNxwhNiQx9n0Kc57nrtre3t+s0H5EUTS2FXqaJc96fz0wI0Val0idzYchSlMMyNW0RZg8YYzB1XVwu5tSfKBfI2MN5aK9u7BqGcZFc9Jexa5WUsh8HJqsQqEtpXebgE2dkXZcYfWJEF2Xd7owNQhfEmKqj43AyQbFiy2m063h8uGec73b7y7Q2bRmc926GaJbhUjbt6eF+u7sOYawKZdcZUmCMpJQuQw8A1tphHIRQIaX8hjDGpnVxfta6SCEi4YNFxrur66e7w9XNy8+klFKpnD+bUiKPSfAAHzNlP1wJ/046wGOYXQ7hy77EBFKCnAybm2afgBAABMoZAqFcJkBkvL55/lm7ff/db+/efUdBWG+FrDgDThbG5eytFMy4ldDQbioKEShwxkK0NlmlixQikSgpmB90wFKKxa1Sy0QjolGaC0m8t2VZO2e8D6fzHZflj3702bos3oWqKkJwhMZIfNPsACkCQSQpwcP9USrWtvU8z4xSQojDWBRtnJd5MVVTZ/xIO+uQsLKsU4wmmv1+7wMQSG1bT8PFGZv3l91uN68TIgGkwQbKIDh/td+H4CXAuprgorNzXddt12JM1hohVPSeEwoJE8YYo6AsR5gRYPvdTXg4TtNSFrWWMjq/jNPV1U1MZBzWzbau28a76H0M1mut1S57eAbvJ845FyIktCEiIiaCiVRVk3X3dSUR4253yFk0xMXz2DPG6kogEmuN1IoSPvSTT7GqKkrIujiMqSiKuuaEsHmel8UUlWZMbDbFOI6UMk7jZAzXxabbXS6XhKmtG0II5zKHxgTrKl2qomiabhznEAIFaOpaY4KYso47hmSMo1zcXD8d1967uN3uMWa9EqSUqqpy0ZVKZ0GXWVdELFTJOX+k5AAAQDYZzqPyGHCz2Y3jqFShiR6GIYS8udAnT54QxpyTwzAEG6SUwfn97kZQti4LAJweHp6//KRqmsrH83DWWlOEGBEilKpYjAOBZp7YzU1R1ufzhfPv+UeMknVeAne8KCgwpcS0mHL36m5h/89ffHc7CX39Yv3uK5hWWrRh9ZA8LytNttPtOzRzKD1rd3zzeanKpCQWBQgdicBEIhOB8UApIYTkQRYhSLNLFI2UUBCJIgUkNMeTUE8oRQgJkiIh4b8/TsNl7Z9s/9HvftLKntKpIDa5VRWsa5p56TftllB5Nx/3TSsxeuJurp6ATQuZq6rJNHIpdVZAci6NMUwIzsi62JS+z1F32TyEkNylZUH8o+1ASADpdDoJIeq6zLJRH+N035d1I7hCShCoiz4Ep7hYp7Uq6hw6EkIa17lrVFXUwfus5bVulVLFiMaYsu5SSsDL/eEV59L7qEQxLkYIPRteFIWuKl6SoihDJD6kqm2n2ZZFbYM/n8+IZDEpBKcUnt68GY158vSFcYFS+utf/xr8skxD9P7++EAFn5cleLtpS0xecqplYoLyXaWUIgjTMi/TCgAxeMKot6HZdKf7h7Zrrq4Pl8uJIEQfrHN5J6EIZjb0wJxbuq4Zh/PV1Z5DQEK5LLz3nAEvi2Uai6KglBalWpbMwyqid6PzSuoovkcBog+TdZAQEQXjGNPYD9baqi4JIaOdsmvEuzdvs+3wZMZl4pyyd+eL1iUgWVfbwpZr4oy9HE9SckbRrsYY11+GPbJsMJd8EpS51YypTz5QQjjn8zwrVVjjl7CGGJP1EmJd11M/MEZKJZ1dCUKM8Xw5t23LGMsRuaXW51OfqQMxJoKkbnff/eYbwdB7//Bw3B4UY/S712+cX7dtdzpdOOeIRBf14foFZZJzVtdl9ElQT5DOS69U9OsAVO4PN8Y560mlCu+dVEIruYxTCElJrYvm4dSXlZpXm5m9MaUQgrUrY4xg9D7m8BUhpHPBWmOdq5uSEBUS6TZXT158VrVXTbutu60LkRAS04c+kjD6/wfkfbwogZi+L72EfF+Pc0JO/iI9xu8BIjL2WMURIDsUJ6AJMESqiu75qx9XRXc+vh+Ot7ONizEQHFAgnAvJCRBn3bpMdVkB4fO03t3eEsr3NzdVUXAmKfEBv7/dabUIzPpYai0l05pTIjkXiIRQtdk249RXzSYk8AExJqnKttsSQrxfl9XWVceQC6HGfqibbVUrypADDc6vixFCn8+Xq6vrGHGaZ26DJ5wRYIyxLFW2dhVCUMHWdR3HgTPRtIX3nggMKUmh97uDc87FADFJXQzTJBhjSnCtxnPPmfaQJrM22w2Mo3FeSJkcMCGllCGlptO3dw+Lcd22dD7tDwcp5TKPFIFV3IQYgCCA9e7udJaS551FC+lc4JwTyjMYmW0HFrOGmDijRd0wxpIPSIBybsxa16X3nvNECEsRNpt2GMYEhDKqdImIPkVVVtR754ListuI9+/ff/vmu5ubm67rEKhURT8arQmhYRyNYHn4UVL5QZ4LILXKKTTOR0JI2XbGLtM0VFVDKFdaEo5FqXSpIcEwDIjgQhCFZkoLra+aYp5nuxpMOR2dlk0JjFLCPCSaMBEQhQbOhNYAME0Do0IICkQA4QiUi4JyEYAszqqqdClSSq+ePpvncZin/e5pCCHE0G13QFkIAQhlijXt5v72jlIphNjs+alfhjlM8zqOx6qqvLHee62Lrt1exmm/uzpejmW7A8JthHqzmeDR2J1zUR7U29Nd6i/rzPl161X5i6X8v/6/1f/tKz/DDVQTvRpxd5UCoaIAUpXkhs0lV88Clvrw+/LwO6g2REsgBKUAriCC8ykiEEoYy0NnBvQx5goooVRwwMgQKBBCGSaGmBhxHArKPTiPFGmRxJNfBjXcXn7p+T/+8dUhvEX4dU1cXGbOya7aXI4noZnU0uJMMQkpCEHCkl0wWlsyFhE5IUiY8w4RQwLJWM6My95w+aqqyvuYizQi1nWdh3gA5HK5FEWRPfkAKAA9nU5t26pCc84DJkiMChJCsi4kwFoWZl4YYy4EQkjBhOkXIcRCMYQkhEgUYkDCWZKac06hA6317goRC6lWY57cbEJIsticTidVNlrKZV2P56MP1rx7MOf3OUbzfL5gIlmjvN1uIV7efPPLebhVhT4fT/d3b693Gw642hNn8vb+vN/vXz5/QtAXWhFIyyVstl0p5eVyMctqnM1kMU7JaqxzjnHa1NXp4dhUZfTBrouSuu8fpnl4/vx5U5XOjBhDXRXrujBGzqcH573WJcRQ1yU4H2NEJN7HGJ33fl2sEIKLIsZkVpt0Cvx7z/nz6aKUElx+QHxpFpsJ6aqqOh6P67qWZTnPc9d1p9OJc27N4ggZxgEAYoyrsd77stFaFQBglvXNNIbgCNK6qpZxqAqB0WYJ9TLNWEdOSalVU6nzONl1TjGSlDA56+y3/enTTz8VWmmtuS6o85QJIGweZkHFOq1udVMa+vMZAJZlmc263VwloYfpfJ4uouQq8hTpdH4oq8q61Xsfq3qxhJrUT/1V88XmcB0C41xxzldntUCpCzkWKboBkRAmBUvjOE0LlYmxjfUWPfNEba5eEqkcMqKKYVqzgK0CyhhjQnGgSqnL8VhW26qpl2UZZ0cpF7KSuvGJTUvo2u2Lz373+cvPhK6AsBBACIYIKT2Gw/5H1fdjIO3HQpvn0og5ref7nwwB8r/FH9RmRBI/xu/l/FlKGAIhBDijAEoWu6unddX2ze7b11+9f/eWw1X/cDxfbp88iVLKaZoo0LEfy6qFxABqY/z9rXkglhFUnFqS4NPHe7g7h3HsAWhXMUFxHM6UspRAKbWu67qu2233cH4ghKQQ13lGxKoqEoF1XRm/ePcdIfzJzbO3b99KxYQkyzJd77aZORic51KdThcEiDHyZbbzPBOCVQVm9d57QmFdPWFkmmYtNSWkLDSl9O546rruzetvL5dvnj9/frkMknFrTVmodV0144JrKTylzKzeu1BVjZQlgnfW7HbX9+9vY5zrrvV+LYrSLCsloihYjPjmzTuzzPvtNsbgnLu/fyiLuqrq7G+vddk2xTxesglnZgXHGDmXy2KKuiiLMkWfUkpAgkezLiEkH9bMLvHeUUoBiLUOAAiIy7n3PqSUImLubzjnbp2KoqiqZpqmh4cHZwMAhBAoV4AsJCOEKpTOXmgpRMLI8+cvjTFm9d4hpTz/CmvHotBclkgEYYAAWmlG2TgskiutagwRU1BF4V2cp0tZFimRlKizxlqvlMqNDsnuqYxyLjnngscsnWKyFEIKIXKAogkREQmhWhd3dw/7/T7znKXkghdVUQMVCRABjQ3L6pqqttYEH+bJtc3ee598CN4RUNNoKVNNvaGUMsWF8IWutNZbLq6urvp57Ifl9v54Op2qsvu4YO7vByHE/WVquPIh2ZXek/3/5zv5f/nrmLrPo6FMw+bl57N1CFoIxVMJpoGiqLufAKuiukZ9QFks4BOlQDlBkgASBQoMGCUf0qEJIZSSRAApSYRQSoFhZB+OxPlcTYkLkTAaYwRCnCgJLb81ze27+Vdff/VPftb89PDpZy2WcfbDm12pGk0GP+i6oTFFjDEQ4rzmohCb1SVro9al9yElq5QyZuGcL4vLT2C2tsiXcynHQWY4Nlth5PXGmACAEJzWOrfFh8NhnufkQXCIiAhRSCa4BkWFYJTKlEJZlWCtcYFzuVqbCAOlqloppVyI2cjwdO6llNaXp37ZdDtrLSGKMHIZDCIZ3r8DgufLdDreC06sXcfpfPfubUl8CDG7FqcE4zw3TfPy5UszvP2D3/ucSn1/OrYV3f/4JU2+UjKi0Kr8+0//OPOHuQDvVrvONIh1XZ2xWTuXfS6llM5ZLlVK6e3btzdX1865s3vk2zdN17ZtAnI6nbw1Qoh379513W4ch7oudSEJwOl0IlQ0vhGUjuPIOb+7u2OMNU2Vtz/K1yyOX9c18O874AwY5TTGeZ6t9YQQIcQ8GWcjAc6Zurs9FoXyLjEqOaeUoLWWMZYt8MqynKbZhpWSQevSLPOyzk1T9ZdLUZRcltM0zeNEGXlkOyttjPXe59yw87kPzu+6zfAwVE1tyPr1119fXe+zhyKl9P7+vq5rAGqt55xO08QWCNZ9mFTZCc5Vt8tJGOfTiSScx2XfleeHe8IZ4xLTkcpinteyqjbdVaE7Y50UhfeeEoEIUvEnXbsuEwA939+9u727e7h3zhVjqAplzcIAnJ05I+d+8CH5iBQeHYHev7/76GCIiMF5pRTenhezqqISQq7rGmIE1r785NWnn//0yfPPkUrrQOrv6RB5YPwY3oOQEuZQnx9W4se89g/f/2H1BYCPFgP52zljDxHSY3ZtIpAypZ8SRgAogPeAMQkmq40sqw64jFR/8ze/PJ7W4PGbr34dnC3rilLqY4jhPhP0KFNSI2MsBWvXcYke/rPHX318OJ3OR0b5KCZOmfMGkDIm8gLvuu4yTJdpllIqIYLzOWwgwzrOGEJE9M44y6Xohx4IVlUxDD3nfJrmUhfErPPM+mHquo7f39/nlTPPa0ohiwUv515U1aat+36IMYxSWmt9iOM0Z1f3X371dTat1ILf3ZvdZjtah0iKsj6eL9M0aS1vj3da63Veh2E4HPbzNBFCzuNACJVSW2+++s03nMkcV0AZXIZecKa0ttY9XHpCSKGFMYbRY1U12ZBMCAEp5e5znhfn3MN5GsfR2TV7236o0FBqnq2SBVcxxvP5XFUVIcS6taqqfhyzy6O1fr/fe++dM5TSeZlSSq9evQiYvvvuOynlfvdkXS8JSV3XzgYgqdSFMUv0Pj+vVLCwmiw9stbO61KWRcLAuKyrzjlngp2mIXg/juNutxNcxZjm75Ypj9SkDM5lYohWxe6we3t3G2NsmvaRST4OGQ7Msk4li/wfzG4YOVsDAGazSilvjw9CiBhjoYQQ3FpbNTvvfUKkDO7u7rZdq4TQUs13RyHEOI7ZuFuXlXOh2RTWgbWrlsqY5L3pTzYhGZ0bZ3P78DWllEr91W9eP/mTx4f1q28fTHDSiXsA0bj3a/F/f19++1b22ypAEq0khlusaHHwKVHG3cpjqgk+ZZoCaz0pUCqpVURNGcljOoiRE5Ej5SPxESJBBMIoZUApMhKRUI5IKQVEmsIjPAQsQSASwEJMhCa0fg2U0EYVbaz2/4evvnlyEv/ws+0L+812fPuyGGU0ZdvdvnmoKgZ+ndewLUtL2JSKmNw4jkWhjTG5alprY4zxg4lKVl/k63K5BJunR3ZdV995znnkkTHWD31RFNb6ZTFZqJBSMsZ5YxOhMaGPwYeUsxNgBeQdoj4dFymlVo1NMAW4G6brm847gqCWZXl/d9Jax8DGOSQ8fvvtt5k7FkPabjYPDw+EEK1a761dR2eXptbRL8muDTeVLLgssllgjkYviuLT57uHyhetlkXd7duqqsw83b39tip1Xb7ox6kfZiYFAJQgvaPvb3secV3X6INdjTHGmTXGaAVP0esYV2sgxfP5WChNKAbrdCGl5D4myVnwaOzaNTUCX6ZeMEjBeUPvb283+4OQElM0zvT9+erqpixLSqn30XtTFIXUauwHjDita7AngCf5I6jKsu/7cRiqqkoB53ESQlRF6UNYlsVaWxRFzqLJB6MsmLTWYoj9bMqyBoKIUQntXVqm9Xw+L/OAMdjFMqCE8uGyjtOgtcYYCCZjluPx+OzmGRH8cj4u8wwBLslLTjkjdV0/PDxMc3l1dZUtdyIQrrSU0lu3ziHFWBZlsM55W4A+3j+s/u6TTwmRdF56TAZ9Sja+Xy6b7Q4S+GA8cpz9m9uHP/6TP/vxl7/PlYSIyCkA2ewPkLziIhCLhO+Zqptdu7/ZXi6XYVrX9fXf/sX5eN/UhVaMMbLaVQgRMZWqXeeFEfrw8FBVFZDUdZ1zbp5DXTMquNKt0toYtzrY769l+/Q/+5N/+PzlC0REwgghLgBhABF/2Pgifiih/8n1seL+4IvvfxQ/xPJ9oJR+/BtCET6E5yJJgCQCITECIVRIigRCBCro/skrWW04l5fn1/fffUOjXebz+XzWRRVj2G7bdV4IkVxKofVm11GShovgmD4mTR0qWbMuJYgOZVc4xy6XC2F+s9PLspz7t1LKm5stIkbvKDqHDtC37a4sy3kW3sf+MgpOX7549uZNKivZ9+eApu8nIYQPuI6rLiupqPMzDyE5F4xx2RgZMeZNmRXFrmtjCO/fv5WCt227Gkspvd5ejePoYsixf2ezXl3tz+fzZGyMuN3tnQv9Zby1i3Hrfr9XQoeQfvWrr5SQnPNsyDyOs/P+47DocDg0TWWNebi7Z4IBMALMeSM5o4xIoc7nUcrc2EnBWE4tza5SkMjl1CNERHI6XTL8Ng5zWdBnT18ss6lrOQzTOM6MMWOMMQaQ1nWbU8ql1O/e3XZdF0KK0UuhGKfn8xkAtNZFUThnxnEUSjtvsvmtYJwywoBkx+WiqhgTl8sln6YvQy8lJwRiTFyoeZ73hy2lhBH63Xff3d8dtS6k1P0wjMsspSylyhUUY6rrelqm0+nkvd/t9gBAKZ2WmVJK4NHYxPiQD4L5rBpjBJLzpsAYs91ut9vt5XJZxoFxEmP8/Mc/zRuQ1vL2/fvfxtC1tVKKUTXPc37Qm6YZptka/3A+J3DW2qaunTM5EUVIfX9/z6jmnFvrAeI6rU/g8aS6RmScE8cJa9bq8LcPu2/6FyvfWp04kXYxVVHYiIHIuqmGh3eCdlS2yHUEDqwkXBOKARISkQBZSMl5TIkxQoAmRJCPsZh5vRJGgQChFGmGElMkJBFAAIqEJQDBMAmMQQIBwgMQFyEsOAbKDl/+ar1Mv+hfhfSSNp/AsnPvFfstct12ApN/OA7cm7qsSHFt/ck5JwQjhKSUjscT52yaprEfsw3suq4///uPocj/4Rd/XWrFOV+WxRiTJYP5+VysKcsyiyYBHm0jCSHf/ubb/fWVkrofp3kxlNIcvXC82LZtrV0jYFU2iOR4OgPA3/7iV1XbhBCmee26LgHe3d0zxp493eW4LeApeT+eVkmQEDIcv43JB2sp+tlhoXmryBqCkGDmXkCY+v54PAqtnj3ZU/AQ7L/5f/23VbPNB9n+dCQQMQWSaFFVESFE5JxLyZ1d33z37aYoKKWcMrua7GSOiOu63lwfLufh0l+ur683m423Tipu2TqfVs75u9u3IYSrq6t84BBCJEjOmUyf5JyP4yhVsNaXWnnvj8djdvUJIVwul5cvX1prT6cTz5mMPyDO5NNqptJkQC2fRNfVOueMMca4rusysWOeZ8Exi2oYkBjjOI79OJRFFaJv6k1WbVBKL5dLpSvnnI8j48SuBhIqJTil0ftCKe89IN7e3pZlCQnevn272W1t8M6GTFDPYTC5a394eDgcrhGJtbat6hSDM3ZTt8s4p0i1kPM8U0fNsh7a5tKfBOFUCOdCoohMmmW4fvryn/zzP/4X/4P/oahqa21KwfvkvVdChBAoYcC5kDUBURbd81c/ZowtdnHOzX/8x7/55qv377777vU3x9P98fygte52289ePEkBy6KMXZJSDuPF2zBPyxI4sSEtwcUZAYRQTbd59vKzL//wz58+fUooSTEJ+YjYxu/L5AcCMwD5QZv7n1bf+IPS+sMrQzkAQB7z40n+OiYkmBAxJ9Z/JFETCiS3yAg+AQUARnTd/vinP/3V32B/ejfcnxgjXJD3t98lQLtcCqWfXF8LVSVClaaUoFSEmvB9qU9WsiS0ShxnZzG6tlZ9f17ny/X19crJ+XyOaQEAyTij1DkzDOZ0vqWUtu0GEd6/fe+tvb6+/utf/PsXL56tZqbEWWMOh8PxeEwpIaHdZjNNE5dSnk4na2028hiGIYMl3qdClQaWTbsNwQGS509fuOCDC2VTD+/f13U9jiMSerkMUvLsaGSWlUvVtBWMiTFGEEIIkrOrw15Q5pyRigXvtBZNUxFGsyr5fD4ff/3+2dMnbdcczw9aVUoqSpRUTHEhpUqRDuNJSik5h5ScMUqp1Zimqt7dn4xd6kJ7s67LeL3fee9vp4sUzfF0XxYtpdxafzgcQnBS8RBpUarg7WefvHTOvX79uiiKde5jwKvrfYwh61myPYVzjnFWl4pwmlISHFMKQJAxwYG2TRMDCiWbpu26Jr91VVVYtxhjilJxpnReq8lzKb74/FNrvRRKFXp32I7jaL2PNrT1gRAsioIyMgyXq8MuYhBMZw/I1rSEUUCaz9E+Yd68MoiStwlrbfbturq6klLaZWVNk7kedVVwRtimJYQITrXkWkqzzstidrsaERnny7I2beP9ygh0deuEZZw0qgshIAGtteEsAbfWOmukUogRPhRgUbJtlQJLsqn+u/j839y+WqbKPF2YLDDGsivdEpGLoqiX4QH86rkuCs5p5UNyEYFFwghgojGAi8F7GgMnFCgkSIiJJJII0LwagSQAoBIpIQQpAiUEgSQCSIBGYEBtSIoSSBwTIHgClAvqolEo53kGTw1r/8Y/+zq1v8+3/8WmbMzfRuqPp0vTNNdXG1hHRDxNbzgVhdKUZnzXG7typglAxkGySefHFTvPc6WUt44RWupiHMZsOOqMRU7fv3/POe+6bl3XlNLNzc3r1693my3ENI6jc54CgYR939/e3u82RTSGA9CUwNmyKEfszeq2u+u6TFRILe2lf2OMKbRs27bkbni4bdt2fLhcH644j+M4DsMlJGqtvZyPm7YTjKyDic5XdXn38OC9//zzz3b7qqr54XDY7XbjOF7vNr/6pf13f/WvCKNffPa5kPx6t+WE375/y9AD43/4h3/ovf/Vr361bdt42Gaa8ZOr65TSv/23/9YYwzn79NmrH//ki6Gfhmmsqurm5maeZ0zBruZ3i9+LMR6eHN69e7csC2dKVxoRnz9/fjzec86ur6+/+MmPfvWrr16++jSEdDreF6W6XC6n850UmnNOCPb9eXu1V0qs6yoYL8rvWdB9f8qrYV2XGCPnwgf75u3R2CiEuLq6Op/PzhnGSB6GSQFZHsqkzCeneVoIUMoIJaLvxxAco9R7TxnYdfW4KKWSDwGI4gIAog+lLi7nM3D+5OqgVGGW1Zt1nZe6baLzTdNcH25ub2+ttdfX1+Nl1Fp3zabvey24tWadJ8EZIQQxdtsdk2oYBsawK1St1SoFJ2yyoWjLcVqA+X/23/8v//wf/9Oq2xKhjItAgtI0xkhiiCn6GBDianxdNrJoCEKIxCckRFd1WZXdy9/5GXj37s3rZR5Pp4fb23feewWWPhyPl35ZlnV9mOd5t4spJQd0PY6EkP3V9Seffv7Tn/7+1ZOb66snUJQxQQQQiiYE770QDDARwv8jNPeH18ehdD5MfzxP4w/+fLwePXwTJpK/gkf4iQMAgQQfeNHk8cIQrAsAjFPGkEGM4CHosv7pH/yBFvirv/RuvTytypun17/+zWtOoFDcOXs8n33CndtpRbxf0X9fgBe3mmVKCSgKH8OTJ9fGLrQuhqEfT/d13X7y9Om49tM0IePIWMmpqnTf97N3+7ZSupAknu+++90fvXqy76bzcb/fCr1Z1/X1b99N02RW+6Of/HgY3hdFwW9vb7PYa5qmcRwRsW1bQojmMsXIqaiLcl5itnL03gsq3Go5lwCQUlJKCkY5Z5rLCMgon8apbdtnv/Ps9vZ2HPvdpvPB2WVVhQYSzOoYI23bOh+NMRjjPI5VUUjGAKCtaoBEgN/fH/u+vz5sL96HELebK2dt9MEsKyGQvUX6vheMberm7evfLsnvrw5VrYtS2cu63XVaq3EcvcOu2+Z22XsPJLVtY5Zls9kUShHEl8+fZ6YxF7rbNH1/UUpQBoSQpml++9vfEkKUVufzOQSXeVtd1zFONmV5e38MIe22h0s8xxiFFIxXDIgxTDBSlqWPhDG2LJOzbvXmyy9/7/hw9glzJo9SUgg+m+n8cIwQpZTdps3JGykFRNa17fX19WqsMWZZjLGWc17kc/005qlaXbSMMbcu1tiiKO7evb++vm6a5tvXRwLwiDgO/W63Q0ylFEoKiKEudanluq4hJWdnysjD/fvT8VJVVVM2NEU3+83V3mCKmGiKhRTv70+ISJFygB8SHN2ysgJluf/lSf2fvzGndFCCYDFSIjEGJDQIgsCCc9E6yVWULCH6GEJCoIwwpJQAAkXivQdrOadCMM8SpgQUY0zAKAAhCTEmzFRoSgEZAYKQICciPWodKEckkUFinLKYiE2eUEIBGSFootbVOAysvDLlq3/1t/fPofnH23oY3jR1KYVGcG1bpgheLv2dic4jRCWEVooCKqkEZZtue39/n8GOj2/Cs2fPpsvFGHM4HDabTVa8IGLf991hl7MQyrK8urqa5zkfcI/HY1mWVdMoIcZ5NcZFHzCGQsCT621VVWVdHY9nTKT78ed3t/c3V7vM/27KrtL04Xg0Zu3vxz4GrbXi2F13T642Qgi/r+/vyBpi30fBm5fPnsUYN23LKfXee0yM0LarY/Rd12mtz+ezd+bF0xf/8l/88/u/93OhJAVCGew3W0hx/fEXTdchAR+xKPbPnz2LzhOCizXLspRKK6W+/PLLrutyzIsu5G5/BQBSynEcr6+v+8tpu91yKay1X/zoJ4h4Op3WdV3NvCzLzeHJzc1VWRbZdurP//zPpSrW1T5/9jhbPh6PD/env/iLv8hzBedcToHljOy6zffPoXOMMcSYod+cwdz3PeN6s9mcTqe2rfPIvWmamOF+54wxMwBhTKliu932fc8Fo0TkLb4oipTCsizzuChdLM6nFDNIxymblmlZFs4l5fx4PLbtJoVoreVSvHv3jhEuOL979x4QKcLUD6osnLGvz6+bprocH1L0221HACXjWkqmJIZU6aIq5SmY92/faV22bQeO3J2HP/0H//hP/vTPPvv9vwdAY8Lz/VFqFZJHjIiohMhMEUhEqxYjEmBAIEZAkhJGuzjCZECvpbx5+QUl+AWF5H1KiYbx9vZ2HEcAePPmzTzPWusQwtNnnxDKr66unjx/DkiJVFmH6wA4g5gwJmAEJaeU4EeixmMNpY8j6P8UA/5YgD80uPjox/ChEiNJ2aUckMIHV4PcZnys4R8LMwDEaCmljPPsGJ8CckqEEhgAaPHy099Zp/nd669I8gSc4sLaFQDWebl983b1bjVTU2shIazfF+BhGoO3797eMhBd090TWpQCEgJioTQjVEnJeMuAVEU5z3P0XgqhhCzL8tvfvi7L8rNPX83zWhbqJz/+4pe//OUyz/SDs1hZluM4juP4cDp2XcftOkbOKYR5HrquG4aprnUODYzBKSXcajjnNKXffP3NzbOnq5nXdaVCpsSbphnHXrZ1jDGE5dH9ax59MLoQ03jpL5eubUol+/O9kjQF320q5wJiNOu8WjNOfVmWVV0sU4h+3b98WraSM3192K/rasxyOZ8dEEZTdunLh1BIcZ17LekwnIzzm02zruvpeHdzc0NJEoxtuw5YnOdYlIIxHMczF7SqSs5Zil4p9ebtt/MybrfbEJ2ZzeFwsMa/e/ttVRXTOCktq6p6++b1uoyUpKvDNkZ3PJrT6XR1vYfk37+9ZdfPDruNs4GyJIW878/OubZtRVEUmk+TC44lhFK1qITklTFr35+ruvjtb76VhfYc5mlMiPMyZgULMjgfb8X1oWsqrqTiCgnRWioljFaUkmUZGeMEkjXLfrfp+76uK8HpMPSckXrfWmudXxD882fXwa9SyuPxeHy4Dd5iCt57zmiwJvi1LkshuZRNSqmoK0bF8XwqCjUMw+vX37R1XdeVMWtd1/04zPOkq/Lm0KWUmqZZ1yy/eSSgdqTQ6Hwqvl5/b2BPSlgNJhIVIZxIucYYUtSF9uMEADER7z0IRjASLhLGFJ3kPMZInUeMBBJhZEmGa52AIiJYH8cpKqbqCgGBCEIwxCgJcyQCoZQRjoQgRACbkpSUBKBMhQQuWiQQoyc08CSBc2fDjhOMbjKyvf69/3D+qz8/FNc3m6urm8HQh/uvI5WU6v1Ve7N9ntlwKQWlVNsVKSVKixRh0346z3Nd1w4e8pvw+acvH+4l51xrvdvtYrJCCGvt7e1t29RN03xUUh62O2PMmzdvwFpgdBzObbelFFJyMblPPn317GYjpWRC6LJ+0bTramNArtS+agBgnmck8KNPPx2X+ZtvvkHEtusYhe12yxj77vVvAODTTz/d7X8EAqz187QIISQvmqbxMUzTQEEISgjFaeitXaVihAFQHMex6bZ/7++9yGFlRVF4u1IKV9f7YRoxkaIqc/3zxHMu2qqQZUEQhRC/+7Pfd87liEmmpF0WoCQxYlPYdFuu2TJOwMj+6ipripjMMXOHhFFxmVJijHLN53lOFKligkhY/bIslNLPf/TZq09f1l1xd3dXlc2Lz16+e/Pm2+9+fTg8qevvDWFWM7btRmmdxwyE8Bg9QAQIQpB19dauCSOQaN2S0O+2e+O85IJLOU3TutpXn3wKlD3cvy90aa1jjHAp1uOsuACK3ntjTNd1GXiyxuaepKoaJcTYT4wJSWXOQGuq2ns/zyNhMI0L55xSWOwSY+SEH9dpHMftpr2cz8Hapq20VJDMOC6cUJaEXYyu6sV7FmBB/s//y//JP/4n/7S5uoaELoSYgCs9LxfnrAteCFZVDQGAxFJCThA4ZcgoBRAQgcXICGOBpADJRMcIUgokEcooEYzq3dN69xQRCPnJH/6gjn7gPgIAEAoJMzrL6GOJpZB7U0BECtlhDOAHyqIsH4oRc+2MMeWN7kPh9LmUPoaCEJInfIRBjJFTlt07GKWIiTMO6HNYTh71MUIJ4QBAuYgxkhhJShGRMQbIo0/oqdIScfuHf/xPi2r7y7/8NxxTU28e7o+ccBIfZX7ffPXNH/3nP1um8f7hCLDN93Yeh91mc/30mV09SfTu7r6qtdZcSS2EeHg4VaXfbMvdZssIWefZRxCc1nVbVdWm7eZ5HcfZGHM5Xrz3DJizRsgolWRcpZSub15aa62bLv093+122Ygnp8kWRZHNd4xZzbxIVm+67nI55VHku+/e5N0EGJ/nuWmarHavC305n/NoVHHxcHtXVZW1dr/f22VWgpS62O02lJGyqIyzAHC137sQTqfT3d2dM2tdairE8f6hqHQ2yQohnE9L+pDm21RaVHVZliml0+khe95CQslZfdhRSqmgVVXN81w3JSJSTtbFUkqG8bLZtn3fSymnabi5PnhjGSAGP/UXa633fhkHF8B7v67QtjVlJJ9znz17xihfF6Ol/vSTT66vrt69fy+FfvXy04KzuqknMnsXOac314dhGpdlJjHs9pu60MbYzWbLJS+Lrh8ulKgnN9fn00UqfjgchBCFksfjsWtaIQQT/OnTm9XMyzJ1Xdd1nRAKALyLiRCtFNY1o9Q5t99sX79+HWN8erXnnK+rpSlN0xScPxwODOD+/fvkvWCcEUoQSHLJmelyijG2TVMqGTkqyRKlWmvGhZRSqIJxoiR/9ezpw/3Q1GVd1wBJKbXbtwCwGqeVyp/vzWHrnFvgNj+sz69utlvxr1+3/4/fUlD7y/mr4um1QIWURe8TIBCCwaO1EAChAHQhIEMgKSVMwBASg4SQIokBg0+CIKOJswQEYqIk0KJIwSbnmZIxJMqQEUKAcMaJghDALFYJKTSJhMYIEIEmAABGKWKgKWEIKUaILhHWjzOjwXI2RZp2v/P0s3SQv0k+LZ4IrjiTjNWJzs5YrfWmazL3LfsaMsYSkiwLBoC3HwowpfTVq1cflBX4k5/8pO97zvnz58+lKhDRe1+Wdd/32Qq4KIrhtOWcz2ZFxLJQP/nRF9niK4aFcy6VMsbostKqHN1UV+2mbTLUhxQFp1e7bVP+lDFGFVvnJQ949vttCGGex7IsqqrSsth2W7M6Svk4T0LKmGBZJopJSJbdHLO9kRBiWoxLJxc8ISQTLTdth4gxzJlrszhfVRWl1IfgQ2CJCSFy1CAACCG8dYhozNJtN845rR9jnbK4UWktlOz7PkvhpZRIIEYClNZl6b1TSjVNQwjzMVVVRQuVcd8YU1mWNzc3u91Oq1LVuiqKpzdPpmEwxgD4/BH80R/90bt37xhjX3755fl8ppSez2fvvY9pGPsQg5B1jCRLCbque3h4MNaUmyJ/vsMw3N7e6rJSSt3f39/cPH94uKMM9/v93bv3jInT+dR1HaV0miZKSfCeUui6bllMJCTP2PLxwnvfbjpG6OvXrwkhKSIV4v7urmlbxtiyLiG4GOPd3d311Z5SaoyRXKzT+XLqN9X2Mi/WRgPuu/uHnz/74r/6F//jn//850XdTtMkhY4I87oopSQXSsiIMcaIMSUKjHFMaOZFCEU5S4lQCowBpTQlkdDSXPCAYEyUEkI5BeLSB2nQ350eC/SP5GZKAOn3oiBIAHlVP47BaB4sf9+gQkqQUsKUPna6mUiRO93cv1IKGRfP9NVcpCmlXLDc9QKQRwsthOC88ya/yfkVLqfzOI77/b7ZbAGAc84FEYRSIAQTpOh9MihcBM7FJ5//7jL0f/Xv/pVdvJQ6hFhJfbXTWmvKkBG6bTtCKMBjE8wJn8dlmc3N1VMG5OHob+8ebp7shRBhXpq2PZ0uiXjG2KbtqqbTJb5586ZuGmN9wlg1dUoJKN6f7pVS96f7/X4/jkNRJErpfr8/nU6ci/1+23Q1LwpZFIVS/EYdMr02mzrtNx2BhIj7/UZKhgh1vfaXcehPbXcDQIZhVUpUdam9cM7UhU4EjFmcc4f9VjKKwQ/n037XrvPEKW7aJqUwTeNiTdM0m23X931dKnZz4JxXZWmMGS/DaqYUsSgaRHTOEILdpqnKZtPpYRh8WA+HQ9eWx+MxL+Pj6WLdvN/vr6+vOOd/ef9OClXXdUzx5avngqsY8fr6qu/Pu/3m22+/resyaNm0lRCcEKLUfp5ns6wUoNS8qgqM7pNPPt9sNllZQVh5uZzGcVynab/bYYLd7lAUxbqcvLdlWQSNw9BTStum5AxYItN4aZvqyc1VTDSHG3q7qK6oSwmwadtWl8XDwwMX9PpmzzwBgKptqqqoamVtVde1VtIaSxg1dnEu5CeyqlTb1pLT7a4xxjRN45wrK/3i5ZNxHI/n/vpm/1I9e/PmDeecJOScF+ppDKYuq6qpQwilVoLRGGipi2azRwQfoy4LAGrXtas7rfX+5hmnZDXz/ftb6832sK+qCqcJXADAabpAKnO2Vb62m0aXz/71Up3UvsPF6spLypAQsDGuhAhGBFkNWQ0mlkQNsKCPCRijnCASCgSQRE8CTQFjRJYwCmCUEMIjRAq0UHLFELxlklEkKXikwoErSmkMxuCaViHAtCLhBBNASgwTJQDEc4g0RLDBUQt0BcKoqCkF7uO62r9ZTq9/QnZPJfUWI63r9sXN83e306+//mtmqdb6yZMn9ZMrAJyNAUBeFDnw/PH893G3ksx7O8+z935d15ubG+9dWWrOeUTwLqcv+O22y/nATdM0tabwWP+sj1LqcZqMMayojTE0xQTELGvTdNvtNoR0HB6qqoo09H1/mfoct1AURXQ+ROu8g5gOV1tK6TAMjCONEhEX43RZxYgMPCO8qWvGRKGlIEAwWWcoYYRRLrXuWs45ZYxSWueHnwBXsilVJhmcjufRTO2mqzaV1tqtS6bCLW611lJCOKWYUoJkvCOUjMsohABGzbLElBZrdVXVbSOUBIAQgg3eOVeV8thfQvBVqZGSeV1DwAJItOvN0ydPnz/LnNC6rRnjMUYqBeN0u90sy4QpAfx1/giubq42u41S6nA49P0+xljeFVyyttufz+e7uzvKkTDSbWtCCBMwm9ksqxBsXifG2O6wDRh8MM6ZiGl7vTuN59++ff3FJy+unlzdvn3XHbbOucvYc84TgXGdGEFqaF02d8cHWRTLMl1OZ0xBSHkZEk9Yl0oKOtmZUakkjcFN49ptN+M4L/OYbfqHob/a7YGw5fKeIQpBQqSncS1V+7/53/7vPv3J7908e+lsmI0XUvsUAUBr6a2lSJGglooQEmNiVBAgCTBhyLIcJgQnnCYKBCglChQiAkaSCCJJSCmSBBBzkcs1+AeTZASCgIQw+LuuVQD0kRmVXZw//LT3kXz/Qo+n0qzKg0eTuMfSmy+ldP5OpsLBB2UwJKRAuKCcsnzMdc5774XgIcTgrTEmJbj0p2EYuk0TQiKEEBIZpSmfEhBTRMaJT5ZQ4THpsv78J1/2D++/+dVa1E2lhZ/Huqx0vdtfbb1dqeb7rgM45jtPwVzOF8YE+p3ebOjACMdTf7q6usoOjFdP9j7ZcRjuT/dd1zHGJjO3h01k+N2332qtN912NrMNtqIV0/Tr334zLfNms+FUQGBal9OyNPWm3XR8u91mUwut9TiOQqjdbgcAfT8oIRAx/9ZhGC9DH2M8HA6cc6X0T29uvPfzMgml5nncNrUs9DiODw8PT58+lUrllKGqlFprSDHH0VPK2qar65pTUddtWZbrulhrS10WukwOy7bgTDCmUkpNUznnGBNlUVMaM7PUGNNU9bNnz7KFdVHWIbrdbieloJT+5Cc/Mav13i9mvb6+zjFBjIr9ftu01dXVVfTufD5H76WUlJKqqpqmgYTTbBKGbCuTAxnzIM5YWhRV03SX4wNnfL+/OhyuT6fT7fv76+snWhdI2GazAwBjZ0ppyUvnV8oghDhPc7vZeB8Oh+tuU0ipy3ozDpP1QUp9f39/PD40uqnr+nBzzTlXQmfv+HGYuq5zwUsp+36cpikfEruue3++bDab7c1mt9us68q5JIQoIbt2a611ZtGSd11XlQ2l9OHhYb+5QQQkJISgpUwhzItPKVDKnHPeRxFxGsc8z4g+bDZNqfS6cgihqiqltXMOUyqk4JxXz55669wP2Keibv7irfi376ukNsN379m+s1JKylP01CcgiQBLs2cOkYEjhCFgRE4ZBZpI5ITwiMlHQEIRMpxEETARQkEAz6tfcmGsT86LQvgQkRBV6TRHTSmRKhg0wQMhEBkipYQQIIgBYsIUwWPyNMokAPwyUVGSwDQY2Vanb9/94rv1kw4a74So2u4ASM6n8bC7fnX9nBCitBBCZKcCxOS9T5Tf3t6mlLbb7cc3IcbIKM3or/f+9vY2Y/la65AwOzZ/kAWzxw6AIGU0y5ayU3zw1ntvzEwI4UVRtxvnAkVoN5tpWiCqbLUWo3cxWLcCAELkhKYQIWJwYZ1NVVWFKlMKBHiMYRyWsuiKQpVlOa/T5XgBSghRABhjJAmndXLBU4CUIhdCSzFNkxBiuzv0l3GaJkCulCqLCrdgjJGcQYpmmQXnzvt855nKp4S01iqlMkybB4YAkEdrPqVpmjihMmsaveeC5z26rmsA9M5M08S4rOuKMUYY9T4AQI5GJoTk/GOPyawLImqtvf0et/viiy9yzNe6rln5U1XV9fU1FyrGV/kTyWzndV3fvHnz9OnT4Ozd3d3hsCuK4uHhtNlti6I4PdyXVdt13c3NTUKbC0NZlqIo67o2y5o9WGKMjFNEnKbpdHqoN5umbuu6HIchhKBKhTGt69pPY9u2zrl5noGYpmkeHr4PET+dToipKLIVzxyiOJ4Gptuf/9k/+pf/0//5qy+/ZFJPs8k8cAweU8IUABLjBBPN7PdcElIkiABItCyMMcZF8QFqTQCccyYoAIFEkQBJCRMJEUkiwHLRJYQA+YFfJMLftdL4OGH+SLf44IyRr6yKJARSesR0yfdM5h9K+WmeJOW6+xGw/1iJP3bGEUOe0GCIjNPk17dv3lEuORecy8yxL4oiW0mngA4dI5RSyj+IobIVKwKdF1d3V//5n/wDSum//Xf/ytjYNt0yDpvd9u50RPAxCA8/8NWR5RR7JaSbzShGxvlnX/xoHHupCh/S23evhRBVU0ql37y9fTie53kWQumq9imeL5e6rn0IRVH0Yy+U2Ow258tls9lJKe/e3yYffvazn1HBU0rv377j1izZXVorIfh2XVeABAC7XZf9yRK6aRl1qZ+/emFWWwligxdSHw6HxZr+xFJKWsuyUF3XGWPatq2amgDbbDZd1zlvOOfeGmOMDV5K1XSbnCwRQuCc7nb7LHLNZuhMs6Zpg4d1Xbf7TY5nCQG/+/arGGPVNITSyax1XTMhUkpPnr+gFEJwLni7rrv9YVnMw+n0oxcvm6YahiFvoEDCMAy73c45J3WxLMv5fIwmNN2mUjqE0O52IQTKSF2XKaXVWeNDQEDGRVFSTO12xxgbhqHve0L5Zz/+CSISKsqiyICfBN20LQW+rJwQDCEAk03XASWcs5RCP85S4WIsIm42m/PxNLB+XkYq6OlyfPHJq7ZtL+ehLMvgjE0hpEgIKUudOQ5CiP1+u93suaDOucWsCGicnaap0JUuuHVrodXNzZUQ4vRwVmX94vlzCjYCscZFhNV665bgAi2V9R6BNl3FqNA6VVVVFirGqBhd+vPxeN/3vV9rIYSUuhbCuGjDuus2nHMXwgCPNXggxf/xK3IMnVsmEqkSjNUFhhRXJIFyJIgQbWIJgKFLq4AQEzAmCUkMgAImb4jxBBihAJxQShASRkdQCCRBSBOMFpya5MzCtcqqaLB2nUZNmCqLyAlnlBKGMQVOCCBBSC764EmiFAQhDEnSBEKwMQ7eMclNUQpeNq/XabBzW0yHQ0kBooUXnz/bbG/sbMqyxATLsmSxGQCklACwbessJfrB7pSAsqqpXfAV1iGE3X4fQqCcDQ8nxpgPlosakGeD+2EYIkQlWIREOSWcJvRAIqFRF4IQkkKgEMtSeo/D5byuRtX6Mo1S8s1+l1NZOKGIiA5q3YBK2DzublpJ59y0DJvN7nn1PGICgWZZmraMqRZCUUCGyWMMLkbvgg+b7a6pi+Px6KKVDKJfwgqVJm3VIBJEXPvRW6+44MDQh+zOT4FhBCZEU7UAEEOIPsWUSqUTYg4EuxxPXddSQh5DAKVihFIgMUbCGeecM+68x+i10nXdLvO6rmtVNkLK8/mcEyaKqs4tlPXeOF+W5TSMxq51XX/fbynBKHSlnqfFY0qA9aajUiCilLKoi+vr6xDCss6c877v535hjAFJXdMKJd+9e/fd2/eEkM9+9Bln+idffvnkxdNvf7uTEkqh/voX/+H1m3fX19eiYEXTdE375q2x1jx98vR0+7DZdUyrSAIw2W0bJvjxcq6lXNwUY1wWOs6TUqqu22UdlZbj2AOALkoEZJx/9/49ACzTxHi9OVSf//QP/6v/5n/1/Ec/GWfjrdWcacGsDdasjBHrZudsVWqppPMpuuiAIWGIhFIOhEBARiiwlKLzECnl2f8uUk4pZTyLdmiKj4NiFR+zUyn9yCsmAIA0L6PvS++HKxOa/w5G/KG+PlbZ/GHl16EUMMcE5AMCgewt+3GY/HE6/WilYCbOeU6rwxj7/mxXo7W2bn775t3TZy+apokxcU4JEc4ZQiUhBAnSSJAxxgQwoJSvxjCurHW8UJQQ52O9e/Z7P/vv2Rj/8t/9d+NkKeX9OHsbum6jtIjpezgjYtrdXEUHvFDH4ymliAjWRmcnztlms1vX2du0eMuo2u12rnPzus6r22w2n3zyibWWcbI/dHX9PPowz+t21xZlxwh1Zq3rclmH6+vreZ6/+fV3PNsoZnLmZrPLZMKmaY6nU0y+7eocbbTZbKjg1jhwSwSMCbKI8HA49H3/7NkzTCHHNnHOmeDTuOToxBDCmqzgVAjVckkIIyCW2SGCFGUeennvrVk5Y5vNwcTJWuts8t5npIozua5us9lk0wBCSA7sA4B5nrWuhRDjOF0/uZnnOYRU13VZt1py7y1jDADbtgWArHXGRBgVddUKrqaxN8ZRSpUSj10vpPP5mI+o2+12HMeiKLy3/fmMMVVVVVXFulopOGGEM9ZWG+fc6dhrrYuiMmbBgOO4SC2EEHVbJmTX++v7h9uYwmqddcioCCGNw6p1+eWXv0chuRCY4N57/9iX80I3Hu2yLJfzpSiKw+GQj4fOuapqckNmrW3blhDmbNhsNs6bp0+fZk/5uq6bpmmabpqm17993Wy2Suq6rlOIRVRcsLYqCZPDMEgpU4S6rhOG9+/fKqUKxfvLhRBytT8IITIoGEKIEZZlcatVSs3T9zbIv3jP/vKoqdzB9FZWSjblnJJxK/WchZSiQxAYgRKSUiSAEChkWSQEIgiQFNcQbSIKOUHKKGEA6CFyiAESY7IIPmv8abImWsdkAUBgmem8rNOySl7sN7qtkUCGmWhCGkjyEXxAYMAoUpZSwMQEk+gt4VUEfzz2AvTtsql27U1bOkjeWsLZft9M/evM5ZFC5c417yyMsUyGIIRkFfVj+U1pXddlWbI3S25zOef5MyqKYhiGb775RnCVzR+MMVTQxVspHhNqc0tHGQdr+r7XRTVNE+WCMeV8RMT+fAEAa1K0TkpZFyWnzFpLgCoh53mknAktvPdcq/1+vwYTo18Xr7UmgATALGsOzy61bJvaIMbgtt3GhUAZ997v9/tgzeVyyZtA2228j5gIY3xx87quTdN464xZuq4DmrJ4FxG1UsaYvu+dsaqQiBhTcs6VQhNC+r7njCUApRQmzHtC3nO11sHHEALG4CmhlAohkNBlWZJSUpYA1LkQwpwF2fm6vz9SQClUit9XhoeHhywPK4rSOZdtdj6ek4qiyH1V1o9prU1llRbn85kQaJp6u/3dm6dP+76nlF8dngqlEPHly5dVJRTl3rrrp88zm/p0Ommt/+AP/qCuq8PVjkX2//3FX769uy+KKjqfQnz67NnTF0+Xy2DMo7y73XR93wOAUqpqyv1+2/e9MW6eZkopZwIRi3IzzOG6O/yP/pf/6+3T5+NslNJgfKnF6TSEEAotISWCwAgdx7FUmnOKjITgEqGMCkSSEI0NWmspuPc+hCAlp5SmBGgDYwwEYwwIAcoACBBK0OOHZ5hkEytC4O8eLr+/Hn2s/hOtERKI4fsRdF4puQOOMX0kLX+suJTSj499jtHM7nKIGENAxGVZnLOQ0rJMkJAyuL99P8+jc4/nfvuYsKlS8IwxoI+p2iFgCJTSiAjWrYwICB5jCkAMgebq+ctPfny8u3v91V/tuup0elBKhRAb0fzmt68BHjl9mEihq8nNhLC6KjHBPK/Oubquq6IsSi0YDyERpNtu64wry7Kuu6Isu66Lcb5cLs+fP7XOYCTDZaaUbdqdKitOWVPVkBJjJGNY1/s9L7XkhHrv+0vPmMh6iaZpHFpKaVmXxph22yaGMQQqGUXiVwOEJgwYKaEyRMcFnSaX02Nc8IpyoVVRVwDU2tUYsxrX971SarPZSV0kY87H4+5q76IfZqO1VkJ4H6dh2F011kdV0op3lIJHSDG6hM12J4oyb3weAQmNmM79xQe6PWyZkkwIXVcxxqbdMMbMODs3h+CtWykDraqqqjARIklK6XLpz8fT5XLa7XZPb26kUi54hun29r0xJvsKKaXLsvRr74wt6gJDHKa+qqpuWx/P/W6zJ4QNyzzPixBicfY0Tk1duhDa3X41493xoW02UupAEDgbhwWQRogh0XmeGRAhpda6booQE1KSkJwvgxBqmI6MMcaI1kW3PwjGXQjLOtdFKYRYfQAKRdPG6LkuUgJZFasPw/mcUfMM0Eqph3F89+7dbJ10PiAFrmJMjFMfwu3poa7rxSyBJK0LrTQ4YJwyTmdnPAYhBHCeGCWEMykjpv1uV67N/e2727dv+n78FA75Yf1vf7sdXY3OwnyP9S6ISFaTSIhIMa7RGqopcow+efBAJEkUCAuAAQJlHDD5gDTwUASCCWlgJCIJCYAEjIFEoShnEZNUPARi7VqIIqag5tWthtKE1qy/+Raqori55mWBwZHI0CNxjoZAZOSYIkRIwoNK0SS0VPlEgKxQY/mLby/HsYJNMS93tS6HdbbradN0uiistUiAUmqtyQWSEHI59+t6u9/vtdYfN6C23czznFLKbdblcrHWF0WBmGJ00+SrqpjneZ6ntm2FEFLKOaylLnSpo3Mphfy4wTyvbuaa19uKctFfxkRmqQomhF/jfr+11k7TzLlTQkrJGSGBxBSiiRYTJIbLstizreuai+hcWG18Wb1C75JbvbFVVbGKVYUyZr5/eG9XU9aN1iUhdLRBKkElrVtGCImYLsPiQ5JSNkqWbUcYlVowxignqlDr6gRjknMkhAJwSgXjPhlnbHAeKJnnlRHUUvXDxSf0SIIMjNBSSy0lpTximoeZCZVCYIQEH8fhGEKq67ZtNpfhnMXuUnHG2GotADRNw5goAVIIxiyEfQ/D102bN/SQovXh/nhSSj19+hRjCCFM0zRNU8JYVZWUMsa4v9n1/RkxLM6kky+qJib35Pk1J3Je7O76eudMirbUwi3zp198MlsXY7x6eiCEWGspJql4WZYc+O//7PcO9w9V3RRC5rOL0DJZ/+rTF4gIlEop3755vyzL9fWThE5wNU1b7+N33739+uuv97tDVVWq2tQl/5f/9X/TPnkeuPDGxrFvRDmNY6E5ISLGiBALJS344P1kbFlUlElAwilFwJBsJkzFGNOHwW/ARENCRIqAESEBcEIoYQCcIABEKiDbuWJOISI0E5g/sK7oRxvnzG2GR9pVenTJeJQDsQ8ekvgDpRAiAjyCvh9h4I8T6dxIZP4zIua59KMGKUWCiCkqyWP04+WsFWsq7ey6zr0qGqDUhwAWGAdKeL67iDxFElIkhDGhovdCJG9DCEkpbSMnhD15/uzH45dj/87O55efPM+mKPf39037vbHd/tCVZamkDD7FaUHEsCx2MQqAarmcj1VdRCYdgU1dpQjZ1ZikyAlAVAWvSOCN6m5vb9tyO48L8ZwSHmIqirI/n64PB4yBUPLy5Ss+DINWZXaJOp/Pz549ywzk7Xabo10YECHEvBohlOAyJEQEyihjLDub500no8VZzGeMuX76JIRQFEprTcgga962G0KItS53213XFbq89OcQEiEMkRRFsd/ufDJFxUgiIQSEmIAgIGMsBNO2LcYoGOOULstSFOr6+lqKuuu2OdUcgCKmeZ4JMJqi9957x5n0Lgoey7LgTJqQENNhf/305lnfn4UQdVEau4QQT6fLmzdvnbMf/u9ACCmFLAsVQpiniVI6jqNzYb/fC1WkBN4vxhjBeKG14LDfdA/3o3NB6fLmSXm5DMbO7jffWrdqziilXbd31t/fPZRaC8FTpNO4AiX9OO4O+7IstS4LXa3LQijEiB/BkqZpMEREpJSsqwOFMfoFZ+89ALV+QcRceq21wzDs9woR+77f7rrNZoNIMIV1nrSWstAcYJqmpm04k4xxMy8pxexRrFX5MfnycRaElFA2j2NZ1y9evDocrktdvP5AfvnbS22jqpPzBPROR0IUMEcQMBDngjVJekoYEogBOZJMzoiQACNQQZFCQkIoAYwQEQMhghJCEDBF7yP4pRAyxih0JSL6ZaVlDAn637yWhWBKScES0/M8r29fN88+4ZKmFKkj4CMFoEAIQQKJpihV7aOhLIUUkEJbdcGR1al/9dfrT69bwu8w0rooCQRCYqY6U8rWde37Pk87Hx4eSl1wWmZc8+OKzT42HwdrWRSUnWNDgOzoVFXVfr9HREqhbkrqCKM007NTSufzWcq5KIq2btq2NcbEiEVRIIIqSkpprYqqLgBgKcq7u7v5Mmx3XVVVNMeVc2qMMQQoJT6F1ZmGU0qwKfR0OQkh52GSXKQQGQcI4XI+B+eVKpxzlPCqaTpdjZdea50l/oUqhnnywQElWbbgQnBT2Gzboq5czGHekRBivT/Ps9a6ruvkg9BCCLFak+MQELHruv50Di5wyrptu2nrdV2NM4DorZtXe3O1h4Trunbd1ntvrZ/m4fv41eQJsJz0AEhzE8UY07KYx4+pmABAGRNS8mmamqZhjCml5nkutQKAZVmapmGUG2OymOrh4UEp5X3cdDvOuU8xxxmJUpVlmXkPlNJlWTnQQldF087zLKXMfb8367JOMUYEUErd3NyUVQ0hCiFiDDZYyklRPhVcUc7P59PNk8Pd3b1SKlE6nPvdflcW9atXrz755JMEZJqm0yr/Z//1/+LP/tE/m2OK1mLwm7KiITEgKYSsb6YEYooAoGTh/EwwheAyd9jH4H0USmZZirdWSsk4j86HFBkTnFGSMMWICSmllBLKSRb6fPDHyFUMUi606T8eL5MPTXAuzv9RGxzjD4FeIITk2htjtpOkHxDh+LEA56r8w8IcYyyKKoRAwMaQgndScUJwmkezzGVdlUoTSCk4JCxDvck7BEw5Mg0AE4EElKEzC6fMmiWlxLn03vsYpFJNszs8fVG1+3kcxtlIJoUqufCb7R4+pIteXV2d+1FI3ba1VGVKUDVpXc35fL69n2OyanT7/c262sW6/e7Ke7/ZbI11QIttp5pqQ2hkjO7314yxbXelZOGY45xjRAqMErk5XFu7FqXgV0+f5Ye7O+wezykk0TxDI5QiCCHmeYxIKAU7LwKx3WxW67ZFGUK4vb2tCt113W63I4Qopeq6Ns4heCEpIUiZkHkcJEXXNcuyDOdBS6GUDG4VlJRdyyTz3i/WD/NAMB4Oh7v7d0VRaK0pJBtiU7fGIAakjJ5OD8uypBARm1effjrP6+3tu7w/MsaqqprHyRiza6tN2wA0jNN5nqNP0afkvcektV7XBSE2XT0Ol7d3p5RiV3bZZ27bbTftJmGklHJO/boQKedpWte16baCidk6FaIbF0Tc7bub6/00DXadGYFlmeu6GKceEn9UU1DqbDjsr4dh4EL1w+Csjckdj8N+f5UJGlLpGomUWkq5TDPnXCn1V3/1F2/fvv35z39+OOzWdWWMUcqscwCLEHSczl1dm2VcPhB8mrqgpLbWbjY7a6130eHy5MkTpbNzJ4kxxegBBKfYm9kZm0LUZVFVFSFQlWUIodClQ3d/PNZ1R6gmQDF5nsFGiPN0YkJVRT1dHj4uvN96JFyz6RJ1ORImbBCShQVbgutgGRePMBIRQjISgk2WUZ4QGOECaAoBISAEmhhnBKkAoDwRCJTxYnULTHdse+OBDj4WZen7PgxjFBycieuZVPtUSaYpozEej9A8IUp4DpwCRJ8kA6kgABUSvQ1hYoxhkClYpMlgUjuuHPk//U388y/1VX27tRuliebVFGYeMaVEkBRK77e7lNIyzWWhOWdC8mUefjimazebeRxT8nd3l+vra2NcWZbDMIRgr/ZXmQkIlMtCJh9i8EVREpKMMYEkzklwbp3H4IRgWFS19zHn0jDBCTAXw+l8CqvPsUVa66fPn2U2FmccIRhjh8vD7f39brd7+fKTuq4REcCu62jmMUWoywYRx9nyoqDBjnaJ0RMumBSbpvMxrdYi8VzQ48P7D6QnZIBNoS7z6EjOpFOMkaGfdFmUpTbTnIBwzqUuWSsghX64AMXVLFx2dV0zZsdxlFIDpLJuWkqo4IzgvK7OuXkenbdSSgqYVU9SSh/DNC0AKaXABA0hpBTath2GoSwrJGwYBmMnQUVVlISgLr43I8uVNQWkQIb+xDlPgQ7jsMw0UzRYjnqW0jo/TtO6rtM0OevLuvHJM8assUXRLM4Pw/GV1t5bQVlwsZ/HsizTnDabzXC5rNPSNDUw3mx3lIKdTNU23HrO+bBOVJCAwXuLbgmeECpDigj25aubbtcR4IklylhbN4fd4XIevvzpT5bV9sv0R1/8sz/5R/8sIRLnSfR1WXq0KQUhmLV+mCfOuVQspUS5QExS6tyLWmtRUiF1pDYlCBCZYILWCYN3jnEpNQ8hrDZIKbNUCTExYDRQRMhOOBQeyVOcAqWEUAofZEWRAPtYnj84TX7AdD9UUEoYexxQZwVwBhkgnw44jzE65z6AAjRGzF9TSlMKhGCeW0vJIEXABIwTziCyd+/ejNNlv9liDNGHS3+MkJoGGJcJqY+ck2gTCCEIJcYbTIQQEjyEiAYDI1SqAiBhSpxyhsnY1O6ff/lH/1DXHQ8m2JUJ6ZK6vZy/P8pJ9eTphlD19Pmnl4v79JPPy6b1Ia7rGmO8vX3/7v2bTds9efIkRv9wOv74d75suh1lCglj/Zvf/ParX//mlwhBV8U0zi+++Pzpk+d3p9fTuHAurq+eVVVl1vm7d79pdzX/yDDME7Y8gM0YVWZB9+eLMWZ3uKrrepgmmlAIJXUxTVNK6XA4BGfP53PTbS6XS4xRKXXu+8223W63l/7EWHm5XJqmaeo69wdd12Q8pu/7fPypi1pK2fe9EOxq98S61RnLGaUEBJck4bqunDPEiDF2TbtpuxgjEno+n6312V3zcDhkKC7DCQCwruv5fL6+vuZMLMvKmJBCny8nAChK5a0LwQkhOJPAk7Ve6/Lp0+daS0ppTCH74DgbtVR8I6VcVFExxghdvYsxuhijVNzGZZ3HGDznPPikldzv9xERKDPGOOeqSo3jqHUlhFjXOT+LGQnzPlAizGo3212CeLlcBJMhBAz48uUnm80j7atpsijLKaW88YyQ6/1hXeb+cpGML9NY1zVXMvNRs2OAs1O2P0T0Qojjw31RFM+ePkGMLngAKIqibdtlWaY4CqFiCN4FxgQIrKomi0epVIWunF+8D3E11a4Jibx+/fr4/vXuH2zyw+oj1LzE8EBkAYwzBI6EJgxmQesZ1YlSyC7qQDBFQoDQzFxEiAAJKSRCAXwCwRMmDNl5kgJQwgXaKS4LVTUhNMQkZRG8ZZyKslaLC0J4b10M0TmY7t3du7TZQcmBc0IIUE4SSd4DAKMkWzHHiOAjYUgoDTQVlX5I/F//zbs/ftVH64qSbTck8UCpkFJO45ypQCGEm5sbIPhw+94YI4vy6urq44rNlhF3dw9Kqbdv37btNtuC/s3f/KKt27IsF7OeLxdCsSlLwGDtui4LIhKCIWCMkTEGGOdpsPOqy4pSShEYoZQyIYS+kvO45uG2c44w2nUdAFyGvtAij+8gpWEYLpeL0qVSyq1OC7257lJKMWJZ1IwrG6Jbx1//+teHw6GqGq1LKjhJHgDy0O9qv7+7uwvOMWCy0MsyM0I554VU2dmKc84ItdZzxoIP4ziO7++maeqaqix1XVYheudcplUaY+7v77uuKYoCQjDGzs5TzpVSbdtCigAgiiIlMKsDpFKIruPOmWWZCCEpBWvt5XLBR1/+NM8rZXg+n5dpvrnaV3Xz/Rmo2UzTxCkSQtZ1lVKa1QJADi3NbnfbcscY45zXdV2VpTVunlfvY1UVAKC1YFSsfsnpLIVUKaXd7qCUmqZJKbEsS1VVeXAaQpC6QERZaACa8303m521a7bTZ8nV1RaBU2QxxTxPsiYQyj799NNlPFMOsuCJiG6/efrpl7/7Z/98c2jHfk7RK85S8MYuzjkMvuu6pqnzQyilXJZFCAEhYEoI3yt/GBMINIQQgiePsSaRAEuEYkx5AyExIKL1MaVUVGVdNTEGRIpAAIBzJtgjl8p/CBYEgPSD0MAfFGB4bJmBQAQfH92sGGM/RJAfXx4oJRxIQnyEhPO4KKWUZ9SIxFrvnCuUFkI2QnDOo1SAPsawLIvgmgtGCNp1lpxT7j3SttmmmICQ+OECoJTSlFIIkRACnOa7opRighhcAMpV8dkXP62U8sOxK4XxDrjqmhaW/32+56oogUjKiq+/+jXysupON7qIyJrtgRB2/ezlH8AfoTOn08PpckZCx3mtO9Blff9wuv/qq1/8h3/fdgWXQikppHp/e7sa50LPqNC66vvxdBrquiyL2lrLc3ZpjkbJKvVpmhhjNFAUMU+WENGYJT+7krIYY4oBIEnJq6qCVK7rmgD2+721tqqKw81hnuecOK1kEYOpSklInKYlOKe1BAAu+MtXz1NKzjnKudY6P9yUwTQNMT3eDG9kXdey0Os6I5D7++P5dCyKQiolpZqXpa3amy9/gojz/GgpRSkttczSHUR88+aNUupwuAZIq5m1JvM8AdKmLZxVGCIi0VqnaI2JXbcjhJwvJ+ccYizLUggaY5RCQFnGGHxKSnIpNSGotU4pvH73FlJwzhJCnjx5Ms4TM0yXJQG0do0xNpWsq13fz/1lyEGkh+2OHa7KskzZTI7C+Xx23hOKVQGMseAd4Wy77RBjdiVLKSmlEElRqswYPF/6ZVnKw8EaN0yzDKGqqoiJMVFVFSWPOXGM62VZgo9zXIKPZVXs9vtCV845xvk0H51z2+226zaECufcOi1FUQqGZVFlhUA/HB8eHrZN2/e99cm7WBbfs085Ag3JYxSqDMlzmUKaY7KrmZN1qiwYoSnTIClgTJRnlRBJFEJKkIACo5AiJkIIJTQRoJwQBokmykl0Yl3XggspFSYQde0uZ0ghCcpSIkr4GNA5oA6opdM7ua0oIks0IvoUmE/chcgxZayLIAIiSSRhjJH40B4Op9/86v1JdD97rqdFaT2ZHjQbxpEx1k/z5dzvdjvvfcS0LuvpdDqdLsa7zz/7ovpT+mHvY9H7zWYbgvc+7xdKCPzss88F48fjcV6XpmnKoo4xnE6Xu7u7si6aqs6HvPgIuDFCeSLUBU8JJzSu42iMk0pVVSUVowyttauZQozLMmaWzX63UUp1XZeplJfLRUijlFqXQTCWmw/v4nYbtvtDxPCb3/wmJ8OEiKqs1nX1LlDOvHcAwDit2to5dxkv2usY42UeScJ7gOvra0TUWhGaQgj9eSCMIhIh2GbTNlUBgAkjAkgpsjGIUkJyQShwwax3lFIuJWGUMCoYdz4ty8JC2Gw2iMJa60Nyxsbom6ZZloUQ0jQd5xSAWuMRUXHBOHXMrtP8LjhK6c+ff+iAfTDGEUI4E1VZF0XRj0PXtJii4DJb1pyPJ1XIvu8BMMYkpU5IQsTVurIsIREuJUMbQsJgMwuPUUoIefHi2TRNzrnsxISYGGPOWCY4o5xSOo0zJogxSqkppU+ePCEYEYkLgSHXuv1ADJ6FaKRgJ2/6+aFq9qLY+9D89Gd/KrX2NnnrGE0+hBACpVDX5TwOw9hzzstSW2ujs5wAxRQwYCKEEZL92pAA0IQJI4kxUEoJxcyKB4BMBc8FNWIiNjwekrggjGIiCZAQRKQEAQBTClypR1ZzAkTIXCpEZIzDD5RFHzHdD78ofeQ85+/ndugDI5rCYxZhXjgCfmCGxTkRXEG0AIkQypnkJb3Sz6QqlnmM0c/jkFKikS7GlJXkhK7rwrP1RkqZ1M0YA0pTSta6bIriXOBCSakp4TEiAeGIk4opXbz79XEZACg0m25e8OOBmjKIKRizEJo4H958+1fWni/9TInYbHafvvrkcrm44d1f/YdfhOQ3u92Jrcfbb+qqXa1z/QOl6NyClJWVQIBGFd7bEANwQAwIPsboA0kYnDHcGJMRrFyAczdc1/VlvGTNXKG01trH0Pf9YkwhpNYaCeRj4zRNXdN2XYeEZjhdCDatS54I1XUNSA+HQ+6tlVJaSqUE55xSnlIahiHGCJQuy5JBZU5p358551VVZSpprsTLsmgp67oWnJVl6UMQQna7rRbaWpsPDZvNJuM3t7e3zqxSyqIostnWOM5SyqbpmCZFUUBMFIETepkHxkSMMQYjJVdKff3112/eftc0jRCsrmvOVAihrmsmZAiBMCGlpJQGaxYfVKkYY0Cwqqo8ya+q6nw+n/tel0U2AfbWTdPU95fb21vv4/X1dfb3H4aBMbauNtu7cSGyetJau07z4ea6LMu3b7/L9NSsGlwWQyG9evUqu5V1XZeXllLKOJuF0fm8n28SEe/u7u/u7iiQlEIWFD4cT8+ePdtsuq+//vp0OuWgnpQeo5EJr5wNBGlu0znn8zwvyyIIlaU2NozjWIrvj7g6rmmaM7TJQpKaTpMlMSbjMrGSAomIBAj5gWPsR8JkXoEEkcREEyLLC5QggcyHpESk6KNblRQeCFMaGCXJR0KDDZIz5Aq8BYhAiJkHfHhPmw3RNZGac85CBO98TJRQShkhhHGOyFP0EGJMOHHG2/ar775jsN9sOCBngtqYUKnsod82Xe54Mh36xYsXlPJTfwkhADxGAltrCWJVVc5ZANO2mxhwHMccG1AUhS4LyiUimnUVXL58+bKsC4zJe59S3o+oc8H7yKgQAimNIQQmRdu2lLFhGCghmYIwjmPdNEqpDLhoJQBAMFJVVRZyZFpp0zTTMFwul8w9/PWvf333cNxfXc/znI01CCFZ0Hx1uCaMAqbtdjvPc07tzMn2hJCubuZ5Ph9PGNNms8ndVQTsuo4w6n0kjCmlJKfD0APAMAw5lDo/meRxVgmc87IsKRfzuhhjkKUMZ57P5xBC9tRijHny6PEy9IsQjFHhnNtsNpRwAAgh+TAfDofo/Grmh4fvoRCzWgDy13/911Wps+ohi7VePH+WIk7TdDgczucz59x7zznzPnjv3727pZSWlVZK1VX79u1t3RXraveb7fl87vueUdo01eVyklIyxt6dTpvNhlLCBT+fj+2mW9e87jghyCiPMTZNxxhzqx3HQWueEjT1JiWIyTVN019M8PHZ0xcegrV0Gtyf/f0/Pdx8thJATJxzAiHh4/A2I+jH4/F4PB4Ou6qq5nnMW1wmZ3DOGaPWewQvpSZAGOcfyuLj2CCEkG0gH0e+gEIIruSjhvtjq5oJUI+qoQgsQ8SEE0IIsA9QcYzpY7mFH1Cu8uIiWRr3A7JV1vj+kISVXzbG+HErgEfiNGeUYEg+xpQS55xSSTC2DShRXC5HJcO6zpSw3JMURSW4TCl+uHlMKQkhCGMxxmwAEkKIEZUu25ZIQQBIjAEIY4xtt1fvy+b+7W/KRiYa7t6aTz9/fCsk49ZHyUDXhShiDMiJIWlWuvTm/Jtv+ofbOz/egbelVuAXN5OEJK69955Ecn2zi8kNU2+MQSQEWIgxK7+XZQnBK6299/M8+7Bw631ETAA+BADQWuuybJqGCvruuzfZ8Z8x3o+DtVZoxRiJGKZxAkj7/V5rFVOchlEqnU9VWmvO+fX1Ned8HIfo/Ed+itbaxWi8I8Gbec778DQNlMtcY4qicmba7bZt02gtl8WEmGK0FKR16/u33zFG27blQoQYrTXA6LT2Sqm6LBhjjIBdlxACpBgRjLOLWYGCC+50OV5dXQ1T37EOg7cxRh8AAJMDmmK0ZVXGGF9/+9vv3nybUipLnXPZnAuEAqWUYKKUVqUGpNPQI/gQAqFtVShCNDBirX04nypdFnUx3U/LEgmkIUYppVuNt7OWnFN4++3ry7G8vr5ezWztKkX5cH+6urqhjE/T1LUtYtQFF4xoyZuqMIaYZaKU7zabtkpS8WEYUgpN01wujnHRNN3r16+1liklpQpr/bQYIURdtwFxXWzXbnfbLoc5ck5VoTebTd/362r2+8MHMQmJASNDpYSZTVN3+XTd9+dpGO1qvChEAetqb29vK01fwk1+WMPlt6WrV+4cekVKdAFcwpjAe0KQUxIxQoqIDAiljCWMiICcAmdACQASBIzwyJYkJNAICRgliJERypi2xJt5YIxEpoFyqiS4lTNM3gEhULVANIAFHuXIqJJS8JSSTS4FAJcIUuAcU0BCgHLkAImSRFKKGPFip+unT97+xbvbd+HJywBAfDLOODOtTd0pLljFEdF6l9fC6F3dtTfPnkqhJrj/WIAlk4hEKW2MPR0vACClNGbBmC6XS7fdNQ3LMQxX+8PDwwMgZZwj0JRSSoIwH73HlIQqTv1lWczhcDiUhfcWHSrJjVkAGCGRUkCICFFIVpZlDM45h5KXZSm4ElqlBAjkfHnYX10frp9kZdRqnHMuBPfk2dO6aoHRbE89TtM4T7kRN26NKU3TZK3NiQVSiGVZ6urqsNlM09A1ZQTknF+GfhzHbKFKEYIzgmmtFCHIuTifL1rrnJc8zxOXfDHzcBnbti2rejFunlclRM4zzWkQjLGmahlj2fIzpYSUIGVcSQzRrO729jZrNADosizJpxyf8DHD1VobnHvy5Nnt+7fzPH/yySfv3t0eDod1Mefz+c2bd1988UXTNF3bEYI+BsbM6Xhp2800TQSY1jozpZXiyYdvv32jlNrv99++fu2cefLkOnPXTw8P1hrG2DqNl8vgfGyqBoB6nxNTlq5ralIhIuEa+IwkfJDcQAguJlsVvNns706npnuCBn720z/dPXu1OqQCQ/AJAyZHMTGSBOOAiRCy3XbTNLx7+93nn3+OKXhnABPkcABMlFLOWfaUjREpEYjovYshAQAmn3tWSOg/ZB4QyhkwDNHHxJWmLLenHDESoIwzQgRGzDql9EGbBADpA3Pqh4Uzv6b3LjfcuaMFeAxNyRTox1aaAHxojhExJw8Sgtnz0rvonOPE2+ABKZeKMWCE6fL/R9V/NVmWXGei4HLtvuWRIVIhCwWAbKI5l93seZiZl/nH80PmWg+7zS5BgA2wRKqII7d27fPgJ6KqA2awqqyIyIhzfPta61ufWAkVMIVlKQ7//q/E4rfrtz4k5xzhjCKaUgop+RhiTCgmDNE5H18iIEMILLAQQqIpZZMsQp0LXKi37757+vIfw3BJoOMvni7gjC1Kde1nyUgpxbxob3qOHA5TCH000NRo0rDf3i+LeT4egjHtekWTC+AQRavVKgSnFMtVTyhhjGGE5gHEu8gZRogw2mhDaa6aN7OVlFJKeZPEOFmv16+DVHaeCpBIhIQgbyVDCNaaYRgoIYs2IYRshbPZ71JKy7IYo7vzJdu1VFUVYwwhMMZzZ3c+X27SYS6zKSghLKu7QgjTNDkXfIgAGHB8fn7uzpe7u30u8JkkOcyzIDRbQHddl61w8hFRZdU0FWPscHgehqGuGyEEpfzb12dK6XrVDHqY51kqBkhwQnO//PnzZ6XUw8ODUqKqKoyx1jYH/YYQjHUYY84k5/x66XJeoZQypWSDyyyDaZrGZR6GgVAqOI8xDsNAEbZGU4rv79/6u6i1zhKL/X7PmJBlwbnkQlJKpeApuRTcMAy50OaGVwiJMe66i/NZAMdSSjlwMHtuHw5PCKGqavL7uCwLQmRZlrIsm6YhGGc4wTknFH5+Pnrvd7udEOLp6ck5t15vA4Tr9Zp3EEUxcM43m01+Pdu2jSHmZNOqqgj8YkVJpmccPrINXoKXQMw04wDIA4RIEAaAFGN+UhNkW9qAEMKEJEJ+8b4LkVGcYkIUAwDESIAiQrO1TaDUjb0ZcBLJxkQpYQ4iIO98tIauVmK1BuIY1OR5Op1+DimvwzLpMsYAkBBFCHJy8otHDwEEgKzVw3XwQcbQAnQx+hAhGEsIadt2WQyXSimVDU8yCLlarTjn59PlFQeQUjZlE6LDGDabTfAor9yGcQ7OZ8HSPM95/X82tusGpslut6uqShNijGFMVFXK9oRlWWc7KkJI3jiWZZnzLne73f3947TMORIjP4N5pMizDonsdpYY4pyTX3ApVhQFpWy44u46iELFGOdZb7bbzPR21i7H45vHd3lEjjfCYiyK4nK5KC6EUISwrrtm7fjNU1M0jDGttRA8pdT3Heci595np1jneD6Q4zgyyhlXCCGlSobJNA/eh6KQADAMw/l8rqoqBBdj3O/3bbOilFZVY+bFe+uc09paa8tKTNNkZlMUMqdT5g+MaaF4TO7jx48xxvW6BYzO5/O//Mu/SCkJIdfrFQDGcXx4uHPeMcbev3//pz/9eb/fz/OYUrq/v5eypBTN8yylXK1WX758+vDhQ1kqY5Z8P+THTSlljFmv14DQOM6r1YoQVlX88+efm6aZxtk5J9VKStX1zwTRZTExAsZoHMfgE5WS0qYb4L/83//fm4cPxgYmsDY6Q8e5tBir82FDSBBC7u7uPv28jOMYgjPG1HWFMfY+OucYJZTe3J+89ynGXP9yXvhrmXTehVu1zsrgCHl18rK2e30lX8Gp15kVXmOLAPCrZ+TLBPxrFPq1HsOLEim4+PJj3CbyV45OSpmPDSGklFKMCQCEEFRw76KPydkQcUKIxIikKAnm69XemsUYF2LM4QfRxRBCvPlq/TLK55+EUvrqtOWcy7yxYBN46vXSbPb7uzdfP/+ZMXLpfkXCwri7XNvVWlu/jEFbo2SJUXBOU4RCMFprKXlMLgTHGMMQrZkgccnI4lzXnXIuS6YvYEpi9EBoCIFzLgTLL1LbtoWXNHOvcp/yChZ573FmyYSEMU7JW2vzsC+YCCkwxriSCCHnbKZN+hAA0mrVUkrnYbgOfbar3W5W1louVKYEg/d5GNdmbpo6xiiEnPQyz0tRFJlHF6LTZhZCFGXlffA+6sU0TbPb7barda4iCEG9WjFRcIqXZRFK3hfqcDi4nM4mRNOsUkqEoLZdffjwYbvd7fd7Sul2c//v//7np+fjdtfWq/L4/NQP16ZpyqK+u7v7/vvvMMYZ/SaEpZRQTMG60bkYUp6tUQFFUTzc7a/X6zj0VVUdTyeuVNuuACE7L9ehX61WnLP1epV8OJ6eq7Io1B1CRIqSUgkIxeS9t4RgzsU95Z8/Pw3dKIQweikKHpyp6yozOzL4CQBd10kpwcRbLrq1EYGiHHBqNlvOaYyRMIEIWVHuXLYd9wjQOI7Hw4Ex9vHjx/P5er50hJCqLrL3vZQFYyFfDfOsCUGEsHleEEL9tRuHIT9vEUfGxIoqkqC7PL8e1r97VP/yf/60evwAzoOzfplxkuAjcgEj8Mkn7wBIQjEkRHFC+X8YMtiFAHDCKCFICEIkhOceOiVMIuAUUyKIYOAsGI2JAJwQpRhTErWJxk2X6FqsqoBIhDAtIxOSMeKj984ki71HBDNgBYlLAkgphhgRSviWMYww52DD4oMxwlrddUO1aqe5r6vN+XxmTODgzufFx9C2bT+Nel4YY9Z5H8MrB3cahsvxEpPnnC6LaepVjFDX5Xq9HborxpgwnpF8SnhVloyNQvAY0zDkDNB4s+8AcCnhmMqqrusKIZQbIGstISgHPDTNijGGgGQI0ThbqqIoiuiiRT75NLlpnhZEkHdRSJbvI8o5RGyNL+sWU44QGaeJcb4sWmvd9/00jVVVbTc2IoQZE0ICIK21FEoKFUN4fn4OIWzv9nmLsW4brXVw0eOIEIo+ZgDm0k+rpkEILZOOMXpvpVQIgRSKCY4IIYRxTgghPlgpJUqwaoro0ziOUkoAeblcpmmZdNrtdgTT7FtSFTWlFBPo+6tkvFgXKfhxGV7PYYzQTz1luJAS02itV7Ksq5BDNfK9X9c1QmmapjxzMybmaXBNhSAygseho4QQQlJChVQUE0ZpJocilBICZyxmJLvhQohSSkgoep21l9M0K6XGcazrR4TI1+dvu02FEEkpXbsTBVY0qiqb0+V4uPRMPn743X+tNx+MQ0RSY+YUkncGkgvWSEEp5TEla2fBsXdGcHZ3t4vOU4xmvUCUMXoAiDElCAkgBgwQvMuS1FzY8jx6Q4lfAzQTAkgBAcQQgrcEUoyR3QBkFFFMPqWUcveMMQaMcoWOAAQg+ZRh5tf6G2NMKRDCXtbAAaHsbwUxBEwQxjnZN+XS67231iKECCGMMe+Tcy4GyByjcZ6llIARIzQBoIQTQIhRqMKGfru/H/ur9zZ7JwfrANMIgDHBL97RMQLCCQefYooQESIxej1PiBgERFIWU+QFg0AIFY9vPz4f/jaNIyG/rNWu1z6lgIYupQReFaqSgp8Oh6YpEQ7GGLMMFrFVu2k3tayV9Q5REpHX0VAmrtfL/f09Qmgcx6Zpnr59qeuqLlfGTCFaxrFSvO/GEBillGqts4Y6T7r5tqWUIogY5+OY8sQmpaiqKoVEOU0pMc7neTbGtG1LMAaEMhc0b5E3jJZlqbUWhJYl5AbNOb8sSw45YAS8y9mTISJ40RGxeXSquC2EjDHDMEpZMMZ227sY4+l0yUZd1hpEZu9jpJBvohDCZrNZr9fpZuFt88NDKd1ut3lndj6fBS//6Z/+aV7GZZkwSaWSMb0NPuVMGMbENE3TNCGEjOnzEMw5t8HHEIqiKMvSuXA+n1Hy1trs9brb7RClefLe7XbNepVbBEppQvjh4UFyEZxBhAUPUhYI4xAd502M4XrtGOC2bY0+DcPQtGUePpxzjLH8Rk7TFCOklNarLcIJAIahCyFEBHnpezweV5WKuYcEELcPFWPsL9cQXFEUmVDKOVdF0ff9+XhBCbz3fd9ba621u90dI9R61zRynhcp5TiM1tqikCklxpj3HiO62+3aWnq4mZH90+8+/Pf/z//F/9tvWQSvF/AmBkApJesTIXlEo5F4DK9tMvwKvPplJ+RdBGAAGFAIMTofbPDOC14gjJgsop05JB0DSoQgGhKClEBPzCyicCkF8La/HgSbgxI+CUQICinGgAmDBDimCAnwL+LGbN0efRIEj4X69O35//be10U5z15yGWPEKIUQvn37VpX18Xw6HA7tZl1V1TAMIUVCyKt33el0woginH7++QkA/3X+jw8fPn779mXR0+P9HUIIEZMHlD/96U/OWinlx9++z1bJmR2Tt2hFUYDRUz+klLx31lpKEELob3/729u3j1IWnPNpmoz1UsoQotZjbvnnec4+XKvVSjs7T4sQYlkWZBPnmbSBnAtCiGWeQghC8Owl8u3bU176FkVRVdUwTKt2k+2OrfVKlSGkEJI3XvCiLBpG5fV6RcCcTSGkZVkUJM5p13V937erbDmnc8DaMAyEoKIqL5fL6XDM9HOtb1SmZVyUUpwR55yUcp7nHNZbVZW1Xsry+fl5moa6LJum6S7X6/VKKArBO20QIhT/b3ObMeb5+RkTaOu6bsoYI8K4KArx5k2GH3Jf7r0dx7Esy+Dc2PXv37z98uVL01Q//fCDNf7u7oEXKvff0zRl33uMwVq9Wq2sNiF6u9xm02VZMr3rcrmklPLlkPEGQoigJCNSKEWtLScZLWuq9qGf4sf3f/fx+39IgBKCYH0KJkaKMQ4+aa0ZVYyz7Camtc4In5Qy0YAJGsfee2+9ZUwQnJU8yPtACDDGsprIex9C9plKCCHGWCZMO+eMs5zzLJW21lrnUkIIp/ymYIxi8iEExunrIAy/+nidZfNI/DoBe+9f/jBkAzKEUMioDCF5xss/CSGEEOKcy+SefIAxovn7YExjBGMNQgQTkmJkjFFGjLFKlU3TfEmp76+EkGVZpJQYkRgjAHp1PYsR4q0xiNZbhLC1NkWCKcskr4gYYlSyYpxN1a7bZnc5/sTor39HUlUVEzTGCBGP4yjlzlo7jhCDLZWYEhqmUaiSckUYZwhHFEPwgJK1WilpreVM5p8nc3RyE9P3lxjj3R3LduiYAM3IWFEU2dQ7D+zLsizTEIKRcosQYkyEEJqm6YcrRBTGqJRarMlHbRgGzlgIQRtzPp+FEGVZJoyEEIzx4FyMERDOsIA1HsB777dvdjFGSviyLDGmFH1mcnLOl9nkY5eFjyEEaz1CxHvPhKjrehzHp6fD27dvs3JpHMfNZpO92hHCPnhrLQSIUStVIpSk3OUKrVQZkbNxYpJiVuVadeubvHbOUcLiNHobyrJsVbksCwLgSoZl4UzkIxtjvF7PyzAARpTS6/W62W7Lssr+2smHnESUUrxer2ZepGBeKT33VbNhTEzTIKXUdomRM068d9M0tev9et0aI5u2nsdrPuhPT0/e+zdv3gAAY6wsy+ulH6d+u12fz2dRqOzOTwi5dL0ggDF2bvYRECK5h3h6OpRSbTaby+m8zOYCXQihrCuMqYv2dLoopbTWRVFsNrs8aSFCQog5zPyF/ja+efNQr8rzaTifz28e9w9vHz7B326ndR7p/W8wxm6Zy6YEtyAEKCSKAGEMGEFKMXrAFBCkBAEnjH/lr5O3SjFGSDEmiAkzHDzExQRtSYBIKHAWLQWMop6IZDGEEGlEIDZrc/7S7BrA1i0dw7jiejx+Fm1BpKJCeUJssikZCZzG6FLCGCOKUWIBEvgACZGIMDKIQ5RFVbfBWAOpO15VuW4aYbz79vXpw0f5+PjonLter3d3d5QzSelms3uCv+ZfQUq5Xm0ThNWqAcDeRYypENuuvzwfD227FgwJIdq6mYZ5nudWyuv1ijF+8VxTuUHUWlPKq2Y1LyNCWEo5DsN2u95ut8timqYZhsEYx4UAuJUfKYpxGFIK/eU6jqNzgTDeNE1IQUppjBGKqbJOKZUljjEu42SsrxvBGHPO393dZcQYYgohYEqstX3fp5RQSt3lKlWJMA2Qe3y4dsPlOgZINM2UYQBACU/DnClg87QgKiDh7tLnFSAAmsdFa9u267ZZcy7nWXsXpqnX82SttWapqkophVDmzoTcNNesWMaJoFRIqefZeZOCu1w7qTjBjFOes8heT9HYXY/H4/3dLsb4b//2b9999x3n/HQ+r6oSY/z5p5/rVZ3ZYfmZ3W9X3vPT6fD+wyNj9HCwbdtIRbUx0zTd3d3FALkMpxSMMfM8r9uVsdrMS1ben69d4OCc6ftrVVXTNGQF/9PTV+ecT5aQrbW6rWqUgnb6dO6Op2t9/7s//PGP3//hH6nAiwMA8F5b61PwGKVScY4rTMA5QwgmOKVgURLBmsP59Pj4mCBm1qQohPc+K0qGYajKtbU2BvA+vAxUt7IXQvDe85ybixDFJNODM/dWYJxS1Npl+g4ht2KcvxYAUEKYkvyguhAoxikmQgghOATIgRAZNM1f5X0wxqCXDjuL4F8ncngxqnwFimOA4NOkBwBomibFOE0TpgRwNNZSSgGI98H56JyTkW02m5SSMUveALrFZs583l1qbXP/QbNxrAmYgFSFtcFZwymbpgFTiQgJIhVCEizXu4fu8nztD69nyXkfEJyej2WljDEIyPDTEAFPi5GcM96s1jyQE5XqOg2YMABQSgzTcne3G/ulLEsE1Fq/W++MMYqr8+GUIk/JCSHmefzxxx+UrMqyZJzQoii+fPnS972UEmOc91un04liWJZlmpaiKNbrdQgsLz8+/fQ5Z5YhSpxzknEhBEbIGAPG3N/fc85zDJlzjjEuhfLeq7J49ZDK3e7Xr1/KshRcIYSctZyRzMfOW2RK6dPT0/Pzc9O0SilC2LwYxljXDd++HTOJep61lMU4XnNnl7nKmfphjFFScZENlk2uUiEkhBAVWGttrb+liMSEMT4ej7tNnZOF3rx5M43LrzoslFJSSnkXMlCfR43MJ8z5xNM0EULt5BFCgjLn3LjMUoq2bYMqrDFPTweUnLZxu91fzn3XdZSTzWadlxOU0q9fv1oT8tkCgLIsM2HndDr98MMPhBAhVFmWddWOU59NfHIbTjBkbG0Y+kxlR4TFGHIHU9d1sO5//s//mT2DNpuNMcZ/Dg8PD3eb9bIsTpvf/uZjJutjhEuliBC5lQnBhxBo2xKC6romBL179+7tGyQ4XvQvDkTITqvNh2gDAWz1ktyCCMXxpj3KzTN+NazL/4oxwji75aGX1RFGOCSfQqSMJIQxIgAkeZecRpJRJhH1yM8Qgk9o1p5jXO3W5vLzfPo2HH9O//Y/YP9AWAH9E4V3mO6ccS55SqESJPjFLXYJAQjCBacU54ULxogFzpGO0S2Yz9pNx/5itB004AUAA8EfP35kggshnHObzabve+99Xdfwq7iY1Wr17ds3IVlKISVUV23mCm23291uY60fun5ZlqZpfve73y1aY4ytm/N+N2/ru65rmiYGGK5XQki7qpMPyzJn5w3nnPex6wYhRAjpcrkWRVGWdUopm+LmFWbuhvf3D977xSx5N2etG8cpB6fnZ2S320kp+74/nc7ZACDGqLVFziPiOffLYqSU0zgarRHmSqmyqI/HI+cjILIsejGuLQvOec7cpRRnVichCEVEAEkpMYbofIA0DEP+CYdhYMwGH/tpaJpm3bbOueB8bkTyk5XtdziTyYdxHK/dmVPmnCUU5ZClvPedpunh4c75XxJsUkoffvNu1bR1XZ0vx8PhsF6vM5skxjiOI1c8b/E3m03btpSQuqy8CWbRZklKylW7jjFFiMMwhBD0Yp3HTdMglJZlylggAOTpbXrhkBJCHh4etNbe+/P5vN/vsxVBWXHvPSTifUQYKGcR6KLhP73/z+8//r1PzCwWU+qM9nbWyxJTKgt5vQ6ckkoW8zw6lwghVuuMP+WgJ8oI5zxXtXwLIYwzyQBjrBdtrcv35+tsmmevLDTNr1WGTLJcYrPdE0IIYa9bSIQTISSF+DryYvjfYn3Ri+428zl+zR/KPwYhJNw0vpAXjpnykp/0PAFnmTgABJ/ych0A+r6vq0oItZg5OF+WZUphnkdCCBdlishaKyjZbreXyylfccn4fFHnU5ESyvBhTNEYk39ma22MiBDivY8ppGismREwhxkhWBXrQrXrVQnw7VaAXZhnXVXN9XpO4DkXKaKff/4MAI93903Vns89YhQSUaxkMg+uxFk7jyYlGIaxKhtrvTc2v/jGOGNMVcmYHMa0bQtnw/l83u7WlHHy9t1jjDFbQ8zLeDovzrm3Dw/b7daF9PT0NGsdky+lrJsSEGaMK6USRrmw5U4EobTdbAilWc4kmUAI930/A6mqahznxbhpmtA0PTy8McYZ7coCO+cwJsMwCO5znCqFNLqJc161bR7HjTaUBmu9lLKsmhAhW1gcno9v3rxp15tsenA4HPpxSghn8Uw/jSoqY5Z0y38O3nulymCDVEKpLJKkIXjvU1EoYxylydkwDAOlrKqqsqxSSpnFmt+8vIu9Xq8IIetdxnlnbazpUEIhxRBCIVVd17ftnQsZ+KqqKqWAMT2fz0M/7u523vsvX762bZOnBK21EMo60w8XisF7bIzjPObF4Wq1apqVtfZ0OuVzLISYL9PT0G+3OyllJYo+2nEchZApesEEX7fTuFAEslQfP36YxvFwOGy2K0r48XyilGptOZfe259//rmqqp9//py/rY5wt9ut1+sQCKVYFYJS6r11bl61+2mYr90F019QqVWJDYqhnyihCaPkbEQJIk4JJYCIbsndGCVAEQGK5CbzTdFBNhrFCBAQDNYG7z0LCEWEEwJMfHJ6HgnjVBbASHIJR0cAAiCTQkyBrwrbH7GE1ACCmQIi5uyHk0ct4BZzRpBP89VMiwUJlALheSbACAJGHmI0KBIjRBFLFinfbe44micUQRAmhTVuHOciwn5/ny+IhMi0TP2PP2MA/k+3FyE7TRKKlmU6ny8YUaXK4/G46CnLbxBCw9DlGycBllIGr4/H48PDg3Wecz9PmmCGMe66DqWEAaTkX79+W69apd5cLp219vHhDSHEWd80q2EYLpduvV6/ffswz7M1xlq/3e4zQ+LTj58iiuv1ul2vECBrLQHkvQdIx3Fu2/Z4POXBZZqmvIPwPuIITVHY4FNCyafoE2dyGMYQ4jyOGNF50uvt9vB8dsGfTifGHlJKdtEegyjUzYELo6Yuu/MFM5yvaeMDwnjsTtv9vTVGFZXBmCBkFs05U0opWR5Pz5mMUgipE04xDss1BluX5fV6YQQZs+QX01tbqJpzOQxDiO71HBal2G93P3/68duXH6e+2+1249hbazmhVVXd3e8oJWaZgWBjdfZrLIu6XdXzPBk7cc5DdOfTtRuGsqgxBh+skOU8jzkBhTGWEBBCikI6F8ZxKlSFE8gq7wUwYwxhkEoIITabjXcdAiFlGVE6XZ4ZJg9v31fV47vv/1FVpfUBQYhhcW5AACh5Zx1SHJL77//n//f/+f/6f1SFGoYhpgTgU3KEZkmrTUAx5VQ4a70QIgZAEBlj1hjGq/wIM8YQQlmWE4LLdZcQQhnNUroQfAw+xRBTHPprWZZCFrlJeu1mfgGXU0IOIXKbYgHdRtusbsrUp/wPWc6LECEIhRRjdLncwks2MACE4EJwMfoYyYsTlkEIMU4wxt4j7wJhEEKIELMhrQ8WAR36az5g4zgLwaqqQYg4F5TgQz++xNjgDAvFELxx2mpCcUohWIcIZ5Q754O3JCUdR0w4doJiVpRNUW/N/Pn1LDWrtTaL974sS+s055wy9g//+e8Oh0O9KiczM4GX2eEaC6G88+M0x+gJIZBS7miDR/Nw9T4KweZpKqSilDoX6qaklCKExao8n8+n4yUXoRsEneUHzrmsgscYr+o6T4rj1HtjsrlSrkbGO2MMTjdVde7lrXMv8EIknEkpzWxyIGC2YB2GIXfNuT/Ntk3OOQQky35Q8ELJorgJHjjn0fkYo9JeCIEJs9Yty/Lw8EgxKYrCRVPX9eVyEUKs1+uu63JvCDE7SPuMjWy3W2Pcshi9+NPh+vBwp8MyzT2lFKGUIJSi1sleLpf1epN7w77vKaWHp+fcNWOMs3vX8XhUSknO8mmuquqlIwatteQi24EBgPd+nmez5B6Wa63LqpBCGWcJIRktiDFobRhjVVVlJYBgxDlXljyEcHd3BwC5N8qTgQ9WCDaO436/n43e7fZZsJtTNKqqzm2+lLJpmvV6nfe7hVLLslyvV87kh4+/+fbtm2KcEIKQYIwopf7xH/9xnueUEitrDEApDQHnySaE8PXrZ+dniMpqZ33PxC8Lk6ZmwzTsty2OARRN3gnFrQWI/5tZbHrhUiKEX1Y1EaX8SCcfI8n0SucTw9EHHCNDOGLsnfOzxogRyGwfRAjmnIYAbnF3m7vnr5/ATft1M0cxL5qYSSZLKBDKHAI3j9qY4GNCRFYVLgoXbAqOMooJMs5TyjEBQtiXxc2W3hWVR7G6e1usC0p5JsGllPJlUZZlGGfO+bIs6Fe7MWOMFEWMcbPZlGU9Tzof8hiFtbbrulIVdV3HCEqpoqwPh8MwDEVRNE3zpz//BWO82WyylnG/39dluSwLxni9XiNIp9OJMTaNc94WKaVWddM0TQih7/ssgp+n6Xo6Z2fTw+E4T7qoC0opYdw5hwiRnHtvpZRa6+fnZ631brfLj2RWTBZFdTwehSx8ihjjw+Fgtbm7u+vHESB572Py8+yHaRqHebGuLeX5fPbeiaYiBGVlamImpRAAAQAASURBVFVVmCLnTIju+twbYx4e3x7Ol6Zp9HSlGC6ZRB3DPI593z8+PmY+Tg7xJYScD8cs2WeMPN7vj8czBtCzCcElSMuyEISu12tdt4dDL+QvVpSEoKfnrzH6/X6fMx8Tzu5OVAjBxWYch2maZFnk7eMLtSIVRcEF1lqHEHa7nSyKaVwyybzruqKQd3d3hBDrzTRNCJKeZ4SIMSZj1Bu+Pp1Ow9DlfOhhGAim4zgaPWw3xTKbAKmsN8Ylyle//4d/Ksty0UAFEQhrp4NzwRnBmLZ2mgYlRVEU//Ef//G73/0uv1mvw2XeI4YQIkDeCqeUMMEhRgCstU7AOefWutz3eB8xxjn42Xufoc18iQEkSkgeDfPC/sUYGmVhMcYYYna3uHGqMZCX8vbLIIvQ7eZPKRGCf82axhjHlLlX8fUFzwU4dwNZ/J2/PM/r+daFFHz0lFJEqDEGYqKE52F6nmdGcW4xMUGZD5Fx7Mv1mgG/PGrHFxfM18GdMcYoixG8QzF6FAFufGzGRK3KlV2+vp4lIQQXLCOL5+M3QkjTrM7XUy5YUhJC8Ha7tdaeDueMbHFBlZTWWqMDRj5GkFJ++/acksqX/+VyUUpoPa9WK85kBoOrqqCckEQIw1gIkc3fnLWSMSEZRhQTKMuSMTaOY/Yi3263AGC8Sxgzxl9XBZTyGGPdNN77GNN2uz1fe4wSlXAdB6UUxMgYW29aY2YhBATIaAljnHKZnxkAYETGCE9PB+OcVLxpGsXFPE+AmfcI4dQ0NQAwxjij4zRYO8/jkCmUVi/OaM55Cj4jIfv9HiHU9+OymOzh3lSrdbteNfXp/EQRnsertXq9aQkhwzAihOd5BsCn0yXGeL32VdM655iQANEs2jmnlKrr2nvvY6Jc3N3dLdP09etXF4JSauqnuqiHbkQEA6AQUtW0Yz8khKum7rqu7zvKsBQFQlhrq5TYbrc2eIwoYywlF128u7uLgI0xzhkAEKosy9IY041DUxXLshyPx8fHh0oV0TlvDEQfQiiLYhx6jAhjxHtfFMUwdjHGuq6nYchNz+VySVPc7TaZn8k5XdF1XoTTUVBKhaoWPXvvRcGXZXl6fi7LMoRUVE12wuOyGab+l8oKC1QrhgC8W7xnIVIsFm8pQMAABJEbVpsAIoaYsEgo4ghZ/IsxDijGGFK41WkEhOAYYwoIJUwwpsnaRA0SPFDqrWUQEEEpWkSYCQZXu3ieDufP5W/+AQXkUyQIR2sX16FIkjXBBo8IK4UQAggyLsbgCcGIUEqpDXEJISD4PCXtxTQNT+bb++Kt9W7W5nw+t836fD4VRdH3XdYmUUpzvbzCT/lF+OMf/2i080FTShlzjIqyLGOMX77+FAPebDYpeLMsOdrSOlaU0i4sJCCEvH/7LlugeB+HYXDeZSs/PZtCKkLI6XTabrfO3rijnPNlmXLL33WXYeg4Z0brfBk557NIr13VOOHz8WSsL8vS0MUsumkqwmhVVbktaKraWvvt27emaUAhQoi12qeYUmqa6uvYf/rpJ0RRoTjFUXKptTY+VqU0dhnHwTlbFTwmWxV1VVXdOMzLoIpCFsUyTc7rZZpPxycAiME1dWmtsXpelmkchs1mIxjRcy+kFII0TaXnPsY4jn3bNhjTaRpSSgDeLGNMXkqREn643/38w6fj8eScW2/aYehfFwGM4uvpghDarB+XeUUp4VJWhdSLzbWWUsw5Td4VTY0xEC5jTNZ4HyMgEiEtWotV0bbN5XImBu1395e+SymVZTnPMxAcrEWQtNZFUZVlGQMwJjLxinNeluUwDJwJQlgIaRoNo2NIGCipxIYW5d2H37e7dzoBZZBCNMHG5J1Z5mlY1VWp2DQPCNzv//C76/k0j4OUckkBkkMQYwxlWfoUOeHGWVUWnDhrPaOAMluJEOdcWciXlU6WjP/i1HaL1+Q88yJDCBhjpVR2YfbOpIQwIZgAARaCz2QrjBEAzoSAHCAc0m14pZQC3C5/jGhMnhCU+T0pRIQQAhJC9nnOuHRuWEm6qZhiSgEhkh1OYowxeoQAAY7BM8YxhmVZEERCSPSBUGLMQpIgjHkfUUje+3FeOCWc81VTBx/togEAMCKERB8xQt4ahyJjIgVv/WxdQoQiSDG6GJwPRntKBFFF/fVXEavZh/HHH3763W+/04unFLyPVjspRIwhBWvsghBmjKkS+xh9nPrjskyKEBKpmOfZOQfRA/LzNFVVpWRZtcI6k5LruoExW1WV9zF3PNQ5NwxDnpm6ruu6riiKslJSFMZ76733PreEq9UKIUwpTRhle415ns2y5E5pWRY6DG/evMGY5MijnIXZ9318sd4WUmR6c1NWuaOP8WZdppTCGC/DyKUQQoSUhmGY5/luu6OUGOcBwMckhGwaZIzJpPtM/c8tYdY0Z/5w06y01pzT7IeVvfHGYWrKFaLYGIMRtdaN49y2tV5sU2F08waCcRy///777KuFMR6GIXMxIKayLDPdUWudx5Su61IIQoj5ckEp1VV7uVyqthmmMcYohDifrgTjYRwZI87boihCdJRSpQoEbL2pMcZOB+dc7gTzy+VTbJomv25ZwZV/r8vlsiwTY6zrupxflJ+BvEI7nU6CS1UWRVHlPXFK6XK5jP0QQlitMLzY1vd9xxjzngCKeQu+ajdt2/bjkttkredxHDO9k1NKBSJJLNMcYQ4hvO4/KSNifzcef5ZtbTCgzOS6af/QL2KFBPBCgb6RM+OLnyxCQEmKniCMEhCEEKXZWTYRjANNNgBeIqOYqeBSCA4RiGYWUBgzUbVi8joFFBEnAKje6MUbcwThMBTJGgCByvVqs4lAFuey5Va0jjDEMPU0TTpRwb9Myw+frkC+HeM1II/UjXA3T9poPU25RRsiJhnoI4RcX16EYRjqqgXrc11EkHLf856+f346F4X01litMcZCqcylUkoxITNXbp7nEGPbrvu+N9bknZ8zNkafoZR8JPJJxhinkGWB8e3bt4fDgTFWVxUBhBAqy2oYhqGfsng0Ijgcz0qpzWazzOP1ei0ZzZtgpVQKsa7r7Iq1LIt29nK9vv3w3lqbAJZlkUziFO0yX7vzdr0OMRRCclltNlvv3ZcvX/KPZIzJOuOUknHzNLnNtplH4q1LKRlr75QqJfr69QkhKCTXmg3XSxZT5uPRtq0zS8bJiqI4nS6UIAC0atrj8cgFzcLKuq7fv39/f/9w7YZsoQrQ5bfAOXN3d/f09O3z58/ZLVko9apzzQKk+JLrHGMkmFBKYwAfLCGIEKIXk82u7+7unPMZ08r76ZSSDdY5R26KmkgpdTEQQp6fnxljGavTWpdFRSlXSmU3XFkUETMX+ePD93//D/8tIooDUAp6thCsWSbnXL5M6vXGBwsx5qk3P+wIIWsyRIE558a5DNRbaxnlizHWWsIYAqCUzoszxpRlhTGOETItJt8AmW+fl4P5RN3sHyil7IYivIqJc4gcYwy/GE3nmp2REqF4Sjdfrex7hRDK0ozbI//ytOcXCkWUR2dKcf6cDKppPccISpX5tsnf52WSpvmKoJRCRJAAI+SDDSEsy+Kcy39PJg96mwCgruvL+TpN02q1Mt696oyNMRECAA4hBQ8RqJQ8BpNidM5gLDGykpCirMuyfC3AP/74Y9M03ntjLMekv3ZjPxSVQhERoMHHQlTWBylZu5KqKAgiPRsxxpTyRGgIbpqmeex3u93x+cQ5LxRM0xRTQAj13aBUuWq38zJ8/fozzb95XqSfTidr7Xa7LYpCCAIoWmszT0pr3V2ujH3iXDDGXAzoRfvPMAEAZ21RFMfTKb8RlPKscYoYIqSp75qmQQS8d0pJY7S1PoTEGJZSDjfZjwkhMEwhYSaUSIlSqgrBGLXWOu8IVTHGaRnLsoYlDf11HMePH97c77dfv34Nzqy223EcU4zG2y6h3Fh9/vw1k5gY5fOsu8v/Kosifosphe12HVxLEPXef/nybZ5nSjnn/P7ukRKaIrLeS8WzEumGZuPcrIELcVr04XSex6lSBWfk6ekpL5YIo4iSv/9Pf2zq1fF4zIoFKrg2S91U9/vNsiwYUUI4xUxKNY49QohxfDofxmGmmDoXiroyxo3jWL2MvCGE1WqVTzBj9Hw+E4qUkJTSfBaFEA8PD3lNmIKfhtyXDH/7298woLZdW6sxxlIppVTRtMaYEB1j5HA5y7IQlbyMvTWeEJJSAIC6Lh8f7zOQ3o1jUxCtbcIOyC/6j6JaI164KZAyAUMAJqYFACNEEoKIIBMoAQhAQAkBTgknDCillIIPCWNMqGDUxAjJWeetI4JHHFOInhAKGHsLOnrJkiqB8ugcBsMIph5HJl2gzOF1teoXHSbgq0cHHBAVCkfQwQVRb/D2jXGdzVbFEDHGKUSPPCYIKRq8AgRHI2YrobCb3Q4ungq+WMcoP5+vBMOf//znNw93bdvaGLP1Sm5J84cxJsYLYyTGYLPllIvazPM8LovN9t3O2ZTkomc6s5wu11Tl9dq5kOq6vV56YxznQkmaKXjO2M1mRwjKLqeZR5PJq4tZ5nninFtrckelpNxsNt46jImzoSiKZZp//PHHum53mz0hZB6XFKLiyrlACFuWPms1MMaZDWuNXW83CcF2u44xemsfHu70NAvJikJt1h+1mUtS/u2HH7yLoiibpikrsd60nJNFWy6wKlXf95ACIxQQ1HU5TcM4TkyqaRqCudalbNu6684owX63zluVZrMahiGBb5qyKMQwTCG61bpK3pZF/a//+q9VXQvBN9vVarVyzjTvHj9/+vr4+GjsklJ8LcBWT9Vm8/E3750z5ssyTn1VVUyItm2LUgrBnTPzMqaUrNM08nLbDsMUYlJlpRSnWjDpNputZPD1yxNAatoqJJTFVHXbUEQj8ZBi0zSZNcgZEMJKofLFZa0VXCJElsWEkOqq5dIThrX1v/v++w/f/zEkOsy2Krm3IQbj3dJ1F4KhadZd183LwCklKOkUfv7py3165JwzQk30wzA09YbStFiXAHPOp0Vvypox7pwnVGTcFW4CMIYxzmNrdkZyzhBCKGd52ddUdVkWGdDWZs4QNKUFpRhu7UVwMSCPXpvom6YnO0TyX8jVAAhSRp4deeGFYMARQTaNwBjHGPInpxe7u1/B1AAQQ0jZQvW26CE5YBoAEKXkFtlCKCbRzNNirRIFY8x4lxJqmtX1+KyxBoB5mTAi1tplnkMInIob0ZJggOi9jwFRSoyNKFiCYvQaM+UC0y4VRVGIX/KA26pct6vh2gcXAby1OuFELfGeYowFE/048qoyHgFGi4nGLDGCwpIQlXDw3m/XbVPJ3EPP80yATME/Pj6eTseyrgrVfH36JgQljNIQYlXVT09Pl8s1hCil4kpSIVIKnAnGQqbPNU1TSG6MXhYtpSSc5ZIJALLgAKB9RAIrVYSQAFKhpPGOE8wpIwinomCMxQjWLOM4xRgXPyFEIgBhbBzHXGPGcXz38DjOU92uV6uGUqrNfOp7SqlP0TnPuGRMlKqw2uRete9HgF5KeX9/nxLCmDZNdb1epaiMMZjRHMZyvY55qT4GnQDKugg+SVUDYikljN2ip/Jl95alkwAwzzOgeLlc8rpXCLFuN7naEcweH95ap711wTo9Lx+/+75tW++jc4YKnruWzWYTI3AujXcAMSNX8zxjRL2fSlXN1kxDx4RYrRvJuOdeyTLvrQGgbVvGyOFwqKoqc5ittVVVrVZtNoLOmvdMwY8xXq+nzWaTudnGuPP5rErZtu0yzXnLFSMIKbuuA8oQQtvdehxnjDFB2GpjtaZUAkTFRUrJB0sQ6qaJc67EilElGBeyccF1L4zBhdQ6obt2Pyw6Lj6mVDNxxoZCZlYhAPCQUkqQbusjjDFKgABCCAk8wZgKinxECUBrTykikEKW7SJEJCEhOh21RkwBIjGhFCLzCLxLKYGN86VDYIQoCS8CmIQlIAwJY0ClEkLIp342108gFVI1JQggYYRSCDHEREDKQus58vLh/e9J94OdNI6E+rBpG4iIYoJw+vz55//xP/7Hfr+XVZ15/lpr8c/wCvGFEKZpiDG2bVsUhdUuBMepaO7bvPKXUo3j5EJQRTkMAyF0WnTVNKfTZRzmqqrrttbaCI6yy2PGCaVUzlvrAooghJiXiQtWKOWcyyk9nNG89aSUQUzWuswB5IIus7FWO2+0CTFGybjWOlFQSnHOKaFZ+9C2rXPu4cNDs14tRg/D0DQrF92HDx/O53NwervdEoKGPqmi+i3+7tu3p7pqRaGqau+tHcexaat8+zdNMy8YxcQkg5hWm23TYiIEY8xpZK2v6jYmRClXRWGtJZiM0yCE8MFp5xFCqirnaanLslKrvhvfvXuHCGmamnIyTlMWulRVhTBjgv+aBb3b3eXZbl6WN4/vcrvMGEsR5Q7y/v4OAI7HI2PMu6CEZIQnwM4bQsh2s5+mWWsreNmsNxiReRxdSLvdzhjTd6MomXPOO7vZbCilFeZlWUPCgHzWwAzT+Pb9WooihgAAfTdSKlebuzj6zd1v6vV2slAUPNjorE7J6rF3VmMhctd+On8TTeOtY4R+ePf+559/LivFOWeYDOO0Wm0oIwgh771Sapz1pE0OkxeyCCFyzoXkMQIk9Dro4xd7rBACYJQhihRi13WMMaVUiiiE+OLDFHPiAsaYYfq6RiUIZ8AZ5VE4hleSV0oJv2iNfLhRxBnJEqabG1eCW2XN5TCvhLNGGWM8jqP3MW85rb1xqvN/yt82BSCAU4rOhUxX6rouhFA1tZRy0ouUUqgbkiSlnKbJGFMUhdbzPE/OWSaocyEED4lgTLXTODjJyQ1XT8F7QEqWq93rWZq0IX0fYzyeTm2JIYbu2pVl/bf/9dfNZhtjnId5dX/POW2ayhjXd5MQKkWrbdSm32w2CJJSZX8dMKaXc7ff3SvBx3Esy8os9vnpqa5LSIlTRp8Op+12SwX3KcqyKKvKGKeNux5PlGJVlatVq7VWBb+efNve931fluWkFy5EWVXn8xkw9d57lPp5Wa028zyvVhsXfCkbwChEC4CWeYaIMMZV2TBqPn36VEgWEOKFej6eEE5VIZRaH07scnre3d2XpajrOpOP2k3b9ZeiqCjlCGFjXUy+qUvvjPfWpQgxAfhlWURZvf/uo9VGCNF3c1kpQtA8+svpQCmHmKKP2vmyqcu6JYQgTDFNi55loQTHp8v14eGBZooNTsNwPT4fnp+PjLF37z5gjEtVAULjNBVFURTFt2/fMMZ3d3cxxvP52DQNxjQB7roLY7iq5bkfZmeC8xhiQDjnMGKM66qdpgnjtNrUk44+jQVjOAEhZLVqhBCcywiQEkpJDtO42e1DCBHSrBfnHOd00rooCnyjP9CU3N12O46j084b2y2mahqA2DSNC/b+/t5aSwgbx1FbWzYlABCulmX5/OVbVSoMqDOXqesYJuV6u1mtCEEZjgshCMbmSYsCT+OpkHLsl7r+JQburzMnJQ1daa6xwMhREvolMQgOCCEYaADwNAEOOEIkgBn1MaAQIEaMAYUYwGGCx1kLyRRidpksT4gSSAgwcpgmjFEMME2IcVaWCYSbHYlS+1PyE50V5TCO85pXmhRxTN46KFQinGNMvB2ef4LRwY6XTeVdNNpKJTAGFwN4hxEmBSBsadx+OZ1jN1DoefMokZvGeZoMJdwsy9iNQjJrFx5LvdgU0Xa7HV+6EKsdftF9eBtSMPOssz5nHPtxHBGhUioTIoJkFi04Q5ghjF2I7Xb39HRgSjEpZjOPs8GUMEbatrZuqRJjGIXouJDj2NWFIhjNZq5KQSkv1D4FY5ZBMOkTNNu1sz4Dj2Hym7pECBs3bzYbxsT5fOQlK5QUQhSK931/d7/Pl6MQom7Wl8tJSskdvRxPhDNE0f3jndFL9mCRVR1TKmr5sf4IAKWqMMbX67moKy6LlBJGRGtLSQEUIUImvdT7e4aJlAoAz5PIHcNqt6eU6lkzIRljkUTKKENiGadcIdrVytglJLS528m5WG03meFFuKAUL8NIJW/Xm8VYbT3Af+S3QJarBAFiWG13xhgUKEs3U8mEkI+xG0apZL1qMQZKqbX+xlyNwXsA4hNGoiy0i7JsCEqyUFprTIldkiiUEJmyG6VSRVEui7HOMSYYpQjTgLAoGqWUs5owLDn1ntpIBo1/+4f/Wm/fGgeIgPOWRoeQDs5oMx+evtzd3fG2cUF7H7quqxSPzklOVuv606cff/u77zmn06H31jAqlaCQkta6qpplnLjiOGeFqTIhBCgZZwQvGeUhBO8iwpRxGXNNpTSGGELEGKRUCCHnPGNMqSKPWAgBISTF5H3WOJGsrcqWoq/r5EWPSUpCmHMuxdsuBijOXxW9n7QWQhDGrPcEY4iYYIwgpmTz7ZcHaPtiAKWESME7E8s8NiyaUuqCzQU1c78ZF3Z0hDKSYsWZc7brzvPMV6sVY423izETpKQXqKpaCGGsNmYex15IFlx0ZmFMpuSDs5RQImSMwftIk2fgASGfkNq8hRc7aIQZl2q9WxVlg+MsymK1tHXVit9/Z+zSDdPdm5YKvt1uh/GKMQiGIbqqqBgVCfuc9wUYvvv9H8Zx/OGHn7S1dVVjTClG8zSO/am7PG+2DWOMpoTmWQ9Dv91ux2GeF1NWzTCM59MVULwjuG2brMN5SUyCGGG32znvU0rZnQchhBHV2g7D5Jz7j//4sWnb7V7N85zCVNfNMhsEZLXaUEoJYW/fvi8VBcqHcU65R7P2/fsPXMnlKmVZMs6naaKUKqWywjX3REJwa/z5eFJKFUVxOAyYMmuXzd2OUup9/Pz5K6dEz+PpcCUEEYZPpyMhRMqyLGohiqKqCMVZm0UJYExz5mu0E5cqhOC1zsuDbIycjWQ5558/f/727dv7Dx+Px+Nms4k+IERC8DlwRmsrVajrqh8npRQlCQAkF7M28zwrwXjBs25y6of1ei2EHIYhxuADen4+tM33MYLVhjF26A9v375FiBBCsxtGbjm1nrO7Z12XMYRxHBkmbdukGMdxLKWY5zkb6mbja0II5wJcSik1TcO53G632tppmrz3wfkMJJRFXXB2vT7fbTeFEl+fL9BWUzebZbEIlXUz9l1ZN8lrhEHrhVFstH4twF+uwDmlkkbKcXCASdQOmMjVFiUABCkbbyBImLz25gklnFKEgAAnnIDxYD1OCcWIQ+RKLdZhQJEyzDm2NDmDlhkYQTFBSNG6lELwHhlNGQIqnA0L99ilRImSMng3Xvpx0UA4r3dkt4UQnTEEoRSij4AoxYKBR9fL8W6/Pfamt/y39fbf/+Vf5C7+13/8TnHRlKvj8ZxN1qybNpuNUNU0LZwxwfirGvrz589v3t2HEPp+DC4CAEX0+empqirn50vXl3XTNutCVf/253+lmFBGRNGmELSem2ZVFhVjIqU0DIPkOe6Naq2dt65Q1umyLJdJl0VhnJ5mCwAhJUqDlIWZp5QQwSzHkeVi6b2v6jrTO5yL1pq8QmaMCc7y1qlpmiyaz3u+bCSUVcXr9dZ4xzlOGKmiJIRgZ61Fy7JQxtdNY60VTBpjhFBZeZL5c1VVx5DO1wsQfP/wkFLK+dbR+7pZWWvXm13GRTEm3nslJOKIcznPCxOFUBVlmDFWxWoZxnmes6T1cDhwIbJe2VqbA4+1T5SRX20BXAiOUMQYYZQXiuV5yLmglCqKKovuCOZckGVZGIoUUx983lCmiDiTIYEPkSGMCA5We++zF6+UBSCbVcU2BD/OhDDnvHERvE8IZCEpJrOeBWOXy4kRtN3fHw7D+u7h7fu/E5XSDiAFHIO3+nI9Kkn3m7XVUwhhGPu6XVWq+PzpZ7JdCU7HYayUnJZxnkeJUFNW0zxWNS2KwrjYD1PV8IQRxjdZkfc+pEBYitF771PKSC8iBDPGcr6FUirvcVMKr7YYjDHOJcbUWp25yoRQhEhwwTmbCeSZfZKVx3nbba1NyRFCpCiyBYcxllLyepZCCPhleexfqC0xQA7+4kxSwvMG5BbB8rKyRQhxLgEgb1u01q+caoxpllTlvyL7gI7jCASjFMZx1MuiZE0pQxgvyzIvIyYgpURAvI+U0syncRAAaEoohBCcxYgihGZty3Lzss0AIQvGmA80IUgRAIBgllKq63qvtutlCdEfj+Pnn3/CGLJ327IYgCQke2weU0oYEqDs7MseH95kobN3zvpQqUIXEmNcSFUUBZWqZIy27ZoQMo5jXbeX85lgdv+wV0pd+ss4jkqpL1++9JdOKdWut9b7OM7zPO/v7zi3l65/zQx2zh2fnrd3+6Hv27bV8+z9HEMOn8KHb4fz+dw0VdM0h/4iq3acFgBUCDl7SwkoztV2NWur9YIxGUYbQiAEL7M5jJe6rvPZMrMZuosQIoUQECYoOWu89yGhbhghBoKSlHSaR45FVVVKFRlMVoprZ5Vi2szOeeeM95ELElOq2xZTkln+RVFA9JzzolRlSbfbbdd1MfrT6ZSVWk/fvkgpjVkQQj6G+/v7si66rlNKDd0ZUqgKAShZZwlCkuMYbEpF3/fReyFEcP50Ofd9v1qtXOBfvnz77XcfCVYA2BgHgPt+tNbmaC0l+PF4WK1Wm9W66zolOaM0EbIsS0rJ+xBCkKq4dudlNpRiRJFPwTozjiPBU0gxe3pkEjvnMnNeQiTH49F7r5eJYSEE4zjNU9euqrG7IpxUwYwxFCfGMWeYMOX9EJAnhDn3y/rz6w+dGZXHBhXEeYiAAxgKDUb65vGcUrpFq6CEE07ZXBbleAaIKUFCCNBKisOAONPWYRs8ihAdBhx9BIwQ4yhatww+WoxpjCmAQZSBoxF7hCmQwluPmCckRUxTSnE8gR6RrJFqy/s7R/k4XSAYITjy0WGGhfIEwA2IsPkyUimuqag2zT/8l3/+/OX85//11816C4CLsqraylo9z5xJFWPM64nMSckfHz9+pBxlkZ7WulSFc642tXOuaRrKhbYu11elVK52FAPGiGI59le9eIrR9aQ5vVnJc06Ns5CiqurYR+dciACIUMI9Ba1nxkTTNAAYx5JQ7hNIxgDhWU8EY4Qh++pgjIui4FzkNo5zbozOhMeqrjOdJ/9/1u8xxjCmTb25Xq9MEkwAQuy6zhiz3W6apln0lLkwCEgCaNo2c3wQQuM4Ou+t9qvVJqS88kMBQgipLptxuuTP8d637Uop6K+dUsqESDBXEise8/3eXTuEUHJumCdZFvO0YESqqj6fz4wxQnkIYdYLxqgs5OtbUFT1+XI6n65lqUqlovMhacAEcEQEBwOL1oAipoQywUI6nC+73YYJCQDWe/CeMTFNo7NhngZOcUpBSnFjD6FECD8ejzmh5HrtAVwMKaOdhNHL07e6rhECD1AI+Xz4Flnd3r/77R/+qJpiNuDMEsCnYIJeUojGGMHww8PDsizjMCXUF0pkJjlFwAVDlHEmAbB1XgixzLppcQKEUFJK6HnkShJCgIm8WnIhMSE4Zf6WQwAA6CW+KIYQ0E2Wk7L/AXoR0WmtMysCgACA9y76GEIg7GY8ko9rRndCCJjkQCSCMY7Ja+0ztwtjlIt6HnAzQm2tRS/5Ahk/zxC0914I4b3HGAPcMggyLyx/51eednpJNArBUUqFUDH6ZbEpJYyw915wFZyzxiCECEHLMocUp2nIVFOMcQw3RlgIAZAjLKeD3BbbCUIIAVkduXg9S5RihGEeRp4QQc67CDH6edJaz3pJODVNY5yf5nG73RrvVnVzOl3yJLa9f7RWt3VTVsUwDDFGH9w0j/GQhBAQ0/l4sNY+Pt5XVfX0/JUWReGsnuf5X//1bw8PD8MwlHU1TzPDMbN+MuZ+d3ePE6qqZrXZHQ6HhCD76TjjtbZCiMfHx6y1lYyvd9sYYRrHEAIkHEKglBtjUkjZPbHrOs6Yd6lpWucsARK8OZ+PiFCvF0QYxoRSKjAahkHrBSBmi5wMYnDO52W8caMAEcamaWraFcZ0t9s5o6tCWqN9cGVVUUo5FwCglEII2XmZunMeDoQoa1kuOpXtCmOIkDCmhDHGmNVOKVUoWVerHCi03+9//vlnIVT+mOdZKXG9XjPFWgihlMoX7uV81FoTzqLz1se6qu7v9jogqw1FOMYIKd3fP5Zlfb327z7+p7//+7//8vlrX4j7u93hcNjf33nv81ZDlSXnPMZ4PB7X6zWlNJMdbktf5zPlXUo56wEA9vs9kFuCkzFGyWx37jN6YYzR2o7zjBBiWLZl9e7hwVqtdT+PnaXg7CIRTiEOY5dVCpfzc7teKcWMdlVVScXPx0PuWPPHeIlxuHiaeL2JDnAkiSYSb1aTCCFICcdEEIoIRYIwQinFFCP875neOR4hpYgSROOQ85wyEsGRiCIkzBCmyY3J60QlYRKQRYljWgLprQWIMnpHEwPARdlQQp21gAhb7elqg0syXxcUEKECJ+SCTxwHCJAoL2QwMeolUP3pDOktffPhoxQtoiGzScuyzjGO49hvNhuEyOFwygPB64sgpSQM6rrOgq6xH1arFeey67qmUspYVVbTuCil3lfvJWfaLMZ6zmk2tFpmd7lcvLcffvMmJZTJ55TSeFuV0WVZhJCZZ9coWVVVXpudz9fsYQQIU0oJZUKIFGJZlpllkyn0nItMGUMIFUVxPp+zq1SenzDGy7JMky5LxRjzPmZQGlPABJx3UhYhJGtdCDF4KApZldhaxxjDmORxtqrKGNOyLBmtqasqk6sB8EvgdMzza56ZMo32cDhMJt7d7Y7H48P+zjuDkG2b9TzP3tuqqvq+r6sGALquE0JcLpfnL1/evn1bZr2L/+UcMsbu7u7W63aex5wltVqtUkopIgTEWjtNC2MEAKz1VVWVJaSEcl8ibt5MElMyj0uMnmKw9haMKKVEhGGMpZSHwwFjbK03xjnrm6Zp2/WsJ8bY8XhsmppTjjEzOh4694//7Y/r/RttQoyIc2aNdt5dLhclBSGQy48QAgFerEmJbzab56fP375922zXFcEvuJdWqswZP5hQhNB6vX56OuTBFL3oCDLXKaWUrcWtdcH7LDzJUo5wIzrd4hCyWQJjbFnMS65DyJcGxTR3b69VkFKap9hb74UQIbfY6Rgg38PkJYXXWgsAeXR+McyKeSx+mWUxpVTwbD2NrdX5oL5I0nGu1tlCOaWU17opBSEEJsTakNfDGMWsIEjB5k6oKApCmAuec270nPmqMUC2MXbOJYBCFZTSmG6r8dvayHtrftGUa62bSuW9NQLMGEs+OWPLolVFEyBQStmmaleNEEIp0V+u7969e3p6Ukp9/fpVCMYI9cE553Lv0rbtNC8ppc1qbcpyvV5nYbQxhk7T9PT8VXLx3XffVUURErpcLowJPQ9j3/U9z0mZ/aVTokAJzufztMzX3mnjGGPr1Sqzgbps0VeWRSlTcHVVRRDOOQylsyG6GQHZ3m/neTwcDlJxTjgGEEwavQSvrR5PZqKCV0pabTa7hxAh2bRu2iyYqevGGDP1U35m6rqu6zLGOGsbfeSMKylm4xlGslQ5L1NKLqU0xnbd4FwAiNfueDwcVCEX7eu6RShcroeyVFLxfH+N4zjPs1ScM7ZerxBAWbWHw4EQxAR9fLxvmubr168h4HZdxRiZoFrrZZlOl8tqtYkIaiUlJ9PYpxQe3r5DmDhjcQLJFURkFz3PI6MUE0IJV0pJLu7vHpd5PB+fzpdOyKLrurIsm6rGGMtCUYLauhzHUfIcaJkIRpAg+ZATGpbFLItJ0XLOIwJGSF2XCFMhJeWUEIIxAkhlWWb0j1PcD9eH3XspxfV6NnZqCjkG42KMzvbdZVkWwVg/js/WlnXlgy2rahwsQmizbQjDVd08wS0LHdMVEBOIAeJBR4RYQjELARNCAUGKCWJKOAGGxDCCGH1IMUC8+VDmmBSGoykJ7xyOyeNEZxsk+NE2BbeIWB9dXi1iwDhA8il5HxHCjHASNQdSxLQgx4NnBcJuniPluNml3VtfsMv8TDylVCBEjF8isgk5FAKlBaUQExVBzm54nqULuB/nN2/uHHgpi8y8y1qv1WZLGMGI7+8eAAAgXuHmnoMJscFQxLNNqQvex7DaNEJSZz1PsF6vBVfW2gQhm94jrFertus6zrFSYprodtdqvdT1qm3bGH2+8hBgwlnJKMIEnGNKWmtjnghcEEL0l7NPUNUNIEwIaZrmfD7HGDMRT2sdQszcvZcLd/E+81mitbO1tq5rShkhLhfpZTGMCoyp1QuiaBlNvtY5l9M0aT3n6T9GIIRZ6631KSEpI2NinnVVt8uy2MXa243vCGSejs9MtMyyCc4LITjnTWIxxs2qQTiMw3C32zurCcYO4aZu//a3v03zUpalnXVWaizW2ODHccSMKvmLdMR6NwxDUag3b94ty7QsyzjPX758eXx8mzBRVR1uoppozCJCQJheu6GuM/3HWmsBhrxvSt7N82isloIjhL5+/fzp05ftZi+ldNp547210QWI4Xw8BiCFEk1Tc4YxptoaSJSK+u33/9hsH12AxVhVSPDRmqW7HBGOCAcIKVGWPaqyztgYQzFatZvufPn65dt/2m4gk40BLc6qshqnZb0uKCAEsSqVDTk9FyOEfIQYozHGGk8JonlmRzclEEIoxSiEIATlGyAnAeSu5QX7hdvbGkJECFCKwd0GR5+suxlM5gYun70sl8KIhhBubh4I/fp7emNmrdlLRsLtScG3+orRLZ3QueC9l/LGuqKUpxdJUnqZngEghFtpjNELIaMLeWLmTCBGKaXBOrMslCfnzDh0lFJCCAKCcQJAPga4hQwRSBgAxwh5EwcACTAiv5ylRY/RlVVdLDZt9zsAmCfNldxsNjGlYeystW/fvRuGYb1enU8nKriq1Bvy5nq9vnnzgFDWBNVS8uPxGGPY7x8J7bTWlJH1bosxHoauapvv/+7vae4u73/3+6KQY98TJl6Lczb+yEQGADxNU1FU3vv9dhch5clPa71McwiB0puTWYbps47NGTNPOrMuT6dLhjvGcTwcpz/+/h9DRJfLZZl6IXIfl8ZxrJTM8x8gorUpimKz2WSBYF5FpJSy6jdnp+TKlD19MKbDMCjBIMVlGUNI1loAnHE2hBCltKmqvr9475MPbbthmAxdR1CLFJoX3XVd1ayKojgfjssyr9o2poEQQimmlGqEsrEtvIx37969yymtT4dTPl3LPCil6qrIu+1h7IauPx8ZEjXG+GF/p5Q6HY4uLE3TWGOPx2NVVcs87vf74/E5m6osyxKcb5pGCKH1TS0dY8yzUXabyw1mPqAxRkJ5264zc2q73S4667d9fjJDCIRQQoiUUillvDs+HzBGhCLOGeOkLMtpGIQQTvv+el2v13f3u+fn51XTcsELpfQStdZPT09lqdKvJmBMFS0ocs4sPXWJgYwwAIkoodcHD4eEEUSEEiM4go8xhoABYYRzPjcAMARasjQYHBJAjNnQ53IeZ8ybLVdVjNHPBqUZe58gAUMpeYIUKwrqgaTk05V4FWkBCFnAYv0o7t9ZWfqko3EcE5xijAknoIylZKLuShwdcE4FkIBS6n1ZtQ97OUqS4mIyNpuP1uVy+c1vfhN8WuykVGmt9f6XUOSXFVd01mYbsq7rOGcxBEoY57kw8+v16rzhnEou6rq+Xq99369Wa0qIUqosy76/zPO82WzGsdf69uAghBAihNG+7xnj8zxfL1djTJbMdd2wv3/IE0OeUfb7vV7mV9Jp1rNm1rQQGbiGlFJRFIQQrXWeM7bb7TQNjDGEshKbWpcwwm3bnk4nFG9MWfxCNsuJHVm2m79//qr8h+M42nCjB8/DuNls8mksiiLfpxiQc65t22nOZCiEMYox+OBShHGcl2Xq+3673UZIwzBkwXFd18v8aK09/PBD2dS77R3sb2/B169ft9stIeRyuQDEvPV8+/btOM7DMEhZZNCirus85R+Px8xnJBQ557xzQz9prTebnbUagWeMPT8/Pz09CanevXuXIkEoVVVFKb1cLpTyzWbT9wOnDGOYpmm9ao7H8/Oxa+rtmze//Yf//M8+cT0bTIlzJpg5ODsOnSoqIYSZp3E0eXTJkoe+73ebNcb4/v5+GLoUQUrpgq/K+unw3DRrbZz3HtDNDyBlpyrnY4yL0bdxDaFpmoqiUKoQguUhNbdfKSUpee7qcjXNDlkvil7Ic2oun8uycP4LTB3hliSYQex8ErJ4lzP6qiDK1JnwEjCcidZ6nrP5860q+xv/mdEbGyt/pJRyZ/a65c3fLf8DYyxne6QXI97ovPc+O2qFaOEmeYrWWmtNfhAyBP1K2CaEZFABvfhR5xU0TilB0voXRv3j46MSIkSqKlkWlTGGscgIjSFZ7yDhQlXjOFJKs6V2LvaZZmGtffPm8Xw6LctCCMle7n0/ZlIOQmi1WuWt7jRN3dBT7/3vfvc755zVcDgcHh/eSsb7yzWDYM741WqzWq1Ox4sSxWa968eu7/v1ep19Cb59+Zwd9QCgbdvucmnrZhiGeRxOp9NidNuu88xaFjKl4JxvmyKEhQuyGNdfz11/agqOwItSLos5nU673U7rOSFclQ0ABO9TjMY4jGn2nWmaxizzsuhif7dugxQcxWCd44I451JwkuKilHrxy6LLsmZUOOeGYYrR63kWnGszxyizO2NRFAilfhj2+ztK6bjMp5NJMTZNAwghilBChDNnLKaYUYoJklJyUdhgz93Vu5gQycFt0zTVTd1dzjEC5zwBci4ggjkXwFh0/q9//WuhRNu2x0+HYRju3zxaszAK5/OREVzX9XrTTtNQVeXYTzHG7nKWSnBGT8t8Oh6appmnJWBPEM45vvliDT5xnvWpCBMCiOSbMSJAL4ZTQnCMcQgxX9bb73fPz891XcbkzDIXqlqWmReqJP79b35zeHpar9f73X1IkRAKCGWf4Ut/Mr8KYQUAT6NPBIGEMJMEwSfEUqI+hphQxOhmxoEgJYIRgRgCpAgxYXTbD2NICJFoTaRgSsJGQDFBiVl0QXDTfQmJqFYyqZJf3DzH5AQJPjGMAaGIgGJeJn117sJZ42qCGyblNpbbyEs/9t5NQKoQbYKZoIRTQgEnbWC54vEU7z4mBKiQMI+HiyH8vq6R8/Pjdne9Xnd17YOVpSx9bX3MoFmeV34dMNH346U/7fd7Y8xqtTIu5LEmM1ZCCJSLYeyqujifdQhBW6PKAiGcP01w1LbrouAAcVpMSDlxchjHMZOzEPK1KhJC1kfGeNOuyrLw2TKWUKHkOM4Jkb7vrZ7v7+9ijNkwBwD5Fygyw4OIMMql9964EI2b57nBVKhSMCYEyzYI1niEEucc4+Sc2WxXeXTOruYIJSmltV7rDB6i1wWhECJBMNYQikouvNXZB/tyucRkx3F8eHgoisKZGwB+OByqaoVREJIYO3g/hFhAolwQobYxxmEYOKfr9ToPbefzebVaIYxjSsGHy+kA393eAim4FNRa45yhGHKg03a7LdXauZAvXGuttUs2Cl2tNssyGbtwhoQUq1VTVcW3b9+qUtG2nIYuxrBpV4+Pj977YRwzPQ1S0MvU1CUAIIhv39z3i/n65ZCS67vLOOkA0mPx23/4P5gsjbGMUwQhOBO8jcHs1qtz16dUqkL21y44mxKKkNbr9bU75XmGK7m7f+j7fn9/l7xngifA87IwJrz3gDFjallGQmUhpMY2K5VXqzXGGHMAoLmIZnw199xZ2Z+LRB670YtLc45dybMNpBxrjwDA+5irHbk5NseYImBsU6KU5jc9hGCiyQU4M+Yyseu1Ics1NZvG5P6MvqRE3F5PgEx1zhdmjnGLLykOr5/8WqQxooBi8q+L4YAQscZQSgupCKHe++ysEgNGQBBCEVBIIfveAUBK6OaVxXJX4fNs7Z18TVfhnB6OT0N3rdd3NxcK52KM3dDXdc250HphDKSUCIELdt2ucrlt23Zx1hjjvdXaAkBVVdaC95ZLMQ/jPA2MPYbgEuCQF0fOOQo4d8pN0zw9Pc3z/PDwZhxs3pYfDgellBDixx9+mCe93a0JoLHr//Knf3vz5s1usyEIL0MfMXHOnY5H2KRhGK7Xc7qpvsKbx3e5x2SMWGspxdba8/kYsq138CGQQvGyqBkvpqnDGNd1oe0tIctonVu2vI/RWmduMKV0mqaqquZpHK4XUZTDOOVtTYyRJJZSulwuzt4EassyOWemcZTqRqyPMXoX53nOXMecgpL/ivhiGZNPVZ7p85nLUF62W2BUcIb6vm/b9adPXyAhrXXbtnoejsfz3RuZL2WOkY7kcL4cDgfBad/3i9ZKqb/85S+CF9m2kEmx2+2MXZxzOVbhcDhYq9+9f5vzw7MLR9u2uRPMP4ZSKqV0OXd9P47j/ObNmxwjKqUMIYiiGLozetHq5cVMXiWGEMqydM7F5GKMXKnNet+2rTFunsc392+neYgxFmUdY6RUOJsQQlIWziyr1ebbiwKH8QQeGKlKRVLUbvSKx5l49KuwIPzqkoNRCgFe/hVS9p7MyuDEGSOtcM8jGEe8wJBUKZ0u/DKN6Vw0Gy6rYGdwkVJiQiJZLOhj9ElrDcuJ8ntGIgljAroEiT2osLh5YFxFGhBEnKLX2mkTrYFluJAIsqvanUNJCmZm/PNT2DPdbsqUUFmWjJGuX3I7X9f1shhRsHGcT6cT+xUF11p7s4ZXZfZRJ0jlF/n1EsleTvv9/suXT3VdMyZ2u11KiXMpRXE6XXJUdq46m1WDMT4ejzepvSi01uv11nsbvW3blnMGeWwdZx9TURQRgBBSVZUxZrPZjOOEboa9t+F4miatNabxFTvJd2t+O5ZlwRiM0QjRy7nL2RLGzMMw73a7vPzLDf449vv9LfUBAF6vS2NM/h1zm+Kce//+fb7ErfHz0uec3b7vId7GnfP5HCNstu00X7w30zRO03S3fzMME6Eqz0PZdzMv0uq65oyGGPM9+GsvFCnl9Xr1VkspMWVN0wTnr+fLat1ilOZxFkIYY/q+L8v63dtHQjlnJPuceGunrmua9uO79wkxKTmGmD1VMnMiDzcx+qpqMQbGhHNuHOdMjtuuWlEI7+H+sQq43t9/rFf3VoeUIkFEzzOAGcfhfHj6zbu3XBXj2G9WrVIqB2EhgrPbfN/3pSp8sNvt9nK5UEo5JGPcZrO5Xq/r9baqmHEuAzPRhDzN3/qqF8xWqQpBXsfaPLPmokspfh15s69LLmDW2mw8SSmFhPL8yjm3Vr+ekFwI8p9752/o7u1LbudnmqbMocsXdR6FM26Re9A8EmSTL2OMdzZvjjM+lA0Y8nCcq13eUOSfM/PIjDHe+wTBJ7DWGmOWZVmtNoQQpRSk21odY+xcEFzmDuNlvOaZ8RC9f20+8gGLkABASvTrxzk/dwDgrB36nlC2Wq2yLJZTRgnJnFYpxfv374/PB4wxwSSvfvJ/yut2hFDXdVXVZNatEjKjmNaFpmkguz0v05z9/VECShAhZBg6KUSMUanS++F4OJ/P108/ffrpx0+//8NvMMaIUFWIrr+0bW3s3F8vwKVgTAlpjHm42zGCrn3vvd/tNttdezmd52k2JiWIQpbv3z/qZSKMC0kf3zy4Zczy7YSQEGrSpmEqt07OWr2YGCNlqqxUxtO8t5nZi16MzTIRIOMzWkcUnO2tc0mpMkbIMQMYQ4iJKYUYApe08xxYs17FGC99J6RkjNvgcYoIIURJPg2ZyVaWZd/3QnCXUt5FuUjyiMOYQAi8j03djuMsCx69RZQ1m3VCpJvmFLzOAjgctrt21bQ//fRTUZVCMirasmwB4m+//01TFYfD0w8//I1zxjn/0n3tum69bn/88cd5HpMPlSpijIfT+fvvv08pIWcp5S76ruuGfuIcUoT//v/7l3zrrVariEB3XSFlSolgNs9ztrTMLxeg4IKuqhJA9l0MCFerPRCkR8d4Ncy6rrc3SIrglBCjaTFmWRZVlcPwyxBM0ALNrqK1Pn21cfJmbKLB4F1CDKeYPABKCEVIiSSMIfoAKRG4oUw4QYopJhdTIC5pTORdE/5jDvOMC5pSklUz9mOarp4RqUrPSxe9CYEQYp1VggK1iCDMafRIcgfz8fjnfwVn4A//xWzfQTdKbRHAqAhIKWTplymOI2BKmk21fZzQaLuO3W+3dfPpevoyy39mvBsm7KcYfUphGLt83QzDkBL6+fOnu7u7h4cHY6fhRbhACGJM5EeUMYExZkI451RZRG/7cTDO393d5Ynk97///TRNp+663++t1RGjUZvD5VLVCjHul8EsixKskOput2dCHs9XwhKnt3xMwHQYJu8tY6wsCyEL7D1gnG/bu93GWnO9XJpmDQDOmRwplndJwzBs9/cZiKOUjuMYQmCMzfNMUDLGO2czRiKlTBBS4o/3Vb4Ty0Jwzr0nUlCMQAi2329Tii871KVpqnylZ1NGhMA5nRf81lrnQr6V5nmWXFhrcxyF9/Z6vZ4vT5QiY8z12lWqWjebc3/jbdV1BTFxzqUSxhghFUDK5iFVVQH8260RJEkwXu7X3rtx6DabTYwRd2kYuqZpVus6xsg4zSb7nLEQYtMUgJJZxtzNn88HZy0Q7q0lBGcbduccV5IxXqpynmfKUK4oPpjHx/00TddrHxPa7tbj4prVHS3Wu8cPFlEUnRJsHgfvJkBBzz1A/HZ4fnx8LHNgO6d56VaWpbMGY5z93gEAEGlXm9PpslqvCWM0BCHUNE3jOBLGjNGUkkUH5xxmlFGRJ78s4kDgCAYAFILLfDqMIaWgtc1ZBbmMcc7zLjalZMwtboQzQinNgUXBGUKIdSYQwqRIEKx1MXmCBeCkzZIH3DzvDsNAKM8YCbzwrV53w/HFGOSV9IQxxoQlwMZ6QlLV1IjgYRheWWO3RGqE/EsGXYw+jxAxRm+191HKQkrpfUAAnPN5GBEijLHs0U0YdyFiyhCkrCWilCpVIiLCLbXp5ioKKSCEUnTw0lE3TUOTT64KCM9zv163zrl5GglGMVgsKPIBIej7bhiTMQYlWK8zczCOz1PdlKumfn7+ttlssjSGUswYeXh4aKr6dDrlV/58PstC0XEcow+n0yF6r4TcbDbzYmKMGTAo6yYjnE3TvHv3Tms9DcOHjx8zQCGlNIs2y7zfbUCUVusU4s29QYi3b98ihBKC3KjeLgJvp2lqmqqqOGa8rKrL+VhVFSM4RswYr8tynGcArJRaZjMOAySEMTZ2sk7nqzDbwVRVVVXV6XLGCJqmSRjnLRelNJjFxZShckZV13XLsnhv15tdCn5eBkJIWdZKVtO0hOC8t/kmYlLk7583RnlB0nVdSqmqKsYoozS7IDHG9vt7rXUeKAkh9/f3KT0TEjmVyzxstjsXEiIUJahLlX3gcqbyP//zP7vgjTEhJc5l7iEOh8Pz8/N2u/327euPP/54t3v4wx/+ICWfl+nh4W64djHGqqqYkCGEh4eHnFuOgeQYx6ZuMmAwTVNOXAaCpSimaZqmadVusrEJY0wI8fXr1wwn/uUvf1FKbdbr86mT0nHOQ0BSir9++uHh8e7u7g4hhAkVQkXnAeOYgtYzpRxgyof1cc3/iqrz1+s0Lqt2462ZTj/R+jESAgAoASAEGKEMZPnAMAkh5AUWRIAEGGdJQzLjJLdbwzxiRAaEEHYpRVJwlWzfmeuJUyaEcs7YoBkAI8Jbh8BhRAihEdH+9HVJF4Dw5v/4Yyqar5/+BhZ0itpauH+UiOpzB1YDI7JZlevHi07RzBCIveB6XUolPo/ceo7jECNijGht6rr++vUro6Ioqr4fD4cDpVTKAuH/LQ2JCXk8nq21UnKllNb2r3/9d631/X67Xq+FUFlXFkIYhmG1WlEb/vSnP71588aY4GzIjsohuKenp+9+85t5nh2xl8tls9sXRbHd7ozT47JUVXU+n5UQWRGgtcaYcc4v+TBg/OnTJ2N0XVUxxrz08t5nV/btdns+n7uuu7u7y+hxbiuv16uU0llNCNnv98bYebLOOUKR954gkoUujNNXYDCEYI3NRISbVcIL7AmQsk16bggIoemmvyrz5ZvnpMyRbpomRsAY2mZNGdR1s9nslSgAcF3X+S8CiJvV2lprnVmWhVBGKclXPGO/MFcppUoJSDF4n2Ge5INkXAk2TSOra5QSQVBK0XWdT4AIXaZFKRlCIBh/+vlHY1x/7WTd3u/3hNzC9aZpCpCERLjEq3XrvT8enynlZVnmmLg3Dw8uhGHUdbO1AXuPinodEknGeOtx8hDsiwWem+f5crmUSl4ul7vdNtNrhmFo23UOAMwvTrbuyrcQpTeCMQD0fb/Z7XJbYIzLyFmeTa21XAqcXdydZYwLIaTMXxhfO7CMlOZamC/kPEVkxg/GKISQhSrZNSXz74LWjLHswakXnw2ZM6ySbz+lVIJsIK/zqUAvRsW53OZjn5kH2cwgo4nWWkJunsd5XuSUZawlvwgZj8zUrRwYn795uoXMQu7jM0ZyS3FJKZuKQELW3A5nPqgYm2yliV/CE7PMLKWUs2Hyx+VyaZR4Oh5NSA8PD4qLeZ7nWe92u6KQl+NJSEZqOQwDRlBVldUm55u17bpt291+Y5Y5B+hlDcvhcCCMNk3DKSvL8nq9Guu11u16RR/u9tfrVXL89PXbskx9j9ebNr9PGXljVISQiqJ6//ZdSul4+BkDlKW6XvtlGjhnyzzuNy1Tat223eVqjGnqVVm34zgaY2TBEULn64VSur/bYQwhBOdMVReL9vMyUkqV4NM07fZbG4HgxH2MkAquKBFaG4oJY6wfbgGNhCBrMSEEMJr1gggjKObUrfVmO0xLSmF7d6+1FlwKVcQA63X75s2DDzbGyDkdxyHGaK2TRV22G0KQ1jMjqCxL62MIgZLIuacIW2sQ4e/efgjRLcsCIYaYkvNcSEpELpxZZK21VbIghGi7KEalKgghRdMssxFCmGkUgm427fV8pRR33WWz2wIBzrnTRnJxOn6LCAhnetGU0u8+fizL9Xa/8972QxcCIZwVqhBCVE07z/PT0xPGOC/z120j7+X12ldV9bt2DRhxTvOhRChhzJp6la8Say2lbLVa3d/f//T556Ius9tJVTeLNolg7cM8zIvWz6fj9m6rrQ0pYownY5tCaesIZUVV0oQ6uOTDWmHtdMdxEGV71QOcv8L52+bjf3EUACJOkCAFBIhiTIiPMUSfIKFMScUIEkCKkBCGRARNi4kCi01lfnxm5cqhGEBx5ilJfrnagcl2L2Sl5xDTTFDjY8LYRxqACEqr5fITFLvVd38/2mY8XMEnkAXareS6Ln2h+444HyjHmx3a7LsQI9LAWRXw6GPSHrHwL5/G57+L9yREcHp2MUZvSbAheT3213XbbrarGGM22Xl9YjnnSiohxLJMRVHY4EMI7959cM5dz88ZklqmefBeFgohNMyTKprNZvOXv/xlv78vVF0UxTzHeR63q+04jsHZy+kUASgX2vp+mBDEsiyzQmGzu9PzKATDGKeEuq7LbqlFUQghOKMZH+77fp5nzvk49lLK3EEaYz/99MNqtQrBn4/PVVUhhLzVBGHn7DzPWhtGFQBYq4dhMGzOty3CPKUgpaSU5/1FSjGmbBG7OG8yxui8HoYhRV+VJUIkxMgYU0pO0ywE67q5KkrGaT90QnJASakqBFdVq5QCpbRQaRwmv2hM+denZ86plNIUap5nySgn2GrD61Ivi7W2qdvXt8AZTQmE4AhKKIXucgohCMarWkJy03gtioJgFqOtShVCIJQwIsbhOgxDCE5yttts120TETZmPhz6qqratgWCN5tN3Tb9tfv85YlzyhibpiUHjXPOzTwwWYuyjoSrqtm++S1hzNhUSViWeegujON56Rmhj4+Pf/3rX6dpZASvmnYYhkIq501VFz5oQEhbU9e1WayUqhtGhOkwTFrbLGkDrLvhVDUNQkgIeTheyrIUqiSEFFWZUkIJYohCcgB7s7VKKQSXK02mv+EXR/GiyOOj22631+tVKeKtiwRJyfMWNnq7LEsuz3Vdg4go3sonYyzDv7k0Zny4qqpcMnKBvFGd8/L4JYvQGJNdgF7n79uX+8SZvEUqIZyb0QxlZ9Qn97UY05QARRQivNbglCDGZLRDgBkVLgbOJaU4swWz71OMMc/eLgYBiNysNENKCVCEACl6Ywd4CVlFiEBMm83G+iC5eHr+WhSFXFVmGSj2mESMYohht23zvSoE2+/3XdfNs86vcFbN5QKa1VlCCM6pM7e57uF+TyktqpLmibuty48ffnM8Huu6VmXVdV1wNne7lPCUkHNOMM4Ym6ciw0qr1So4Qym5u7tzzklC8tRYlqX33qcohJBS+mgJoe/evZumKUUo69p7i3F1Ph+5KDGl/XVAIZZlHUICRBCgsmjGeVpA51OCARFCPnz4sOjJObcsizEmB90TQsJiEIpt2wRAuW9IIZ7P57ZZsYb7mDgnIYQEIRPPvPdd13HOAVBRFAA4hwtRDMuyGBey/4vzyWpjrd3s1n3fD2PXNE2IzrkgJSvLeuinH374Yf9wv1qtMjvUOVfXpQjETKMxZr1en06n7PzMEEglY4w5HjEfYhv84XCQjFdVtd/vu/H/z9R/LNmWZFmC2FaueuilZvaYe0RkVkamVDUBEYj0CDN8AqYYYIgPwABfAOmfgAimEPwABhAMIIJZF6pQ3VmVGeHsMSOXHKpcFQO9Zh42Cnd/Ye/ec5TsvfYi0263Oz09W2t3270PoLVWShyPR0pxSmm/2RtjtHVSyvP5XB4OQqgE2rxtg9Xo63Vumqa8e21MVdfGmII/X69DQbpKaZlzfn5+fnh4t9sdQgJCmKDSe1fXrZSVtR4RHEKoGlkYrTnnZTYk/84/Eu4cn5Oq91iIuGjcVcRvk3GIyZwzTjkAhJxIiUzLIZecI8AYYwAENyZWRggqIdfVgRKibyb4bk8jftdHj2NCUkrrvR0GQhWrWytksjNGwAgCjGJKmHHM+oBy1VSBqnnFwPvtoUZtlze1yfbl6xWWkTZtvd2gfuMQDssEEIAqhhNGxFrLavbT2b1M7P0Wc1WVzW+tfXh4KHlElNI///nPl/MQQtju+p9etVj39/cxxuv1ej6fP336VNrTvu+dc5zCzQkopXLilB34/Pg0j9Om658fn/Y7qKSKITRVbVc7TtccQ9u2gHHOebvdDuP8/PR9v98jhEqGrvdeKfH4+Oh9fHl52e73ZeofUI7BlyNys9mUrgUglflfKWFL/E6RtpexVs45p8w5vxFbIHDOKaKHw8GaVbw23K9sFIgxZucQAkxuqatam0u6KGWrWjRNUxz8Y7zNa8q3KGNCay3CsNlsysx4HOaYPGMo5xxI5pwzJmL2hFIpZeG+lsGhniellHHu69ehTBOHYYD96zoUooweKYbL5TKOI8ZYCam1AIAS+ZXS6l1Uqi4DBefccD3XdY0xOGOttU3TnIex7KMysS6HTDFl7Pu+bWsA0FoPw/Tzzz+3bau4CINptvTr6fyP/+6habcuRIpwDAZBogRLwfR6iyB79+7d169fyiyQEGSMIfQWbo+KvcG6KlEty7Lf78fx6pw7nU6EkN3uUHjyhdwkhGSMzfPMZcUYK0cueo3ZLqPZgluUBtG9kvNLM/2q5SUheCHk7cTGRJt1WRalRIxxXKbX2YGnlJYZbdu2dbstjWNVVcWsqrTL1lpMWOlr37RG6VUuUYqzMlB/41WVAXD5KwqYYa0NzhfazTiOBWM4nU673e5WBSKU/BtzG6V0E1DFGDmllNIYCuGUOQ/G6KZplCKllS8RBiGEjEvsMSGEpHwbCaP4u69OVVV6umy69jpO8zwDQAEXm6Zxzjw/P9eV6vuj1dq426C9JJr0/RZhjHCuqqoAS0IIY8w8z4TRy+UC6aYUKCVR9IFiSCmFaRwopVIJLnlKgXAiRBtCMC4ApKKtLqe8jbFpupwzJRwRnGPgQjCKh+HS1k0I4Xq9AsBut+s3O0LIOFnOWddtpKy0XqZ5JoQIiaVquVLlQQynl+KLa0IkKGOMh3nKOTfOmnUVjIcQmg1u+35eRsJJ0ThSShEilFLJqU9ZKemijTGO12vftV+/fheCUU4pZfEWepimaZ6mKQTPOFGykcuitbXWSsnbWjnnESGFbTiNi1lnIcT1enXOORsYFZVqyvU/zjMlNCaPchQMzbNlElm39v328uUpOSsFX+bpeh52uwPnLDnvvbfGpJuznfQ+lt+JUT6fT1obWTUICADebDZt21LZphRisinnmNOyLoSwGFJ4zRT7l3/5l4/v35VhhtZ6WpeYXIbAOc8pMla0ScAYc7e8ORNjYoz9+uuvGGMhRLCu67rTy0vOSUr+9fuTcfZhf4/AW7sYu2yrLaXUWMsppkokwNY6Zm1yvytw9tLBcLE4Bdlsu8qMwmGavEtSEJQgxQQYUA4EM0JJSBiTGGMoGzUjlDEGhAkKIbnoMgHirGe8+uF++esv6VgzKjFiGNXUBz8uZrwoRqTkNrLgvGQ0IJzAU8ZybogQMYB2iXz6UaguYxRinh5fYHgEVKMPP+SmBVkFvbjxhEjIIUAjXLAZyGRNX3dLFo+rSptgjckxzeNkrY8xBu+7XT1P18v5qlStlFqm30ORGcUIEkZ5t++0Wdbzs5RymoYYY1urckAUPsG0zKqpY4zTuKQcuq77+8OfPn/+Pi9K62VZh0Z2KUQMGWN0Or0IIZwzBMPD3UFK6V18eXzinFdt9Xy6TOuiuLi7O0hZrfOMMQ4IrsOFYVK1O+9iiK6wf8tUqICNZfOfz+fPnz8fj8cy1ISUows+BM5FCK6TnTa++BGWA8i5EELKOdyCZjMClJd5naYh56xUzSiFlIfrRP9G+hlCCDFiRmtZTdM0XgepRIiqmJCklKpWpEAxxjlHa61zgRCioyYuNk1FCInePX37rvXirCUYAHHnHCd0tAaj33lwp8u5qeqUICLEhNju90oISvi8XIt7xjgtSqmm6U7n6/l8/vDDp6bv+k1b9Ky//fYbTxn50HZqmiaEcIjOe8SVHOeJYKYkxRgwxlrrcZydC5CRFApT7E0+D3O3vX94/wNmNMfovIHojVurmkNM264HgGWc+r6fhus0TZfT+dOH9yE6hNkyzX3fZ8Dex5xzzAlhomSVX1U9pdcsg3mtDZcSEbzf779/f7LWCqVu3ON8A2PLZVbqrVIAlbasKGcKuSnG6NytCieEQEIAABmlnAr1DHIM3krBKKXe2yL+MWalvOG8UJ1/H/QWJ6IUvXO5UGWLtq187DIGLtdH+d/l2i6lVX79oZQqWQdih2Fo21YpVXIHigGLlJzS4nlc2nuWkiWEREgQAQASgC+APMYZYcaI9zEl8N45F2TFMyIxZIRjCAhjjCmhlDqXUkoEQ4i/E/ogQdv218vzeRzev/+T9x4wNc5Np1NVy+PxoM3y9duvVVURggFQxoRSHALMy6KUIhQRwgpFqXzN4/EeEZxzbrsGZ6iEvLycIKYImRYuYnGI7brOWksIXdf1bn9XUPsYg9a66zrJeGFKcy5LhbWuK0GAIVaqy84WXu5utysljNa6bdsiPDXGAEARWQsh9aoByLq4p6fPba2cC/O8MiGB8BhQyImzilKMEFBKS4FmraW0GM8iQvBr3YRvYw+9ruv6dLp+/PixaZrT6dR3u5SCUmrVN1vH0+ninL+7u1NKvpyepFClpStzslIlqbr23k/T8PLyEpzZ7/fXcb6/vy8scSklQiRnFGPGOP3hD3+o67qqZM6oNNbDMARnXp4ej/tdSmnTdcuyOG28c2TNkLMUijE2juP+eFciDYJdKWObzXaYlmla9rvjX/7yF3rkfd+P43XVlgAwxlNK67rq9eZNXVXVfr8XQozj6L2/u7sr+Us3+CilcRzneVaVqGShOudhGEsNm1La7/el6WyaRr02N13fxGsYp2tbV/vDbrvtMQZj1qqpGcfzPPuYMSabzYbkfIWnGwTNHawpimnWwxpF+voEDot80wKSDCknIBhRAgAQb3KCGw8abkToEMKNxJmBAQ4h1PsOnzfptPBjRZgMOWasuEzeajOeqsM+Ue5dCnFNCFJBhUASLBOiDx8/LZs7nSlFEKeZiVp+/AfKOQhlMLbOkRAbJRlDEYPzLGFHEA4pBG11rr+PDH3EMUaEcHlEJVh6HEfKSJlmzfPsnHk7/pdlwRgQyoyyGAsylikhpbksF1iZmWmtgWDn3HF/oBSv6wop7TfbX/76U9+36zQHk/Q6f//6+U9/+qNS6tdff/27P/9j0zQpuOfn56buhmEIIbS6LVyndZqrqipudAihL18+A8p905Y1ICQr07vCcEEIlmUtmQcPDw/zPD8/P9/MbJd1WWdtDGP827fHD+9XxhFCkFMoc8HiEfhGu4XsEYYyShRCUMqXZdWrOd4fS4NV4Jl5nldtmr5DCc7nc6FfhRCEYKfTqWkaLiqUoZzvnMsCRDNGOOfn8xkAMGRjDKXYe//4+Lg9vNtutzjDtC67w/7tzJymadP1DFPvbV3XUsocY07ovv7QtTsuKMZ4WRYl6932rus2spZa68twKd3Chw8fBFeEsBBXALil3CKKGV30WrUNQunx8bFpms1mo5RiTKSYKeVASdMpJA9/+PN/WzdbjAjGKaPkczDGUKKi997bYkcVQjgejznn6MPLy8v+sC0rJITAuDRmKdToru3neVZVcaGnpQcQSuWc53ne7LY559KgG2PKvy/MFWOMqmSMEb9iLWVTlX7xer0WPmnJvi2AZUkNZ4R7nznnKaOXlydrraA3bONvOcNl7FWMh629jfkBoIxyy0Dkto0BymVfuC/p1Qzrjf30Rq4uFV6pA4pO6Xg8zvOMENput2XMl26CZo8QquWtovXeC8G898n7Ailba2PIhEFKKQYo45Wy8svFX678mAFe2Qze+xB8Qhmj3zvg8/ncKbbf75/Op3L3Ec6KADomb7U21uhlxYCYYCll7WxOSKm6WEynnIdh6Pu2aMCmaXIuMEaVUl3bXU/ngllSSikAncfJGp1TbJpK66XfbHyKXdfFGINPhDAhKAKslEo+MEYAI8A0Qe53eyBYLxMieDbWW3e5XOZ51VrHGHf7o2rql8sZY7A+xxj1vHjvM0SEcl3X3eZOEIpPl19//fWw21ZV9XQ+y6ZXVEbIN7QhBYxxguyDqyjOr3JvQgiJwceMafbep+Au51NVN0qp1dh5nCDn3377bVnHw902xphzlLIK0d0/3HMmxul6Pp8/vK8FI6hS8zxTRgr1QKoaABg7dF1n1lUpgRCZ5xkiuBzG8YUxIYRYV0OQl1LO8zBN1wLFCCGL91jXqJgsywQgVZLHGJUgIaVpnpSsrtcRIWSNb/puGAaUYlu3izZ13aaUvn796pyLMQ/jpLXVxmGUEEUxxkiS9W41mnNuHnXXt+u6Xq9no/Xdca84izEmhHL2GCNnF0xSzrfxg7P+3bt3z8/P8zzv90djbM45BS8k75vamnVexn67j8FXkofoUYrrPBbivllhnkfCScpEMu6co38jgRVslXhPk4E4phGLakuaxkQDBAiGnGPOGDgnnKWUgnWoRJ4hgggmgGMJFo2JEpIwyjFggOTTSLP8dG/+8sWPp1Q3AQuQWQDK9sXPF88T1FsmnPcWQY0IjsEQIhKRPuGQ4jSOGasULHXDZv+w0h5hvU4jBoSdxQRhplZtCCHgQuQoEwJVRSLKGZ1mGlBmOOnVCl4xTBKhCBFnlm3fzdNSqJ6FJfva57mY3DCe67o9Ho+UomEYARKhJOTUqMo5V1johFHtLKVUL3O/6e6Oh3XRTS0+fnj3669/3Wx7KdqPH979+OnD5XSSUsq6wgDDMNSC7jZbTAnnR0qpDV4IxjgRhFDG3+h1FH+qpDDGnK7zZrPZbLvT6URIXc6ClCIjzBgjGI8+UEzaurmeLynEogmpq0pVNWNit9tZq1c9NXU7jiNChHMOGXEmYkjGWYQIY4RzWUAs58JwHY1xMSdGKCFkvAwppYyQC/75+fnheHfcH1KOGOOSWJ5znOdRRFOKWuslJSTGmHSIMc7nGeUspRjH0TtzOc/DcGmaRsgWQ11V1f3huN3/fgELVQdAFCDEnHJkGVyIKGPMUL/bW6sRykwIF4NiVNbVdRi6viHsuK7ry3XYbrdAmQ0hecsYsdaHkJtaPXx473y0wStGi6UPxrTvt5SwZdGMMY/QZvewf/cPm8MHlzJ2ztgp2GUxY04JkwYzOL+c1nnZ7jbBZYzxfr9PIQ6X8+Vy6fs2p7gsc4MpIchazygvtmV6NZigcret61q3rZQSkRu23DWcc6617jabGDLGRbwbClpJMHtN1YVyHb5OTHP5hcXm2lobQu6a1ntf120I7joYKaucs7dLgShSSowxH0KZy3JJX509Yrn2vPdSyoJRU0oJvXUL5dZ/+xtvE8MYS7E1z0sIIaVYLt3yqxBCwbsbM+vVgqMQu7y35XbnhFprjTHWGkpQCCHHyAQPLnrvCWaEMIKpto5RwRgVXHGJlFKlfAzOpJxTogSAUs55jD4Hb9d1gO1tLR2P97/86z9Ldnc47Ha7A1cSEyIVb7rWmPWUfEysb6t209V17Xx8fHwKIWQEkOFyuXRdd39/D3AzewHAhBBjLcZYUz3PMyWEUbwuk/eebjYbKSXnfNVLXdfWulIyAODrZQQAKWWM2Vujtd5suhxyjDf1lZQyBff47et2tymC1GVZCh+4brrzcF2WpW9rztJ1GtuqBcCfP3+ua9X3W4h5XqamruX7TwhCSPnu7uHxdN7dbTNGwRqtNReUVpUQAiOw1k7T5LwBgIJvBGtTCG1dO0dc1QgpEWHRh6ZpFCfHA9JmzSgMw4AQ7rrOuWC0ywE5G7p2k1J6eXnp2k0Iod9sGWOXy+V0GYom73DYYQBrrTUaIdQ0DQDUSmDKi4eZtX6aFs5pjLFEd20226qqzKoRE5wR54Ig/Keff+rbbrfpiljNWosxAGTnzZcvAwCmKBBMY/TWx5yJMW6z2X358lsAcjzuKSbR+5yRdxGBq6rqcjpbbYwxUolaVn2/jSGs65pyjjGrpi70EITQ7rANIUzDrLUWXJYzGgCenr5vt1sAhDIpLg2tkl+/f1u/fVuW5eKf3r9/EJK92VzHnD98fEcov46zEnXZ528HX7dRQFG0sf3wnjSZTeg8nGV2CQHCNCaUEWBOKWfJ2GQL0TqWKVBxwUKlWc5gjRFCBudTzAkBUvV2tz89/wQJi25HRRODj4SA0+ZylbyRnCSXEMaAs49RCu51RSppbMaCRIgcI8HoOF0tgiVNCCBbDSgDgEaGER6cJUACsAxZtY2K6eLwyxCfns+tSMuij1sZo1/WYZltXavPnz8PgxbCbTabh4eHJ/ilPARjTMreWns83hcp+W63d85FyJBxCJFz6W1wznVdp1LUWgtMy51HCGFMcC7v7na/ff71/fv3OccFkqorRuhhvzXa10pIzghh13EghCyLbfoOY3A+xxiFJJvNpgz8nHNWrymlj5/eE0JCcJfLab/fFvIEY/Tp6alQJWKMp9MppWSd8WeHADdtXfzSu64rp9Vd81Bx4fQtOa6cjK/aFSNlxxgdhpkQolRdcjlLDUopHZyb5xkRklJywZ/Q8/F4LGrV4uuOMTDGXNQ5IedCiA4Bd86U1C+K0TwvQvBxmXGGqm6FYGVw6xxb15VyoeoOXoMx+75PKcmqapp61TPFJOGYEjjrlawQItbqqmq8jy/Pp6JPvZyHpmmEEG8z1JyBMSGlJIQFn56fT1+/fm3annC2jMXfX1JKh2Gqq6ZuupDQbnd3uP+h6Q8pZcmFt5oTwCQ+LYtgHGOcIO73e+/t09NT07WFA9w0jdWr1ktdK0pYRlCmaTGisnmLuEs7n6OnlH779o1LKYSoqir4xDnKCSmlztexeGgQQpTkBWXJOafoU8oAUCRnRX+Rcy7Qbrp5WqHCcirSFQCgFBeXLiXYefbruiqlBFc5ZylLhkEO1nHOIyStl2LXXPLxSn+fc2ZcvhG5C7D8puItiwohtK6rEFJK6b0rjXgxOtRaI0iEsBgj51JrrfVSeBgphRKUVDB5a633MfhEKc2QCeUmaWvdKwuMbDabwnEpQso3PAARwl57+gJNhRSCtQzltzONEayUmhdNBb9ez2QiVdvMUxyGod+02+3eq2bTtMN8U6g+PDwIoQDTeV4P+/0vv/zyd3/4I2OslvXlOlDK9/v9thLzKw+8vLJSWNBvj0+lJbXarotWSmlrQkgvT48AcLy/+/L18XS6/PjjjxQzZ61QvFLifH5SQqSUHh8fu02PMEGMpxjf//DJW0upQAhRhCnCXq/OWIYpoqTf9IgSPU+Sq+/fv1jrI8R398cYo6wUYMope375Qiltmi4mq7Xt2ibFoOcpMR6se35+Zoze39+XF8w5zzlgwOfz+Xj/0Cm12hUDokwFb6pKOucOhzvOpDEGAdRNxalIkBezhhCdWXMMx7v7aVk2jO12O/f9u0cIY/z8fGrbVtWU8LwuE+PEOQOQCbo5R/icpmVpcoVQ7rqOEFr80AkhISIqKsySUPIf/uHvjdGYY0EllyLnmzHv5XLabDaMsfFqhnhWdeWDDSa1bWvNTHHebDqzzut6owBM08S5OJ1OkrLDYe+tQQhhSuu64ZQ5Z2yEoux01i/rvNttnLEZIiEZoeyDWwedUhKSW6OHa2rbnlAUY0qIRB/fPXwYhkFKaafrZrP58uWLauqH9x/neZyG4XIeCOOcyXWatpuN/RsS1rAsYb/5Qd79DJiIJS4TqaW//ir3731FtEZEEqIIQpC0pwhiCDHkBBkjihEGSCgnyNkDxozFGDPgTDLO2bqV7SWXH93nJ7t6/HBMTY1hSyYSxsF8/yb3G46J9SsBSnEyYca8o8ybJKMPtArIo4RZIhYTglEDKPC2CdGRnBmQqC0gWFBESGSUtJmaBMDbgCmQOqNpf9xZF4K1MSwhwDSn1a/9djONo/Na+t8HkKJuEE4ZcNO243VsmgZjSjnO3vOqEpxPw3g43jtvrLUVY5u2LSCYc65uG2ttgoiA/PDjH0rGOFMyD/jby1MiKKUkuAwUAQZZC0oZV1FKWteVWGnOESG8GC2omIbRWpujk4qnFOZ5nOcp5/Rf/uV/aurO+7AsS/AGIfTla5KMn1+eKcVVVUFOs55Dsf9Nt+v57u5uXRY9jafTc0qp6zrGWBTEOrfZ9uPlOlzODw936zSnlOQ9d2ZhTGCCcgyAUV1LpbgxZjG2qlXTyBTM+XzmnP/www8Y40VbACyrJoeYs6U0pxAoxbvdwXvPSOR8EwH94Y9/CsETjHOOz8/PIUWgpASfuPS7dGTTNdZa5+z3b8/oFrTHBRWn02mdp77vOZfOhWXVLnihJASghBitCSEEwbbfreusKp4CCglzxrRf27YNORGKgjPn83nWpusRQNpvW+MSbxrKWtp+kM1dQoxRoteZsuj0dRlPzuht2yBIxhuphGiErOX379+9NdvtljO023fThABwgmi0YaqhmOYcY/Qx5WF2u8Ph5eVlGZamrbqumZerrN7r1eaaiIwSQS4khFCOKUWPICGkmqYzOpWqmgqKEKKEOeeGeeGCbPomxuSdreoaoWLQiwkOmCIuhXPOejcP1ww+OHs47K/DGGLmgqDCroIolSRAckIUYeDCp5wSKKUY5zEYAJVSWpdpHFIhHKSUrDGljrfWshItTEAqTsoHACAYr8tijRFCcMZCjOUiv6mHE/LGUgIpU8YYxtR5HxEWdQN6zYSiGIHCuswpJS4UxrhqOhd8TIYIlBNEiAQAIBUqsawEAHDKc0bGWUjRGI2zIel3QEtI+vEPn6bhzJVkwBLk7M2yLN5q54S1NgOcf/1c14pz7q1HGdZ1XZbl65fvx+Pxejr/s7EPD3eU0krItt8hYCjjSjXarlRyUYlZz5izu/vjzRLFuVB0zd77tGiKyfF4PJ1Oyzzttpu2bsZhbNv+6elJKF74eAUYKR5A2+3ex1gCR+eUYohFcyaE0ONls933+8OindaGEuZc+PbtW9M0w/UqFJdSUkpPl0spowqxzVsTnC9TrhCC06uoSdm6IfhhGAjGm74v3dg4r1XVlFvqcj0VdxuCo7WeEFLVLcEJY8IYQYgM50F11fP5JCjb9H3BWIrhfqGY+kJY9/7l5YVSyrgihJ3PZ4pR3VTe27rdSlUrLd4/fKAIz8sYo9/tds/PT/v9PvpojCnMnXldCCGM0fP5zKgcx/HduwchGcJ5IzeU0mmaL5eL87rfdrLq2rallMdgFj1iyNu+k5wZY1LKCGFCyHa7PX9/WoQoeE5KABk757igT+dT8BEhxJjo+3673U/TJUR3f/euhLc0TeO9P94d1nVe13m73RpjmqZJCYy1lFKlKlGpIfplnoUQAPjl5UwI8i6GsIZkfvhh8/Ly4qzd/w30V0sViLcxISp1GOlqg08wa2EM3QvQnnHOBNOrxjFySl3KhGAEOb/mIBW6TgGgSjuMEIKYcogTxK7b4QcSJm0XjWuKRZ2dozx4P02nE2YUMe6dzilwhr0XLY64VhcIOQSEqoAoZZniDJj7iCJCCROnrXYabGBSyk65gBiOCCeCIgIffWxl3daIMIFJ1vMlpIiRpJTvu/2mPyh5k26/PYTj8Xi5vhSlR2kijTHW+5QSZvJ6fs4prdNqre43bYxxnu3NUiCElHRB+Yo3RWHDcMbefXhf1QohNA8jEbLAJ4UBQCkrNNE33jJ+9crnnHMqGCfFFahtW6n4uq51o0p6a07hcrmM48w5/8d//MeUwjBecs6rNaWAI5haaz99+uScm8bZa93WnQs+hMQYXhb98vKilOqbtnA7rLX7/X4cR8ZYjP7nn36JMe73+91uVzrdDQDnvGg9u64rmzrnjAiLMZ5frjlEQphSikuWUiKEMcYoZEL5MC+IUYxAckEwqqqKcbmu67pqWTXob0hYZZKaUqzrmnMuKAOAl5dzuY2enp7aTb8sC+Oi2Lk3VV32vqpkicYzxggEwfnr9bTrN/O8VFVVNVVhQtVVpZqWcYEgj8NsfXK4bo47H2lEvJKV1pZgxCgenofh8pKhBHLzcRwvl8vhcKCUfvjw4ctvvz49Pd3fHWL0hVPCmXAuQMaEkhhfVRirmaapajq/zPM8++gYVqWh9D5672PIZRhf/Mje3Aso/X1EWuzGAEAp5YORUqZUNMSWc1Ga4OChOEiUmdSyLMHrSnLv/Xa7BcAhpLpSlNJpGtbFkAyEMMoYQghjlHM22hrr2kZQyo0xVVUtix7Hse/7N+CEc940TYlKVEpijC+na2EOF+5CfLW1zwAhRACAjCAjhFCMYVnXGPJOcKXqwh+hlIBQCCGAKKUM1sXoS9VVOltKMSEE8s1dSwhBCMs5i1roZU0pUcpTSpASxWBX7c1bujfM41XVdQIyDsu+77y1jOC7w37W6/ly5bISSrZNn3JwLmAogk9CEKaE/Ou//Ofd7jBeh+vl1Pc9oTQBwZjHwZY4O6116dk458FbKgTruj0hJDgfgp/nMefY931VVZvNRps150wJu1wu3tsPHz4sei4vuPhBPjw8bLdbjHF2um4arTUhiDESY2Qcffv224e7A8KJUMQFuV6vnPP7hz2kXNUtZUxINs9zRqi8GOfcaueqqiljLPBKVeWt9H0/L2tbN8N4dc71XTeO45dffyt2x5Swrmuatl3X9dOnT6fT87ququJFxu6dc9ZyzhFgvbh5nqjAHz9+lIxxxmJIIeUy2LbOzU8vBWGTUlZVpbVWBAMk4GxZZ2IwF9JamzL6+PHjT3/5ayXkfr//+a8/lcdljHHGFbmbUjWXchyvhGDGeAqxkspoLSXXy/rlt89t2xcOYYb4/PxMyfRw/0ly5JypqopxqiqZcmScEkrruioAMvLxxz/++PXxe9t0T08v1lpIXsimaRq9mr7vN5vd+fzy17/+1blVSKZX++HDJ0KIFKoUlR8+fDidns1iMKOMCWscyqiYBs9PJ45xjP7+/v48jFJKxojVS9M0qtrM09w2nbV2Gn9frCojLPlqLLgAmUi+IQIsd+UQAE6k4oBQjjH6kCRGGRBFKOMIOadbmBogwCgBIABAOEPGgFBJi/PRiV0HjJiXIXknNwrXG+8zntcYPIIoOEsYJ8oxFgjyevn67u+dIXUIkHC2kBDmLMfgE8aIEAYYQUswbjICQghPWRAaL+d1GQdhstzimJJeA1kwKFVVNmqS+l3XhZRWN2MCiECySbvfS+b/9D/+x7u7fdGrEEYAofQadJNynufZO/fu7h6hPE1DVSkuaAihAKrFby8E5n0oh1qjqhBCmeY0TWOW9fn5WbUNAFxeTojSEmdmjHXOJ0jRxxhjEiGjRCgGQhIgDlLVlFKIKYz0jBEYMwghOKs2m41zQTsrolJKtQg45yHhos5cF933fbGa+vXXX6taRQwJo6qqqqbBGBPKKKUIwbKuKaVMaN1vjDHLsmCMj/cPALAsy9fH73d3dyWGAWGMcao4B4xTAqDsRu8BQoC4FBECq10ghDGWM2KYBK9TRghw8Mm58O3ztx9/+DDPsw/nnGGaFkRYVXW/X8CIcFlxQQWlzjlrTIzxdL0oLqSUUkrO5fl0IZT1/VZKOQ1D0zSE0+JiQQhijEUfGGNVJcuUVCl5s4aIsWn7BOh8HY6H7XA+hcxPT5cfNh9/+NMHjCEEF6NFBM+ztt4Tyt4dPjBCy/t9eXkRjBUf+/3++OuvP6MMm20nBEzTVDOx6XcmhFqp4kcBgCll87Te37e527ycLYpkWfTGuqqqpmmBmArDuTSaAOB9BLAhBIxwOZ/LdKPMZZumGSdfrpxSsTnnCiBMVG2tjd5dr1cfXLAWco6QJZfGuKpqhEDrNPe7bTFyscvs3EAYl1JyWQGkEB1KZF0zpYUqSwlBVXWj4JUR7xsCHKIzBkpNUF5c8X0sqHiRVHHOnXHl4swYRR9LebRMjNwiAhMkQDlaoxPgrqkMpQhuguMQAsooJ4QpRRi9EiFvH8C7yLl0xhZagzMupUApDuj3sRoCYlcrGIOUiovU83BZrcEYN02TMUohtk1fsrFDDKvRhLBaVff3910vlKqj8+u6puQzBMg6BX8dZm/9+XouGEDX1BhgXVfqnNNaL8titWmaplBzyyxHSlnVinO+zOt+vw8hYUy5ZMUvrYwQ/GsAZHmIhSifX7NWivuSsf4yLf12X6So+23vrfMhee8ZJxjjWERahBFCINnSQ5Q2NKUUU8AY921nrS0aJ6VULdUtCcRZZ0fv/bzq/X5/4zikBJAlV23blpFDCMFZCwCHwyFCBIDL5bLMsxRK1Q1TclkWrfVms4E30y7v27YFQO51rFXGMwDgvf/69Sul9F/+5V8e3t0dDofv379tNn0ptwkhdV0TwhLk3W7XNLW1dh5nSmnK8fPnz6WSLRO17XYrJJ3XaZmt955iRghRirdtWxoFpdQ4TWWbjeMohCiju69fv+52h2mavL0pgKVQ6DVHExNU18dxuhLM5nnOGZVYnmEYdrvNbrc7P1/dEp6ebmzwaZnLFxzGoaqqu/t352FkjBUP9zc245s90NtiNcvY1fezzd5dAXUUURtXA6xl/MWsvL0jhGhjGSKuZGLfFMA4pZhzQq8XMKW03LilJ37bsdoaTJOqFO7zOg5ORyU5rjdgJpxc9jauK61rjHCAnDCL18mNX6rtj1NmAUVMGI40ZYuJQjgHb2P0mCLGRMIo5OhWkzkCvbZcIu71MtueM1WjvJzPg2xzVVXZo2gsIoFg+P79e1kelNK3G3iz2azrWst6HMeqqgCQ9z4koJRexuv379+fHh/Hy7Vt6xCN9w7hXMgHBQMoA8iUUtM0PsWi2fDepximaSri3fP5vN1u27b16ZYJUbzBp3nmlMcYKSYAYGIoJziveFXJEIwPNwLqqleMsdFjUSt474sNC0JEa73f70s/rWR1Pp8vl4sQ4v7+HlNW8CFr9TTNXdcdDocQgrXmcDgYY0rip5SqaVrvfXCeUrosS4xRcOms98FVVRUjopQypkqnUKSQCMHd3V0IASFSQtU4595HbV3w1vkVMJmNfXh4SCH88vOvKcfNdreuCwBcr9eHh99roMvlgjGuQUGM0zSVmnu73RJAxY3ofD53XYcpq+t6uE7FqChjoJQOw7Aspuzuvu+VUpzw6/VqbZkK1UIIvWrApJS5d3fvTqP9u7s//fHf/DtCCME3LMdZ652uqurb+akJ4e64n+e5cGKc0aWikkIcj8fT80vTVgDwlmEVQix8Y611jHPddqu2pUdUqmbMDU/PWuu66YZhstbWLbDXSLTiQ8AYU0qNg0mv1o/GGAS4UCyK6VjOWQgRYlyWJefcNE304RYmmFPyQSmVog8+i40qpKfSx8/zzDltmiZaU1TFGGMmVBn9phQAkrW2ADkIoaqqckZF+yulLBNDhBDlpIiRKikK4Lqua/EYwMWU45acSIpwLuXoIZcQ9FI6cM4LdaqUcIzejLc4585HxlhB5gui9jbrval+U1qNqasKv2ZOlC+YXv+x/HjvL5fLbrejRBo9FB386XRijMWUtbOU8Ku4CslKGeGcc26FlBkThFY5g2qqkrhgnPv+/VtVtfNsNpvN+/fvOec+WKvXUpfQpqkZY9aS0dvleZGvovt+s5eSG+uc99roum4wRS8vjwThIjBgnCNKoneQYowx5QCIrHrGBDCgabyk6Hfbbh6vx8N+0gbhqJQI0RmzIshc1TBPMeeqaUIIXdetq/HeV22LCEk+pQQJECI4+TwMw5THpqk/PLwrB0fOuVyWTYrzPF/OV6VUjuH+3UORFTlnSyxB8adEKQMNSqngXLPpF70wxu7u7mJIoq6FkrXqrtcrpTg6TzFcTs+U0qqSjIkUYJ7GWirG2OV6qZs+xuwceGeapvntt99+/PTDfr+PMaaUvTMpx7L+MgLGmNZmmiYE2flbMBFjrGmaum5f10Ha7TYANMWMMRU8L8v4+cuXuq6L3ySjVK/rMAybzaZp+4yzi2GeRinXci9WlSQYC0GLNWaph6Tk93fvAGCalq7bAABGmJPip52bpjXGBOuL0eZms2v77nQ6GWcxYVprSvH1em7bllERYySs4hmu16tgvOu6Z7je7p6e3G/avzqgYYkrZOI8jRBpjpYxgjkKOXjnaBYYUIBUNkQBWhFCCCADApQxoJxTGdUA5IwxQhgBIMTTaqMAeewTJ3acrElMVKjukF2N007PCGeQEhGWAUDx89f/LEF4dZ8laZAMGjlqU4oYMiWooiTHZM9zGdjnYENKQhIC2BkNY/pN4CGyLU4Zy8VYwoCEMM1nplJKWYjKu5iie9vbACCEiDFUbZOGMYSYUkoItDbTMhsdIGel1M8//5ULut9vX16ez5eXP/3pT4QQzmS5fSmlMYZlmauqds7lnPu+R5DXdRWV6vv+OozjOG02m2BMDhEzWpIEq6qChACllGIIHhNSyQoTNK8nTLuiYymR6ilhSqR3y/fv3+d5bZuurmlMGSBnwP1muyyLdR5jhCn+/PVzuZKv47jZbCjnhDFr7S+/fWma5ni3x4xdxlFKKaoqhMCVdM5RwVMCwLjf7hhj1+sVEdxWfYyRULysqxBCVfUwT8bYuq5DSuusyxNY1zUlQAkVzxApZVVzbb2qOmPc8XAfnAdISkhOxbTM/+b48Io3AgC0/UZrrVe75MVagzNEY+qmMfO0LNM0LY/PL//0T/8WY8yZbFtwThcljFJKcUEgj8ucUnp+fkwJdv2mGJ4jSi6XgClSvKaUA8D5dLl79/5wPHT371zMtcAACVBCOEIKgBKlTEr5y88/V0pJKYsGCWLCGC/rjAEdDndm1cusVSUo4W9GniEEKSvv4/V6rZqWM2atzRjlnJkUxeyiaYAQtK7rHiH8movKGEOIpJSKxXSR65TOHgEu8Rg3lU6MBed4IyRTzsxwITZ7b/U6MtpRJiLECBkwxRgLrmKM8zKuznDOQ3SEIpRRSiEFA5THWOweuzfVb7mViw+5lJxzGkLAGFKKOaKMEiKwLFO58yjFnBeilo/RpxRicBhTxmnOWYJEKLs5cEowQYIRzojF4IpDIsVcMK210QvnvEBBkLKPEeDG3y5zileVVKaUexcZl4zx6zDkFDglp9Oo+O/b2VqbEuAyks/Jx1DsqZVS3oW6rrW2l3Foc51zprRo8+JqtEjQb+XXz98YE5BCCM6Z1fnsnVPycDpd7u4OKCOr3Zdfvxzv9qfnF1qMvuq6bpomxghvTV6I8zxjjM/nE8Z4HCcAoJQu60Je8y4KfbpAtbN22+32p59+appmv91dr9fixFRa6u12mzEOISCMUkqMksIEK+Z2ZXEU8n2MNudMEClNBsaAMliXk7/1XuE1BjKE0DRNdna/33/88Kn05eW7FEuvtpUphnJbB+vWdT6dTptux50qr4QxFrzRWgNGKRRy/Jh8QDgXablzJVUqFQyklNLDMGDKnY/BW5Tyjz/+2FT1ahYp5W63+/7ta855miatbdXUhJB5HgtkBwDLshTr1HmeAXCBBIzRzqG67pVSKUH0lFIqpSrVg5RyXZaCiocQrHWylqfTabfdc36TCwtOMOOCy67rtLYxxt1uF4K7XC5Fh12SeeZ53u12xoQYI2M8xvhP//RP1vu//OUvRfPe9z0lftPvystdluV4PBYSbEIIAPq+L0mub4v1h2N//Dn9K1HbqllXIBDrKmUb13Ht//TnIeUQIsngFk0JjSiXHNOMiwz45oOFXjWCOWd4zWnIheqFUWnXAjKsrTAgr11KSHZ7NyHiTHarWS3HRNTCY0xVb58/s/qe8q3PeFlTXjBUDigngnNEsvXrMqVlAYBIMDAOboF6N68Gkt7I3dlNL2PcbFHfdtf5PA9TDaqvK4f1ddA1SpxzSsi6rm8PYRxHpaSU0q6mKBqllJDxMI2U0s1mczgc3MO986aqpFKy65uCDZaZMaW09Apwi2Ll5WyllL51CYfD4fHxcZ7nwuC1wRdDgxCRt6ZpK6UkSplSKpi4XC6EpmE4UcpLgnqlWgS8cFv6vt/tDn23iTEaZ1NKbdsWr3+EkNb2cDgUMHAcx+fTGVO27Tcphbd3NI5jjLHYbCmlYsjfvn07HA7BxzIhLufdPM+UbmOMhWDhnFtXfb1eXQxvrUNXqeIto5QCwAyTIkEst3KMsW46Mw455/fv3/+n//Qfu65DKP+7f/fvMKLX6fdRSNnOkDAmrKoUxFSyscugt23btt8wxpwLy7I4F56//9Z1tzuj6zpCkHOuDK1DSIWhKoRYrck5j+M05/Xh4T3GeLvdGu3buzpmlhNTShm9FP0PIphS6r358P6Ti99eXl4+fPhQXtNbhzeOIyHkeDw+Pj4C3HgAdV37DMUovhiOFs5wzhkhHEKiBNq2DT4655qmKbgIeQ0KDCHE6G/FPVWlxXxFa2863XEa4FWMJJUqUuBy+DPGkncQvNMm1jXjKEW8LqaqKmeMNb68rOIqT3ByziH8ujKnpbjsFTLzW4JvSokQ5L3n/NYFNU1TmuNC+ikv/cZSBigtNaWUc26tJSSXQ55SSmldVmb5Y/k1nTABMsYAIgWZ894b4zICSjlhogihi5ynrJBS2GFMUIby0AghORNn3N/yOQCglLZaa0rZu3fvtNZPj98LJNm1PaV0vE5/+MMfdrsNBliWqQisy30PQDCmISRBmUuOc8kl///9x/+JkPPh/m5Zpvfv3xN6g6/+8R//kRbb67Lz3078qqrO5+Hr1+9KiWkaOed1XRNCq6qqpIJXIZAx5s2ipXjPSi70sk705o7W930O8TIOMkNdNy4H5PPsV++cbHtV3+YEcDMhM845FwK5hc8sFIO1tii+JaXG6LZt+75frbE+SMYJ47u2Ob28fPv+tWt7KWXz6lORM6qqxlsTQ8opIJQh5+vlJLkyz44LwRgzq4kxUiWoZ8ECoFxVlVnnZZm6ph7HcbPZ2GAwBsGIMSs3HCGk14UQB5hLKVHKLy8v/+P3/1RV1f54KNyrYh6CMcWEKKWqqpqmIcVQys9pGsrzXNc5Rl/kv/O8GuN2uwMBlHOq61rUzbqu5cgrmERZT798+8wm8unTJ0yolBWk7JzTJlRV5V3YbDZKiRhV2zYhuJSS1ou1VutHIVQIYRyvN8N3GwCyMTrnfNjtUkpdU13Hsek2Td/BPMeC2zvnvfeOU4mUUi9Pj3Vd1011fV2sdRz2/pzcOyHY4r2dL2b5HE9PZP8PHYXoHCk9VgqUck8QzcXENZTg95RTzgklyCm+tsQo55jTay6pD5RRSMnqJaPEOskwybPTXCHRIWlyjtlpu8wYRYFAZGn9AuszXx4SURE8yA2TMYuOY+SWNS0aZcI2B9LXAQOEGMaYEhBe4yRxTAPOZsn9p362xjud/ZqS5YIiUdO+dctQVbX3fln1mxm0UooivE5LaeMIEzFkjHFbNwB4nWbv7Ha7FZJZu+4P237TlsOoeFy8XSEYYwBU6lqE4M31jBBSDm5KKaUEY5xDrEQVQlBSakxiDPM8EoSK5idmMOtUTreua5qmo5SO4woZH3f7adXLvBpjqqat227R2qfAMNvtds45QnBRoBUVyt///d+/uv4CIUQwIhgRlCHGailDCI9fvxFCmqoKzk3TpJTq+z7GqJSgFHtvl2UqvonFOqb4GBFCjF31MkmKUI6QkBDF3N/GGL2PlFLjHWPst8+/EEJy9E2l/vSnPxXzhPE6aGsg4zcrymm4MsYgBUIYQjmihHD2wfabdpk14VwKZa1njEPGBJFaVeX4Ksd66VaaT59ciDmm0/VUiYoQsozT3bsHzjnjYlkmZ8y8OtVsSev7h7bqNvM8U5JDsNatGGOlhIsopPzHP/6xiL9DcG1VA4VhGKqqen78nnN8uD/WjUopcMETiss6MdkG62JInIlK1QVYRohkzjFlxmiGSWkMlFLOWn9LR03FsTlnVI5ua0JKwftSy0LKcRxHYwzlBQVJzvsCwlFKMQKMsVJqMovWizGr912zkZxRlOI8rzFGnGEYBsZJJdXlcum3XYi3bM2ckdXDsq5SSpxvrbZz5s23UgimZFUeb7n/EEJa6yKIeqM6FxlSuYAZQQFQsEbnWNBvxuR2u7ear8ZYHxNgTCnGFDBgjBEkgqHcYreaAyElWCx2EYSUDrjMNBFCIUbOefQhhMg5d3FZl7GSjIvfIegyY9Lr0rbtalzw3lj3hz/84cuXL5iglNLxuKcUF7OjMowvCKix62Ljv/nH/yq6+Jd//efn08AY+eHT/X/zP/ufM1p5741zhOJ1Gv/4px+V4OM00Gmai8W2cz4lSwiNMVnrmqb5x3/8x5eXp+5Vu6a1kVJSTBBCJXmthFYihJZl4UzO01pXDXrNZI5xAYAY8+Fw50PMOXPOzbKWgYQH9P37d2NM33YPDw/n8zk41/d93bZltFxVuZJca70sCGOsp6nMGEqB3LZtGUwO04AA2rYtvIMQAqaEMVYcJW/tr/clL/p4PHZdRySfl6VpGkbYNE1V24aYOeen88s4Xvfbfl1XiskwDIwxxmkIJaBXAEBK6Xg8pgTDpEMIel58sGX27L0fhsHoue/7sk9UXZW1uNvtnh6/55zrum7bupRsDw8PhfNZbPkKHE0wEUJYq9/mgtM0Qc4FchBCbDYba7XWGmFirWeE9n0/TsM8z/vdoYRyhBDGSXlvY4whOEr53d1dab5vtSMA57yEJgkhuq47n8+FTFs0dq/pWsEYU55tcd0q1hx/qwMWFB2qVMUsViPCEu0lrt/h+Qs5/llrDUQBQA5RUIYQSjEixFJKGaCg72UT4kLDQxgAcoacM+RcONFASIhRUMoxKQ9FciIlv6RY112IBlJGhIb5qse57+pMJSIsTC+JfWXtR9H2jdghYgxul3EI84IZU02NOQPJQgock/3ucHkZ3GRgffHqWP/Tj6xJq/tPRZA6LNenx8f98dA3GxRzCNlaX3pW/xpHqLV+ON5prVOCqqqEUsWhTEophJKMA0D5R0pRaZGL8/Ab0UEKUuZn5d/EGMvXL1aC5Tguw/jHx+/WurZtC2FH26Xrmgze2lUKcVmHZVlzRpRwqbh3t/+jtXae5+PxiBBwzmnPivOwtRZTKrjCANM0lPebcy7/6Y9//GMC1lS11to583B3Z/vWe1+rKkEqIFbf94VO770/HA4Fmb9cLiE451xhfnrvd5tt+fwxheeXlxBC29W73c6sCwaIIZdRZfkz1vqUkk8RCJTNVQrQkv9DKfW+WK7+fmgG51DO43jljCKUpZRNVVNKgzO73S4CssaVuvxyHjgXIQQffMlcKqPWlML1eq36NseklOKUlwNkmqau62JKlFIsJRcd4k2/O6q6x4gCCSm5UqyUB8I5JwDli1wul9Jbv8019/v9ly9fYnDv3r07n1+stYB+ZzwU0lbhllprcw4IISHENF8xF1JWKee/vczeYJIYc7Hz46zCGHsfCn0EAIK/mTOX2dwr9Hh74G+an7qqvHNaazwM/W6XvC/QBcO3PpsQ8v79++t4KThBid3cbrcJwDlHBb1er13XFfgn51z8I4MHjLGLoRzahQZc8rKklEUW/DbM9t5jIFLKeZ4LllnmvkIIDMG+8r1TylprIVhVVfBK+TbGNHWHKYFiSPL78+Hk1RsVIVRyrl4heltcWhXD8Df55WVLLssUgmu3m7ZWnz59Op/PJcmRIgIAqu0Kcaw8vbZtS0nhAozj6o2tqu7De2qMiTG3zTbGBACEscvlst/0T09PSvCYAi1E3JTSdrstqMvj46Nzzru8P2w3m00ZtHjvC14qmMQYX68jIaTvt0Vtzblc9KK17vs+hlCyxhAiLy/nYqpFKcWYOus4l01TpRCjc13X1XWdQizX27bvC7BcXkmM2dkAAD/++GMIId/f6UIWIATFRCjNCLBgOHpCyDxNBdellPoYEgJrvFRIW3c9nyAlgGyQzjmHFClgpSpjrEmGUuqNVW3z8jRUlazVUQgWgx2nYdt3lRSn66Vt62JbX/gUejVCiarphmFoKgkp3oARQAihh4cHpdTT4/M8r3cP9wBQZgb59YdSAYA5R4Us7Zxrmq6cp06bQraSsgKMq6oqjAMpSgD4nHNWigIKOUVCCKPSex9zrJsGL/p0OpVDuZBrhJRlxLXZbLz3r315yYzDLjqWCWNE60UIgXGWkuUchsXHmJdFpwRN062rae667L13GqPEOPXeDsPv6Ku8O9La0OElLX+9Pv8Cp2dAHmTFBY7BYaZSSClGinmMAQvijS/kCAKoVAMIIUpICvH1CSEChQ4MGKMoJIkJjAtGx2CAEiMqrhQD6oOlTe9DSHNEqkVussvslJSuddNZHtfl8gSDJY13DGKVY07QVbipAkUAoDipfE7jdbh8dVcPpEPbd4ftxxdU/+WsP1ax37Xe+9Wjare1McUAggCmDFImhHTd5vR6AW+7LWMCAGttK9UAgGQSZ7yMiya3oUnTNN7b6/VSVxIApml6eXk5HA7FzwjyjSwT483MKKVYTqiYEpeMLsQ5JwX/+OHD49MTIWSz2Tw/n5ioGSM+hEpKznnXdY+PT1JWHHPOebOrrLXfv/7KqMhxZSQ5FzChUgjGREa4tESFG1Fs+QghUvGScfn4+KjqDuFMEJKcSsmkoM6ZEIJe15QS51wKKTgLPmDI3hokWAhBCppS6rs2eAc5Be8nrbuuW9Yx5ywFSwxBiijnFBwTYlkmH1hxpT4ej1RwQoj3Pqbi/gGVqlJK1hmKAFIUkp/PZ8bF2zpUinPOEdRCMIRzEbdAxpQ2WusQUqEjxVjKi+X+/l5b45yrqupwOKSUlqV3zu0Pd2UgIigbx7HMfQimIVqEwThnnft4/NR0PRAMAIyRdbaCkeDWDJhzRVAO2iYwGGPOabDOgkUYuGDOWOfNw7vDb7/8qiretPU0TXXdaK0JIMLZrNeO0ZATxzRYV6JgCc0U4WVZCGEIaGYZE2Kt7bquFMda39w3CSE5EUqpELfjpQwsKKUZ5TL8MsYYrYuC1DnXtJ01+nA4jOeTUgqoiDFa43N067pCTC56SqkgvADpXbfRWi+LbhpCCa+rVorqdDqFEBgn2iylvWaMpMSGYdDalmq1bhoMKVhXANQ3AVWZVBZ7L4SQYCRDlIpbX0IjTLlKCCNcKqMdIhghKpRCOfqQGMp2XUtJEVLsVXfzikGoGN0U75fSXQghEGV6WddVM8Y4I5EiRvI4Xevq97UkJIveYQyAoreWbTpK6en0sixLdD6lXFWVR98Ph0Nd18fj8eXlpVzPlNJE+M8//4wBd23VbLbjt88u5cvpZdu1Ws/LsnAlr8PZOYMRMIxo8e55/YhUyup4vE8pKVkbuxa/sRvIRumy6NJxxxhLUlUpAZZlkbLmXDEmMYSUboFTBVvmTCBCC75fSOcYUM757u6OMTZeh6JoEowppUJKUsrC67OrrrgsD44zqqqqdA/O+ZKsghktMTUE42EYKlV775NeXQyK1SE6pRS/uxuvV60155IQgjHhnHOMUkqcsnmex+GKpnHT7Rlj4/WMUG5fu/Ai46MUV5stKHDW2RBjSG5eANOqqnL00zQ+PT1JKedVN00DOZS2oOs21ru2bc/nc6lwC0OhqKUBIARXgEdrbfARE6Q4K8Wmcw4DKyuyqipGaeFnUkqfnq5t26Z4i6cmhGi7KqUkl6UVq+sbi0cqkXOuKlk85AhhxphlmW7MnVK3Uso5X5ZlXVfGWNu2QFkZORd6V5nNlE/VdZ1SqvyGt8V6Gp9RisP/+/9jNwyqFW+auu4Sq5RSnlITUw4xpZRRzhkgpsK1fh33QmmLY4YbHRoA4HeP6NL5WWOtNiQlylkmNAV/NZrWPQIAyohqATAyODpj7Ao1D1FEu8b1Rageoez01acK0qy6hmw3OjugUAsVpnX8/giXEYhHXV11HzFfPGLO4p9G/L9YMmIDxFxXPYDpm9a5uCwXjkldt4BQht/nRmV8U2C96/Va0nCLP9FP/+VfE+Qff/wxpSQlL9V9KacKYFsUgZTwQlullMEt6TYjhLz3IQQuZMH0jDGlojqdzgih+/t76/M4jpgAxfl0Ogmu9vu91vbl5bmQM6zVGGNAyXv/009/adtWVHUUyVq/Gl1gw9JUIYQYo0IIhHNd13q18zxz76XkMUarzTLPOecYPcNks9mUbwqA2Wsu7w3FIaS0BSGEgjdqrQVl3z5/yTkyxriSQrBSezHGCqkevSbEGWMolyXwjnGplCqymSKnWcbhfD532x3G+HK5wI+3V7BtO2vt/f199NY5c3p6jjE2TZcAN00zTYtSKqX88vJSfOxnEpjgpegpDVmBE00IlVSMU9a0xUw4ITDGPJ+e66rSq3v38e+qbuMzFoAxgXVZ13Vtaz7Nl4zIZrPRy8QoJa8ByWW+aEyu69ojhzFOKb5///7bt28fPnzoum7VRkr5ppNZlkUpdT2dixNkCCFDLs8zxogAFWuESjbh1R6y9NbljuGsesNdy1ycYAoAhJFbi4kxIaSU/qUnrqrKLqMUFd1xl3MmNCNsjI8xRu9TDgCAAZU+imR6Yxfn20lVpiQY45Rvzuf5VXzM+c03sLTsBc5JCEr//UY8Lh+pfNl59mX9WH9TBhNCUoqAczk/y+yGcx69Lbig1trFqJQq0QMF8RbyZpJa0NDy9Aq0VsAJhFBOPnrvneUYylN6+8EYM04vl9OBCmvtOI6fP3+WQkjOL5crQsjmG1JdWqzL6eSca9t2WAcpZSWrGOzpdGrbtlKyaTpOcBGgU0q3202MfhyufdvQadF93+ecz1+/5Zzr6sZ6LSwAa71zEwAgRG6jKSCUsaalRchevhVlgtDC5Iw5Z0gIERpSBABZ1VyIYhRS/kC5+TBGGFAKUQjV1ZmyWzJGTB7jKsdIMSROSuwMQgjauvwBjAmQaINHlDDAfb8RQizTDCm1bZsRihkAY288JTwmD4CZUOM8x3Xpug5TumiDCKEY5+ilrGSljHcpOBdtjC7FhBHlnJqULpdr3/cpwel6wRjHmFOyKWZtXd32MfrgDKH446cPd8f7YZgwJSk678Ls5qbpXpmHnjFpffTeCy4FlzlnYzUh7Hg8WhcwJjkmximlEELAmeaEc4ZyQuXsnXEIIWvtNL0AJs5gQoFSjFC2Vi/TXNdVcUGnr57jKSVnPWPMGMcYTwmmaSq0lBDS9+9PXdeFEK7Xa9NUJeq4aRqtNQjZdq/8W8rO2rw8n+7u7uyqLWWkrQob822l5nilfoAP8vDp77+HQciuqXceIWQWQhCknHMGhBJB+XVnppSgaI2AEIxJBgBAGEMquzfljAEiJEAIQUK1UKSqfPLJGHAuE+wqSpLLKCJCSSUwZZni6D3oDKNRapv1d/PlV0YP/b/55DEjFq/Pj+vlkX08sl7FBNfTJb2MEIHuDqFFPFPOe50zDhkg/efJMCrN/D04nyIjPLrowOUKueeX9Xw+d12z2W3fHsI6T2W4VVUVYZQy1DTdMAxm1f2m8d73bSOUxBhjQMF7KWWR4ozDXKmpbds334ycwXvvvSunAACkHAr38P7hLgTnvacE9V1LEC5xKVLyYRicsxjj2c3OubZuEQLnNEAUQuyb/TAMIVyenp7qrr/tWUrbuikWSGadMaZKKYwRoOScZ4xtt1ulKgSZc369Xqd5JLdQv0QpLXmjZfamdWCMUUYLfP12npaBUVXJnLOelzJCKsUKMOK8d85tNt26rkKoBJARijlfx7Guc4LoY6AQY3CFWlEWj1nm4pBTtV35N6810DIMw+PTF+fc4bBTShnjjDGIiALXFZly39TW2k23m5ch2TKjiTFGQqis6uIj4b0HB9Y6793lcsGY1HW92+0qpQ5H0W2OX18unzbvq7YZh0kylAV1VqMMUgicAVIe5qus6kZVkGLKUXJhtRGMIpQpxc4FTFBVVUXrJaXIGVLOUooY0/V6JYT44CgjCDKgVKi2zqYYfU45eJdzDiFQysirZ3K5BaWU1hR8NedXOi2gjBAyxlJKEcII3TSi5eYw1kohCOVRRC4YzcSn6EPkFCdGqBKcF6PmrJf18fGx7TZSymIbwF6DdVNKJXeLsZv4uFQ2jDFjTIzeOVM+8+ugjb1B7gWcK20rxthYyxgq0SYIIUKKAMnHjAAAE/A+lYsZ5ZiiPy9jiI4xUdU1k6KkPXApKcOYAMJlhSSAlFJICQS5iQidcz6Eeb5er+eGxcL9LD/j9ZIh5Og5xfM8F93dfr+PIRBCfvzxh5/+8tdD38YYN103Xkattdb63bt3Ly9PmQoEQBmyxm22bYxRKG5MGKf146f3TCiEkNaLALbfbc/nF1o0f8uyDOfLw8PDNE1lIsIYwwhZa50zQgiMQa82+FTI0mXpF8h6mqanp6cPHz4QzK6XMcaYIb5Z/hJiqqoqusbCf8s5W2upFAWCkLIigAhFpbQpBW+ZE9zqlJwZYyXiuJxKlNKu64QQKaPLcC1P7dOnT1++fKGc3z28W7SO7paWlVOSUnbdJjovRQkJj9O0OLNOw7jb7apGJQScUOcsoYgQMs9zAXw4Yd4FKSVA5lyWCRlkJJ23Pn758uXh7vD+/Xvn3PV6bds+pOhd5LUo37esv0IcM3oFgGIzFGMElEtnAIhwjkNIMZmcfTEPQUD9Gp6enna7nZQy+kApPZ1OlFJZ1dfrFeGklAJ5K37neWaElUVcWpkiFdNaq0qWXrZEnM7zHGOsqspoG0K4v78vhUV0tpDeAbGEQqUkxvjl6flwOCBCAXDf94yxaVpyhnU1b/yjnNJ/91/98f/5p1/P9vzj/RbhdpjPKcaQOM6ZJMAIJ4oRwpAyuXGc4ZV/cRvMlAFwzun3GxqgwCQdlYCJxylmjAnFOIUUIXgEgAAyjghjLCjgBqWYGPP6mkBK1Sxm9ev68v0RlNzvPvY/vJudiTmGaQwpQQhK8lZVLsilwWi2xhjHkFCMB/Lz98nH+uF439J8Ok+ilz6kuhbJAOD66+P3//Af/sMf/+5P3evc6Jdfftn2PSIEE4QQxBjmeYoxbLb9cb/LGAkuMSXGmGmaMUGU0ru7u7qujXYFK3qjgHof6rrGGJUlRCkVksUY9WynaSqJeEX2cLlcqqZFCBUhhBC8NAQY47ZrSrqLEIJg5pyjlD88fNhuD1VbE0KUVAiRZVm0NQghgBJjR4oBOyHEOYeA5AzG6MKIJoAI+b1r8T6WUZ/3tnACClu74FWFElFMl+aZAySUciGRlZ6bMyG4ijIiBMVgOSMkhEJI+1tKj2QsEEIg5VK4FzJRJfhmsyl/xd/KkIbrVQjx/PKYc75ciFLKu4gQWswFADjnKWallOKqLLAycaeUFgExxhgRwjmvVKdBC44Lp+RwOHgfhBBUimWaEcY6Xmm167YHa22t+LpeClDRqIpKVX4nY2yapkrIrusKRbbUIiEEa31VqXmcSoDBsix10wJkjDHCOGco/FsAeH5+vj/eQcyll0WvutWYYnkgZe+U078oHUpdVe62t52FMUYUJ8jFrj8Ej15jBMdxJJQW+ZMzPoTAJfUulgj2gutyTgkhbdts+83lcnE+Fm5KmRu+Bd8xTl4h3wIZk7fBdnlBZXEWJhAR7G0gXXr3QsIqpRvGuEQPlQ4E4EauxpTcarsQUY6M4lX7sk1iRm9yvnKdY3Lj+sGry15xGihFQEnMLL8qWoNIXue/LeZ0VQtKVN9tfSalddxut9++fo0xfnz3fr2/39/d7baHFALBzFr78ePHskTv3n/Y7XbBxfr+kFKc5/H55enl+dKq6nK53L/70Pdb54Iz6zLNmGBapDVSyrTpq7Ypg94YY8HT9ntaAATOZFVVIaRhHl5eXm4iWsjzMK/rCgT/+uXru3fvVNMyRuyqS0H0BkYVzBMhhCFjyBEBo7hA2TnEEEIGFGMkBOWQtVm0tiVfzKyLtbagqQ6ghCKglPumxZQvyyKrJqX89evXXNKnfTydTsYFSCFEp2TR+Zi2iC6M+f7r53cfPyCEmFBNA21Vz8ssK0lY5oxgDDFZpQRjLAZICQrMK4RgglnrCCEIo8vlsj8e//inH/U8f/36uWkaH5y12jjPCCaMNY3QWiOCOefW6peXZ84FpTSnbK0tkQycM8al8c5avy6GkqwqygV1Lo/jNcd0f3wo6JZzITj/4x//dLlcvPdSiRy8XTVEqKpaSM4F7eq+3MTxNfOr1EYFhMkESo18PNzN8/z4+CiUVHWFCcUIhBDP47jZHzCmXMppmqwdGOUhRCHktOgYI8lxv99DTIzS9+/fP8NvZbF29Uee0v/hf/tv/4///f8VvrZPT1PzTg1fvqn/5f9O3bAcCDinmDAgjAEDAowTAMoQU0TpNZsQcImaRAghHHNMuYT6BTySGDAAIJ5zpjiGhGwKJGAMkDJgHFGmhNKqyhQxEcxpYFiqLaN9P6WcV+Oqyd1XNKkwjGmYsY+UUq7kMg/RTkC62vqYnEHJiVQDzbF90Uu7rNb8rMdVtX8AjCInEOS7B8k4koqE4AFuUPzdYVu03UAwQtC1ndbamgAxXKfLbntY1pkyXgqjuq4xQd773WYf29sxmnPOMS/TgkgRIN0OXO99hrga44Pr+96Y9Xx+KV4rgLLVq5D89DKlmEvGGeOUM/L8/Gj1gBCpqgohMlyn9+8/1ZXwPl+mJymU4Kk41oUQCMEFc6AER4IYwQgRF3xEMSWwq16gHOIk5swZRwiN49h2XYjRWquNiTGFmBhjjAvvPSCMCRWEUkoBYYQgJbTaOcZ8Gae6rhlji9E3QDJFbS1yociltDWMMecjYJ8TgpwJxpRivZoUs5LVcHkhmCFEDgcuhXo7NKu6jdG3Td91XcZ5WZZxnr2PgsuixPPeY8g+mGE8xxinaX58fGy6bp7nP/7x70r+hHPul8+/Ree3mw7lmytk0R9+//pNKbXZdyaJ3f1HVbfzPCcEOUa9DMEa4JJyxDi11gGESorz5bTZdF3XzPOslxVjkIqvOlvrC+0xJ7DGNS3yPgqJXAhF/reuS4xxuJz3uw4iAciQA0KJIByLd4iQTdMUv5eUUqmtpZQpQtlAb9dzWVqAgDAKr5GCkHNB9XFOrOtTzplgLFiInmVgmNhoCWSKkV5HY2YpK4RQ03Tb3aFMeb3386LnZWwqhTHOySHEGUPkVV5cTn7vfU4BcsRQxrKvXSZKCGFKMQABSAjlnMupBXXdAqQYPaCUo88RYUxRji46gVUIHhNIOeWMYgzfH7/M8yiEwhiFnGKMlAFjjFMWk30t5RMgQjEvqIy3McWYYgzBcYIFZ1XNlUSA2e9rSYqu7vBNgxO9dfM6ffz4od9svnz+fLlcAEDPyzmCEKKu2qZpvHfeOsH4+fxy2O1zjt5ETPLd3Z2U9cP9nELEmBaRN6VYimqaL5ATLcCFlLKkTpYyvIA8AOC8KTVLSul8vs7z7KIrq+SNMFXkgCEk8hqAKoQQ6DbOvF6vJYiNc172QKH5Tctc3LG9WwCgqmXxXXp5eQkhYExfa+oZYxwCwRm0sYQQBNgFjxBCMZfKqPj4eO8RQtMwsZkbF2olELpJHhBCStUxxhDKmGHW2grBpJRd1yWUYo7run7//pUyLKVkVFDKCeZa27Zty5iKONr3/bqu0zS1bTvP8/m3Fz3P93eHZVlSgnXRj88vH9+/m+e12N4ywpVSVSW1XkMo7jOogDDOWYSgqqpZr33TVKrxbvVhzTFSWh0Ohxxv/lac8wRZSgk3F8lTpfj5+alctAXDKXbnz8/PRWxHCClsi1LzFlB6WeevX79yJg6Hw/v37xOg8vtfnp7rqun+1DPGvLXzvJYn31T18Xis63pa9OFwF+2aUmaMO+cS/A5BU8QaEv+7P2//z/+n//2X/+E/I5A//tef/m//9//H/2sGjDENCKWcIMUceSYYbl5Xr3sDvx0TMdwihCmlECGmnHKOMZqwQiUQ4yTjnGICwBRJRFbnMUURPMooA3YxM0wQ5oQgwkUKypmpiknwyjg9/foTQBRK0eg7RmNKi55jMBFlkmt/Ol+cZZIS3ui4hvPih+u/2oc2MTn/JS7X8OUz6doFDdzh5+fnu4d7roT3foLn8hDu7+8///aLkKxWLSEkJotwvH/YE0CqEoyKjAMXEiGUaHTOYYLeiOWFJvP169cU84cPHyilxhiA/GZnDwiV3tE5V6zQGGOUsv1+b7RlnNZ17awv2BJlJOcYgsOvWAulvAT0FlV9k2+OaUXH/NYHlKlzOaSMMSkBkcQ5WxKmKaVMiuKPUSSk4zQ3TaNUxbkox3qZ4ZWPUQg7ZUhWjt26kjmjcpkhhLwLRnvv11rJadKFyBm8syZUqkUILbMuM68iAeCcbzabqqo+Pjz89NNP8zz3fT9ernB/W4dPT08l5otSSriIESGgRhtGuTHGOhNC4OQWf26t/fnnXxhjXMpxHIsZU4xxt9vlhDmXCCHvfBmUrut6PB4x5fNspvVbe/yxqnvrIqUURcc40XOepqlWmQlFGcYYz/Pc9/synmzbtq7reZweHx//8McfKtXM80wxadveuVMIKcYMGVtrEWEhhBBieYZCiGEYlOoxwW+k5eh9ylC6Q2NsYYYW+hW6UXxvU9hb74tuO468tqfGuPAasmv0KpuWEGKtY1QyWhwuqV214LDZbNCYV61TSsMwLItWshaSFWSldPCFp/YGRRTqQ1kPbw2u9z6GjCnhXJae2FpLUnrDuvJrfjAhJGcMABizlEUA9LauUM4UYxeCc45iknG+nJ5/++XXfttVVaXajkuFECorEL3SeF+neLkA4MYYxivIuWAziCLnHEE4Rcf+xlenOH+Vk4kQPk1Dv+0JIXd3d23TvDw+5ZQeHx+FUFVVNbUZx5EyTBDGGCPA0UWG6G+fv7ycnwCg7XdMyPvjIWe0LFrJCjMWoqtU552hfd9qrcfxGqP33q561lpThh8fH4/HY4aYIkAOWtsQolKqEZ33jxhTxgRCt3oHAJwzKaW6VgAw69laW9USY7wa462O0WOMY/DolQ6eE7Rt4pzHEACh4mlX8s9zzilETlmJFmacEkDLuhQCl6qbnPPVRVVXkBIhrK7rHNP55Wm324UEjMtuI4bLKYSQYpnwMwDMGG/bjhByncZV63meOUaCkrpRNrjT8+Nf//WflVLbw977aHTYbY9N03379ng6nQ53++Px+O3bt8IDRAglPb979w7l4Ix9eXnR2iLALsTLZSi34MvLC6YEYzgej5QSSikhbF1Xo11Vy67rAJJz7u7uPgYUbCjdNpeMYIWpWoZrOarWdTXOEkIeHx8RQu/uH4Zh+Onnv1BKj4d7a+3LywvG0NR9sdIsnP4QwjyvZbkXpjpj/LA/FgwnhCDqTlC2rFNI0ftYGmXn3DTPtaqUqud5Pp1OlWqkrOZ5xsFpa+qqpZRb97sRBwO7REiPv3ZMtH+fYxi81ptdlzTBmOacUUIRZ4gx55tlX0opx4QzIASYEFRIJhhBseb4HZQGgpDhCbInjpTZQ0YIonUoZ8wiihADKvlUCRLCCUK8DjEB4jX1ATNqCSH9jm0qYwaUbYY0W5OCTzghIJQy5xXUXXPsAq7BpbBegydoU/9f/gfv/le7/837P2PmVhdothA8RBWTe376JithnHt7CNbMx+M+5xzcOntXaDLH3R4AIKGn5SlmtNsdECYoQwhBMFZIMeu6ciY4E876AjuZVbvgyulZzjLVqKqqaETR2ZSCkKKUxTGmZVmIDl27IYjijM26hhyVYlzQ6eQwEoxQznhdhXm6WrPEkH/99uXTxx82mw0jxDk3TqNSinPqYo4pxOjLGI8xelP219Vmuy3A5ul8mZcVEwoI121PGXPOWeuklLKqUw6Fzh1jRIApY5RLF1LOGeE8jCPnnDLuQ/TeI4KBIGs18a6Mq0IIqqo70tV1nRAMw+CcjzGVJ4YQKSTziAEAOedDiCH8nsr1+PyCCG0325TSPI6U0v3xsDscCQJCyPPzc9/3leDzPP/w43utNZfq69evbdv3/XaeZ6Xqpul++/z13YcfPrx/7+warKvruqoqhND3799V3f/93//9dfZNv223u4RxNDF6nbAHSE1V13WDcjbGVJXo+sY50/ftjUpG8eG4O5/PxhhKZN/3p+eX3X6z2+3meR6u036/n9eFEczYjXqNMVCGnbGU3ahSBGNMIKWUMAkxEkKFuF1dr+QYTDCj9CYueIOjX1lgJouM4ZbZgDEWlJjC98QkZUQpRgT7ACQlSpB1aykm6CuRGCGUEDhnCrTJGGoaGUPIECkTXAiMsdbruq6U8ngLCGEYZedcjA5SJgRRym7UzmI6+6o9eyu+V+0RJEIQpbSYDQfnnbGUQYwWIFq3Ii6M1j/99C/TeP7hD59kVd1wb0oxLgQu1zYS45gSSgkAIEOB1AKChAkONiYfTPR6mVLw1q/W6re1hFBZYGG72W+3+6apnDOXyyWEUBSt4zj2+z3n/Pn5mSC6LssPP3x8fn723r+chvGyzPN8d3+gmFPOzs9nwmStqmGYtpsdYFLMdoJzMWZamBEl1cQYM89zEYyrSqx6TilhRI0xISQpJaUkvvLNCn2XAMopa70AgpeXl3WVnHPGbjSzeRgFIyQLSFnrlVDcNI01bpmXbd/DTS3HKGeFhRijN6tmgqcQpazKGLUwzVKI0YfgbVs3mNF51VwKJtQwDEowAKirVq8WADabTUJA4HA+nwvf/eeff6aU7nY7QkjXNUIILsQ8TRyR03UIOTFGCFMfPv2xfKTddpMSOBuHYTgej6VafPz+jHBumupyOTnnmr6jlHZNezmd//znPy+LtsYBJvM4bbfb3W737//9v29ESwiZpoUQVNetFAojOqWpiCw5p0II72JKmFIKWaasjQnOXjlz43BVSr3ZYpesK8bY/fGOYKpkLYSglGPKNv1WyopL8enTp1czdLIsSwlt/P796210DfCWwCOEcGZdvI8xdl3HKYsxvrychWBt3XDOlWAYMrq7K/Upw0T7qOTNPacR3Vc4l8V6Hc4mMBXzrhbyQUGmiXQf3xH8G8soZShnJ4qAACDlmztrCDHnIgVGxR6eMQmv+Ug5JwSYEAoo2+xJyjilRGPGBCGMiEiIoJQwRjEgDAkAIUgYoQQJggPkow0YqBAiSZop5hnVGIbLtxAsIMSrmonieyzbTT8jlMJq7FphxRq65RWV1XMg/9//8vxvu/ojrXcMX/QQ7aKaqmgrX6dTt5+27TGGlNI4L9bErtssyzLP6263q2TNRe1T3mw2xjpGKKXUao0ofiNOL8vSNE3XdSklqUTSKXjvrC16pJj8OI44IinvOOdlkTe1cm7Z7XbRmxjz09PXumr7TWeDs3ZhBKuqzznOyzjNa981lDHK2PPLt8fHRyUrSilBKIQwTXOMqevakKJUJWULIUS8CymnzaZjnCKEiv34qk05K0pjV7pbDDh6Pw0DIYhL4Wx4GwEWhKa0FFVVW2s5x+VuKKwrVKHg7GF/XNfVGtu0G0JIqRfrSr28vKQY+r7HBHnnQkjeezNPGOPyeT58+vT2Crbbbde3KWYhJCZcSokR9T7WNfPePzw8kJtnMzJm3e+OVb3v+21hRzdNJ0WVcmjbdp1nhMB7T4VsmiqEoOq2qs4ZkeswX6b0d//NkSKqnYvBoZRUrYbTy2G7FUK5EKmg1uq26ZdFD8Mwz/PDw8M8rWVCEUJQkllr67oOPilZOxsAI+dCkSNTwotsOsaol3W/3xtjGAXvPSWEUsqIj4RSygvgV8bPxYWDMYaAxHiz6C/VSbmbAYAR6q3jnNd145m11mZKi9C2zIDLEVHsq9q2HSf7lpHgveecMMaCM0wpjIn3wTmnpMQYFfP/G9Z9ozSjdPOjzuRmL3MzogLA5QJmCKFXVUhBW+PNdEjF4BDKOaG3cTJjzEfnbSAU4ZhJTpfr9euXL6XZKL8/h+isxSiSmnDOrfUAxQU9l9IWI4oRNWYVQt3M5nPOMTDGciBK/s4n4JxTyqZx0do690gF1XrJkEII4zhCzFVVE8L++Z//ufglrOv6z//8Xz58+BBCIHgSjGWl9ruj8+0wDO/fv1d119Rsv9liTBdtTi8v87oKhmMINNiABRCEuqYhCGGM3z18SClpMy3LHGNkhJYHt8xj27ZC8UpwlPJ0HYZhaJrKOi0Yb+u6EjICKnZLh+MOYmJMeKfrRs7zfP9wQAlRLjizQlXBaKuX6I21jjCWciSYxliQNw4czfMs6moer6uetttetmoxI6SYYB0vK5VtArysVgiWAJ6fXva7zX6ziylRwc/nF7uYcqg9n09c0UpUw3jab3eznpumMcZJKZumySEaY4RUm71UVb/M+vl80jp/+vTJO2etPRw2D+/vmagRweM4xuiVZOs8Ii689+OcP/7hjyjlpg2FDbFo7XPCnKm2o4SV+GvOeU5knteqksuiN5uusBimaWq7u3EadrtdSmFdzX7bM0yuw4QwHcZ5Wua+75dlaevu7nh8eXkZzgPC8d2HH1StAJC19q5+V1ftuF6sccs4Rx/uj0cCN7vQ+/t3l8vJGCOVoAzlTMs1rBT3TntrcwyjM28qF8x5Cmkyy7quFNGCwimlEKGjXpqmukxnsv4O1wzLXDdbIuV9K42uhKoTqf9054KhQD0QnLGCkOsIDvlMaEooZYQJwwgBQikmhBDjpERuIMABcgo550QRpozgmFDGCeLNtBLjlFHMmNKQUgTCc0ooeYRQjB6TGIlL68DBcSlxzkk/ZsZ8IDlewAwQHRU1cYIRoWqFcAzLN7ssCcVaNtlFe1lPGuxqUd38lcq//LB5f2yjPnXbjdz0TmeMEaU0hLDt+ye4Vc3jPMWQP378gfGGjFPXdnXlKWMIZ0aEm3XbtpgQ752UIqW4Wl3Ruu066xxlJKUkJM+QfHAko2W+1nXLGHXO5ByXyep13PR3PmWMaVXRGOOyLClmJkhd7621Dx95QSCvL9+91V3Xqc1WcroJm8en7w8fPzDGlkV/+PEPu+Pheh0BI8xEcL7uu/1+X1VVmdanFEOIkisNS4Ywz2OyrKQ2VVVVV6o43KUYvNMxWCEUQihCnOc5pYRwlqIihOQMRNXTMPRtWwxkOK3O10vOiEmREHhvvXf7/X4cp4xgf9yfTidnV2ttMcAhJHOO5/l6OT127UZUdUih6RpvNSHkv/pv/2vvPRe/z+3u3z0UBy5rfZzWSnUxRoyTXkZtrZTVNC0xJyl5u92t6wqI//FP/xBCGK+DcTbnnIGqtiMpLvNIKO03m3GZCSLzMrbbnQ0Wk/bPf/zz4fABcgS/Iuxizjl6TNhkTL3ZhGUlkJUQz09fu744y6Z5XLqueX5+LrIi7T0imEr+5ctvHz58kLXQq40xUsXCZHJCSohxHNu6+U1rbzTmfJwmQlEGMHqWUmmXlFJC8AIQvnGXckJAwAafYmRcEhKdc64YgzCKY/L+JgwrsKUJMQCCEAnygTqMMUGAKA6Q1iJMx6Vkj4xxIVgMhnFpvQfvMQAj3PuVECIEjRFWqwUjjBPI1PsABDMqY/KUinLgYIRzTJm8uoIQknMmCKGcC9+tNOuYJGstQREgQY6UMgdY+wVjHDGYZSYk6XX86ed/7ftOKaW1JVjLukasWFdCTsGatcD4t44WiLMBoUgpj37RFkHGRi8SacmgbnaEbu18fVtLhHGndd3VGOMECGPckKZAd323AQBtHaZ0uz9u2o5Q6kNIKRFKuag/fLivqqZum77vtbWZploqzomUbBjO87xcLsPj42POud9uKcNUa42wLArdwjYqcwXn7MPDg7XWW4cQKqgC55xyFkMug+Hj8ThPg7cOpzjlQLBQTSuEaBpp7OqNpZj5GJJHOcRlnA6Hu8swSllJIVwIMacS+MOpyCFxzglhyQcXA2eibduYs+PcaHc+n6uqmabpuOtdUYWKal1XJhpCIMZ4OBzGYdCr3+43RWdGCS8zpxjjP/3TPzljuq4xq+a10qstJee66KZpNlX99fPnhAEjBBkxKqWsf/rpl6aq60bFGAUXbdsDwpTwl9N3IYTku2HVbdsKJqZpRikXkjbnokREOOd2u933L1+FUCnB+XzdbndlYt00TVE0spl47xEilDBrbVVVd3cNxGStuzsctV2XZRGSpZQKFPb0+MKoYIxZG6zX1jspK8J48Ol0ujRbdTmfvY8EoWEYYsizXgsH+3K5pJTO51jXSsqqUFUZI8VgpJDCCntQKQGIjuOIMlRV5Y3/y1/+cjgcmqrODO3bPcZAGWGMfX0NY2Bc5phs9mkeKGfTbHzKJJmGZUpxxmCNoxlBSFhwn4G+xh+9dZA5Z8gZEqQUAQHCiApOEi6gEQGSIaeUIAVEMsECE4oxCUEDAEIEY4QBcrAphpAsUS1LjmhnjI7rpB0ChFjOKYwQVkEySTmbvKxLxAAoQqJAqLfBmyfIABl8RkBxw/PnX4b/9J+X//W7iuJx0p4rQRmnAr1RFN92LCX8ejmfTmfIOCVMiGiaTih5Pr+sq04xz9NSdmmxQZim6ToMhY6upCwzWgBgjE3TRSmFM9hVKy64oFprDKng1QCppA8BYEpYkRojRJSiZby62x2upxfBJOUSEdRUlY9hGCbKWN9vQk6CU+9v/qbFwjfGqPWNGAgAzgWC1pQCZXnVM6N1oRSU8bP3vri2QXLRe5cyQgQzSjAWnAPOnPFlWXKGZdEY4+v1WlXV/5+q/2i2NcnSM7Hl2j+95ZFXhaxMVGaiBJoswtqabMJoNIw4II1T/hlO+Gc4ajMMYMYB2WYggUIVqiozq1JERlx5xJafdu0c+Dk3ovcsIzLu3cI/d19rve/z9n0vuXAhAHgbbOqOEoLb89lYV1VVskgggBg9xjC0Z2Onr776imIIkiME1urtxVXbdovFIm2sVVUlAHJ6SSk/fvyolAkexnGOEW82G8Gzw65/dqAyY60QDCFYrzfTaLJMYFxQTLQ1wzB48D/7+c/Pu3vG2OnczcY+BYZawzmXhXw8uKJYEiadsQRHrXVZNThqQkjqolNKk3s7DXrzvCzLchpmjGmel9M0JBeWlIISkmXZfr/fbjbJ14cFybJsHGZGSBqfS8bHcSw5DyHkIg/OWWtLWSgbklkcPYPSKOVJF+2s8R575wEiAqCUwnMiUAyB4pRExFN+T9qmGOOUUkao89Z5m6RS6VAPwX02lRFCQogxOB/SskcxTWtRwJhiTGardWp+IJymGKkQT2+jKIoEO4Nnu38qW5+m1M+NL/TMAAcAa63RGmGfCOHa6VxyZTXB+Df/+I93dx9uX74GgKTAV0ohIIvVkjGWJlhGO8ZTumVUs9FaI0SEIJTih8OREoEh9F17POyWq9fD1BP48XGu60VVNU9YOu8AAAIJzmVZxqUcxxlhLYs8z8tl3SR7GwDmXN7cvBz6/YcPn7gUXObWR2v8rt8lF4xSSs/KGYsBrS+2ZV0XZUYBACOamgbOua4dxnEsimqe1TzP1vo8LxihyfGd57m2RmtdlsIY2/e9MXq9Wnen43JZGe0gIuccIXFouxhjLonxYZ6HoigOh8M8m6pZKm29NySiJDK03httQgiG+P7YqXkUIrsuKsywc05ut/OUf3r/LsjQNI2xHmAmjKpRVeuK4DiM3XKxRiG5kGPf9+uLbVFUpCDjOGpnGWPzrJ2znz7dJyYUfo6vmuf5cNyXWS6lKOrCOXd39/DqxYtXr1797nf/XBZFjP7ctepxV52H9twhhOqmOO72ZZVzyqOPh+5gZrVcLsuypJQneVpTpaAhk2WZ9/Z0PDLGnLP7/cM4jt98/fXQ90PfV1WxXq6UhcXy5ng8fvjwjnNOEU4gXMYIAAz7IS2jYRgWi8XpdBqGzjlHBZ0m3fd9lhWcc8kzbyG6uF6uEtvLEn04nS6vLoKP2+02y2Uqmw6Hg1amqipA8dOne0pYsnMkc0hVl9bqELyzFmPMGf35v/r2/v7+cN69efNFekLSjOrzYg3eUsZj8N25XW3X8zQEyK4uNyV7nPRrhhoXHWY0GAcEB9AIEIIAOG0RAAABIgQgEcJTNAMghALEEENwLuMkhOBi8JCaQAjhEGOkTATvfXDpPwfAARBE7BdbErAeTs6cQ6iYuEJII70LHqKzzsxR9y52IXJAEgAgCJAlFEtW1wwzzoiPdtS9nnd8ufZhsMbLuqk2DYlRj87BOGsNANb/6FvgWf7NN+u3b9/dPTxsNheMka6DrJBt23569269veCcG2fneXbOWW3SELSua2tMwlCkvpxSKjmSZm0RQpxxH2NEhHI5TWa9XsOT/iZIKcuiUkopPXMhGJPeUx8ipTRpFDCKhOAEIU/Hw/l84px7ZwghBGGCsLcuiYwQQsMwEIJSKmj0USkVZjuMveQ4KS7Xq01d18aY0+mUtrkY0GBUCKGumhjAWEsp5QUvy3IcJ8bENE2pDds01TAMx/OprmvtNOe8KSvOuTPufD5vNpsk/4whFEV1dXVDKZ6mIV2703k/KdOez2VVe20wxja4eZ77vv0M4gjeXF5sp2lCmFDKMaLO6XEcju2pLMs8lwCgNWKCKaWGsY2I3O8/ckIxJtbZj/fv+74v6yJYz7hM44AYbZnLRX07z/Nk3fXLF4vtNtGAjZrMrKConbVlkVnr53nmhHJOZzWJTGprMMZCZHo2T4EHIQDAPA7B2dVqUdeL3eN9ai+peTQzLsuyD6N/tuLkZX1ujzWiMXqtLMGAETDGSkyf5a5ACEkmLoyeRc6cuxQslpgYaawTIqU0YlBGI/SkfmJPaTcYEYwQwiiZGF2MAWPMBNc6xugoZ4QQTCjCMcbIGHEuOOuCt8FbEhDNOOcsEuStDc4DAYwpfkayfL7cE07iE3r2R+X/Z0dr9D4+jZotQdjHqKyzxiHkAQCQQ9G25wOJ/v2nd9/98fdZllEMXMoY/axGmZeYgFJTCJxJofVMKcf+6Zj/zMzx3kbvIURlBg42eq2mzjtHCOM/kighqVlTnlBVLzCBvu2yTMaAHh52ZVknEjNFdL8/plH3MIwB2qyoz+fzmzdv+nGwSnenM0EImCiKIsaQZVnwcRznv/7rv2aCBwDrND0ej4QQ500qfAXPVqtVCHBz8yLts4wxZyxCKAkKInpibyZwklLUGg+A0xXGe49woseRNJ+AiOq6CSFstxe73e5wah93h6pqVnVRFAUXdFIqJO6VdYSw9eryfD4Pw5AYls6odIFN72TsNcWMcqG0FUIoo5KBjGCSlvI49vv9frFYxBCXy+UwD/v9fhiGEJxgTCnVHTrBMwCstU1gCrmUVVWNaizL8osv8g9v3x0Oh+vry77rMAaMuODsdOxub2+naUIoYAQxYESJd84aX5XL4HEMMI0Txli7OfqnDN3kzIuL2jmHIFxfXSU77+9///urq6txzMuyLJvNDz/cYYxXq9XxeOzGKc/LcRwfHu4SrXe1XuR5Hj18+cXXWmuAgBDK85zyhMp6gjg67Zt6bY3q+94qnRfy66+/VnqWZeacs86kTJ7dbjcOEwBggowx3nlCWFFUadylZs0lT+1oQggBlIZYj4+Pf/jDH16/fp34DOYn+qPHx8embF6/fpPl3Hm/WNYA8vvvH759Qf6/48TEhqIQADwGiBieITgAgAB97hHFZy8SQthDDCGggOAJEzY/7SyQAtgQigCAMEYxDWITx+MpnY1ZIJ5ryGrwXZzarGgiCoPVyPEYGITgwQMiQBgWOWVFlS9NJCAaD2KetQpR5JlgbFGLu7emEByT0QTsJo1DRIH0Y582l2TW/Pz+U5zUZrNBCJ1Op7IsuWcp1SAVjhhIQhdlQq5WK0RwURR91ya+d2JHl2VpjDLGpecr9XUZI97HxM5NkUR1XWNM02Oo9eyfqVvjODnjX1zfGmNUjITgLMsowYnM5UMAAGf1MIwTmhkTQogE4VFK1XVtrU6/DsIpMCMURYEiTShBQsjj42NZlqvVKoSAQZ5Op91uFwM09SLPcxdcUsYqpRDCzrmUbLPdbrMsM8p+/PgxYecfHh4Oj7vXr19ba5PKGp4dMhjjcRyzTGRZsV6TeUhXRushIkT6YUzuJib5T7//dIOhlCulCGVKGaNdURRdN2w2mzzPU4pUCCFtdzLjyiouCEVYzTrGeHV9UdXFPM9DNybbpPceUEh17X53JEV9ubpIzkmEIIRACKEYj9ZmWaZ1DwDTNGGcY4xj9AmOTSlOfoSETHDOJfBkEkYRQvb7/dXVVVUV7TCnsyr1h733VVUlzF8SxpdFZq0ZxzGvNum/DU/gmmithfjEN07qBIxJfKJoAaWUcoZCdDbV6E/S9xiTO1mkP4Qx5rzVevY+4UiTaRgQhs+zWO89ptQ5470P3iejIDIpPZARhBxY54z3ESHEOZWMGYQS85JRgUgKDw6Jyvf5S0j3gJDwAIA4ZSniMCSFr7PeOW9nFANE/09//3fjOF5dXSUDMU1x7wEoZS4RZgRPG0u61KYxNqU0BNBaMxKdcxgCZ3jXty4FFWMc8I8n8O7x9P2f3jPGNpvNND8wToosH8fZKo0Z7fsehmGeZ8ZE0zRSZnlur69vDqfTbrfDEX/33fd1szzGc9OsQoAQAqOyH1rJxWZz1Z7nw77dXl4wKeZZ083mIsaAEV0ul5ksYozOBe89RljNhjHmnTFaY4ynSXHOWYKLcjGO82l/qOrCWuW918omlTkXbJqsEMIYBxBlnrVdP89zWZaf7h8328vVajNp9S9/+CNAuLm5ycsiNbczWWw2mxDgcDp23ZDSe7QyRs2EMBf8/nBqqiL5Z/K8UNOgrY+C6nnkXM7zTCkvy/p4PBpjwAPnvFkt095BCDkddjHGqmzmeQaInNPb22tB2TiO09wBxs6Ju7s7xsg49v/wD/cX2zUAXN+8Wq83p7a/vr798PaHx91dkfO+PdsIl9stRXSeJsZYXlSERO2sZFLNmmBsjOq6M6W0yDIMYZ7HsswJQRlny2XjnMG4nmc9Th8wxjzLKIZFVZP1mnP54cMHWeQE0IuXN2lsAwEdT3sAKMpsUsoHhxwAgHdea43CvDv1FOOmaR7uPhKCaE+6sb28vNztH9MdJRmWvAt5Xkop2/Z0fXWDMU32+WmaAFBZltbbuq6D9/M8Ukqt1VVV/fKXf/7u3bv7+7svv/zq4X73U/3R65fXh8Npv7vfbDYEogdw4F683P7vEP3P/wXFwLAdFGCMY3COiBicw4AQIgABAEWMUCqFn3hYkSACAEAAR4wioKTlet5rQvAh+hhQCCjGiDAlCCMSIKAI3kcPSNi8If4K3NE/vAPX5i+/ki+/QQ5DxA5FF7xxLkbgWHKeRQ2CSu2CQ4Ytcu+j0VZiLtfy6uvVX/6Fhfg/W4Q49sM8MRCU8rIsQwghwAGe4vAYY9aHoi6LqkrbZZplWmtIhKLMCaYpHJpSXhWl955yEpyvq0YpZY0ri+rcnjDGWV4y7rL8yb+OEEgpAXcNYG3M6XxISIcYHMY4Imj7I6U8L+vFYsVitHZS1lnnZcadM2WRTwjMPEUUvXOUkEJU/bk/ted5nqXMr6+vCQIMkTGCsfDeIRQJJUVRKA2UcqOR99G5MM+ac/np0z3nfLVaIeyysvr6qwohJPNimiaAiBDu2hYANustRvDp0313Pt1cXXbnVgi+bGqAkAt5c3nzww8/vH/7Yb1eJ3ZgJuRkXYBYVkXXdQA4Al6tVieEEias6waR5U+HDYqcUFYWIf6IRPVWT95Gr2WReR/79qz0sFyuGecIY+dtNIEQMk+D1rMQIrAgeaa11pPmXFIimnpZFiWlnFEWoovBcJqP/eBdXG03WKwBUcA4omDMGLyNwWk9EwTB2VxwwWg3T8fjcXuxmeeZ0qeYPJFJFzzBKC/k/f191dSMEaUMp6Is6k93Hx4fPm23W0rpPM9cZAlYqK1jWYYpGceRcoEQwRiPw+Q8eGCywN6HZyijxBhjlIpOgnA01njvyTOOKoSgZ0UJ0UZjQtNFJ61ShFCiqfgYUEBPz3UICANCnFKabrup6QIA3kfjlDMmeIdwJJiG4JwxUwDuJcE4hGCV/XyxJiSxZaxzzrsIGKXjEGOMAQdnrXeUUgCerg4hBMKEjcEYo5ShGAiO3jujp7k/LRaL7/743Yd3P1RVQSmWUhrnSsYQcsPQIYS2F5fJ9EEIsWpON4YE0+VcxoiM1gYgRo9wAAjBGwzw8Onu6uYWyI97GpdCePf69Rtr7TwPh/0pu80xxj+8/7Db7fKs/Pbbb1HEEODu7v7FixfDMDzuj8vlchzPx/sPMi8ZoX0/YEyyLDdKnQ5nRMMwzoL7zWaz3+8B4O7u7urqisYYx3FYLBbpWmet7bohyzIhCue0td5abY2JMaZAeEJp27YydzGi4/HYdidG6HqxjDEWRaHtU06OMWaaVFPV06y19jEi58Lt7a3MCqV2zrmmaVLwzmK1XK/XeVa2bTuOoxB5WVaMUQBIA7N5HLx3VVZLKYPHKatHStn2fVEUCKFxHOdZt20/jnPTNFJKJll0EWP8+PjYNFWivm23W865tjYV3MnHbGZljLm6vmiWy3GcY4yFzAghb9++Xa8WXdf97d/+16vLm4Dw+/cfCSBjTVlk4zivNxdqNm3bng5nQsj+eMyy7OrmxlultT7s95zTssyXy+Xj44P3Xsps7NsXt6+899vttizLGFEIoawqhJ74rlJKJgVCZLVavX79ch5GLmjqEEYPSqlxHId+L/M80ZQwxggglzIGRLGiFCccf1UVmCOMYb/fZ9nTDG+aptR3stan0BWEyPF4pJQLIY7Ho/d2sVjInFtrizwXQozjmFIiDodDURRlWd/d3a1X25RVnl4hhNVq1Z66eR6X6xWXudZmudz+4suC/B2xLjDACAgV2CuCUrH7zPSJz8Xrk4ry6d8+STeDDcH5aA2EAD9RHSfDQnyaJT9RoyFGjCgiEE0IKMaiKuLNfPrQv/9Dryd0+zOMGWMlz2uZN4VkxtlxMMPkYVIACiICIbMiL6rSjc710/Fs2tMex2a1Wij1NE1HDp3bLq2cLCs+fwlpIwOCtTJpnFlV1e6wDyFILp6qhxi894TERMwpqpxTluhRCQL6FFcVI8aJp58lA/o4jt7FhF5P3SClVNKIKqUZY1obNM/eH6TMKOFdOxRFMU3T+/dvF02d5zmldBz6tu2FEKPRQohXr165EIZh6rpOyqf4Yc651mGaJoJoVVWM4xhtVZbe+ySIJYRcX1/HGOd5Zhw755p6kWVF8uU75+/v75NuOTxHMKVebvpODofD5fVV4txtNhurDSHk5uaGMZaw1Uopxp8qe+fBGYcQ8c4nj9CkdNLpZLnsTmdjVD+0Px7A3hNCqqpinHsf8zz/ePfp5cvX49j1fY8Rats20SoAghBi0GOxrMxsTqc2z/xymaGAum7gUvR9zwiK3jnntPYBs7pZ9Bq2ef1cC2KdWriYDFqnkW2qMb777jvGaZ7n3qcGgE2mg+gdJxwAuq5LH7ZcFymr9Hg8IBQ3Fy+HYWAC0hH1jBFk0zSB0mX5FOpXMtb3PaI5xiSNSwnxAOB8ivyLmLBUbccQpmmyziVsyziOSqlkRo/xiUrG+ZPHxDlnjHHeYYyBkBB+TFuK8UcolfdRWx+ciz5gEhhJvauYvn/87LhNv7i1NoSYZRnGWAjhbHDhqUz33lOWBFhPu8DndjRHyHmfHKeBIElxdDqYmZO4u//wL7/+J0ZwQiJ694QlSPtbYv8lhSBCCEdI4MWk4g4BCHnKXKKUgh2GsbNmGsfx/ccPjPHb25uf9FNQXTfjkDhlPCUCpIbQxcVFJovz+YwxlhJ579+/+zjPMxUcIdS27X/5L//1F7/6lZTZ5mJ7PJzbtv3D7//FWvtnP//GubB/3L1+/ebi4jKE2LU9RERDCE3TZFl2f3/P+ZzqxRDCbrc3RsdnKH9ZZMaYw2HXLFZCZMYYY9zm8sLMavf42Lbtl19/aa3DAME6RtAcI+ecMbFtFi9evDgcDtM0+TA5F/78V7/84fu3wemLi4t0EtTVIkbEuVwul7M2PBMUASBnzRS9pZRIKQghWVZ8ePuOc7HebgAAQfTBkICV1nnOsizT2qa6oSiK2czKGinlw8Nus1klvqZqBxeDtbYoGGMEQlhcbhhjWs/GOO/9er01s5pnhTF2PpZ19Rd/9Vfexz/96U9mVnVdt+cjBog+jlNPEPXOpeV1sdkGiPf396fdLstF0zRVIThnBIUIVptZcMpFZvQkM2Z7fT4ct9stEDpO/TzPyW11no50llxkwzgWhcjKjCAUgtvtdm3bMkLbtl/UBcIwDENiHXhjORecMjX179798NVXX3FOP3x8RwVLe43WqRthxnH0LpRlDYBnZRjFZcnX6+1+dzweHkJ0nPN51jF6ADhMR0BxuVzudg91UQohZtVzLp1zP/zwQ13XP6k8glJTCM772J6OREx50ZzPe8ATRl94sDlFlFJgAZmIQoSIEEZP5W/0CJGAICIM8ISpjNF7DyEEHzxEyDIZnA8hoBggPE2IMQaPKAox4uhDjMFHHwmKhJLS+xmDNSiKFV++1Mcx9jt+4ppl3kkVJORVsV2xphGLWuDCR2T1bCYF0zh/+jBnVd0s5bIOUweyePfDW7OaRCbv7r43eqyzhlDOuPxpeigA+BDTzI9QghCKEADFGHxdVUmmgbC6vLzMssI5h4EsFitK4am1WJZFUXz8+LHvhjwrIsUxeM4hIoMxjvHplE1zh5qVMXEMCMEYSykdZFprgpm1HiEUwZ27XpkZwHz6+AHBLQpeKTVNk2BMjU8KDynFPKsiE5LTXEobXNcPUgrGmDMu8WdSX50Sn5TPSc+SuspN0wCOzrkA6GH3OA5zBF8UBaXUg/feH08HZ/12uwYAmQkuWHvuUpjp+XzW2m5W66M+IoTuPn5aLpdG6dR0jTEiwFqZvBTGGTXNwdnD4ZCaXlLKSc8+uCSGsEb9ZB06EyKWyEb96eGxruvlcum9jREeHx8vLy/LspRSTpNf1suizKRuOOZVuUSXiQ3MtXGEEDWN09DlMmOEIESqZROAHc7T9vbV6uLKB/DeUgzequiI50KpKc+lD07pOS8yLtjucLhijGOUprDpAFZWi4RMsYaQSqtpGmdAqMjycTiNY19OczoqCCHep+4ykmUZuhAgAmDnI2OsaZq2nb21ATz4gAlJtaN/JlYShpWe5nkWQmR5XmDsvTdWef+EC01rKcYUGPV0fUSIROSeKmYICIL3HmPiXLBWpwMyYcuiN0mB5ZyDEGP0lFKKMEYUIUTgR1OQiyEVUXmeM8YQcmCfvEkxBqUnlygkGCAmKVLEBIfgIARAIYI31hLAwRtrZj21v/71r9vuWJQ55zIiPGlVCTGO83K5bOpFlqVOJyOcee+DUcG7iBGjJAbvvUURGGOIyOm8LzNihhmhuFovqqrCKdjj+TXP0/nc3n16ePny9XL1Os1N/viHP3z3x+9T3kPbtrnIeCa7biirhlI6HE8IEUDoF7/617vdjhC6O+wxolVZvnr1hiKcZRkhFGOCEDLGiEz+8s///P3Hj3S1Whmj9vt9Qsk75/I8T6FmDw8PIYTVapme9qZpUlEVAvgICJHtdiuqatE0yVmcLhfzPBOaxCAlQbTvxzE+hVFfXFy0bZ9sBpjhFBO0XC7P5zPn8vLyMuVj53kO3mkzxxi3261S8263Qxw/Pj7e3+2ur2+nUaUJa3c+X99Uy+Xq4WFX1wuECKV0vV6nriAQnEIlU8DINE0E0KjmBMqI0UvOz+dzjJFS3A0KY9z3YyGztBdIKRGOmGQhwMuXL4+7fZZlZZFN03h7fd1PfYpJ1sre39+/efPFert53O+3y+Wsxrqu9dwvl0sh2GJZD8OwbFYp5BIwOp/PfTfO8xwjwoJst9u0uy0Wi3HWx+MxXeimafIxJq9bVVVVURrjxnHEjHrvpZTW2tP+UBTlsllcXV1st8vz+Zxmb8M0pmQkjGmatFlrnfXOhcViFUJAiNzfP35Og180K5mlxDGaCmUAmKaJMZEmWOkh3Gw2Qz+5n+QBU8oJ8QlhL6UERIQQHz9+mmlJ6TcoRIIhOBTAsohRQOFZCfl5gvX5lo0IRRj757vwExtkUsG7GCNBMUU7PMk3EKIIpwu7Dy5CqpNBBFcK1jniqKD1DTWtPX+H2k/VN39JY+EMVy7q/jwHjXMncuRFJptKFDmoCrSfhqkbpmopr69vw0g/fPhP7VfTUnKrbJTIu5AKSufcT9sAx+MxeAcAq9Uqy7KklkhkJU5oxGic5vfv3xvjqqqqy4ZS+vDwKcuysiwfHh6Ox+NyuXTOHY/Her0MHrz353NHCCrz/Dnn3FhrI+CEU06lc5FX1iLOkiYOU0pphp/cL71+8+YNY+zh4SEZytNcc7lcci5Tp+4zMLwbe5nlzjlCiLU2SfoJBaVUDAEAmqZp2zathIuLi2malJnLsgTASqn1ev2cxWKH/px2tGpbpzIo5RBnMk/T0DzP1+siE3IYhu+++845s1wuj8djqiAfHx/TZFppH8F7a7y1XdcaY8qyAoCL68vT6ZSm403TAPxYBJdlud8fI8DxeOScF0WRRBh5XpRlaY2Zpul0Oq0Xy7tPD5jnGuk8zzkxalJeoHnS1ruyklmWUUK9DbIQZbnSAW+Xqzdf/WKcDabEB+ud5pzPk0ryojQVTuTXzWbzsNuN48irUimFaVIpU+ec4DTLMud9GutqrcuqSGKRtj1J2S5WS20MpVQpnarPuq6DMSKTMUZCYniyKmQBIfb8JyNCtNbWeMaYlNLHkDyvadybniNJpI6KUu7DExE69Z+NMUKk2SfinAePjVHee/I8903EqM9eXvwUDMwwRT74EGwIPsZIsONUfAaApBdlVAjB2I/t5TS1Tc91eA7TTdcC//y1UAKAEcOEIrDeBYBodbTm7//r3759+7auF08ikojrasm4xCReXlwDwd4HKSXnMiAgmDmKk78jCcWtdS5JHBgmhBDw5/2DoCCEyCR1xp7Vj5ICa60QYrVaNU0zDEMKVl+v1/Fr9PDwwBgriuJ8ODGtkuwgEZMwxovFws1DXddaa20No8I7l0TgLrgQbFmWp8PxN7/5zeZiyzmnnNO2bed5TF2yT58+vX79uizLaZryrPzFL34xTVPXtYQgIQQXlGLCRRExUrNOM23wQQhxcXGBKXyWtodZA4Tz8UApn3To+/7+08d/9+/+xxQjw7N8HEcuJOEMIXQ4t2PXp+4QpRQTRBCJ2A3DbOx8PvuyLIsiU9oBws1qqax5eNjVTem0ak+Hql6s15s0SQohnE7tcrlMno2iyNaLJoRgjPHel1k+jmNRFKk5xhhJcdlSyhBwni2890Pfj90wDMPl5QUhTOvZxYExJjP25ouXnLJZjR8/TgHBer2MMUrJnTN5wdvuOEzdPM9qnhkmBOJq3XhvtbIYA6PQt8cYo/VhmpRgjG+W86Rvbm50cJyyvuvneQaMVpuLr7/+mjCq59Z5Az6k8N3FosEILZZVCEUKHAw+bq8vLraXmRDzOM16JpTUTWG8sxYKVJZlqY1K7sOkd0jSLUCoLGvBaQj98XD+j//xP15eXn355RcpG+Pm9uKZG6rzPLfOxBjLqiq8oJRPo2maJs0w0ut0PifgMCFwd/+Y53nEJJNsnjBCyBPtlYuIYwgAAbSNlCaNxk8TsDFBSVXknEEIY0oJoSEEZVVEETCB4HyMlGAMTxbkEILDQAEjRBBh3nuwHpzpnSEOOCchUpsv0fIr6ka1+2/q+s+Xm1uWZXpS1g9weAynPSw25OoLDQLj3CLinMuqFWV4Uv2pVZMvb7980Sx3wRutLAq4zBaT7dI6x/hHM7TWllOSZVmiiTHG0gwYYzxjTAi5ubmeZyVlPs9zXhS7x8dkAUhd07ZtE2dnvVnN1mJEUwKa1frXu12WiW+//TYx9hgjyS8UAlhrD8fdOMx5nud5XlfVPM+Pj4+piVUUWZYJhFBVFYfHXSIeOGspY9M0p/MphKDUjBDKuEg0OkyAcXp5uQ3BC5Evm4awzFrbD2dtZuft+w8/tN1RCIEJDQEQQpRwpafL+mKeR4Jw2libpkEIRSDWmaosrNXBButMlksEeJpGwShj7MvXb87tkWJcLJcpFtNamwruYTyHEDLJOaXL5eqJ3sCYEGKaprLMpZSM/riEUMTnc9e2bQSci0wrw5mYZ911/Xq9LvPyrr2TUpZZGQJwzgEzpZSgNrUlH9+/c87JIpcZ3azWHz58+HT38Obrn92d9fWrL69ef3nqJ5FJpcYiF7MynJKzmq3VZV4EHwJKOjKPMVs2zd3dXUaIyGQ/DlLm6RT0IWRZNoyz9zHG2PdjurAiRNLhXdd1cI5z7oJDCCcEWIyxPXeXN1fOTFVTc8o0Dd4Z5xHBNMbotYouJEjWMHSEUYQIIk+SWIwxJvC5NBIyT99kujqkqklrnQQ3xlgUotWG5iINUBljxijrjJQSUHTWJRysFLl1Xs9KaxV9IIhSIjABq7VWE0KICc4YYYxhjNIQDSHktE5lOngfnIMYo3OEEE7I5Kxz1jlLkQkIAMOsJs6Q905Nw9///X/5/ofvyrKknDgfbQQgOBLEMsk8aK2BkODBCMcYCiEGbwnGCEXnbIw+ZcBqbcZxHHVfZnA+t+PUI0FCcP3UcyaN+xGvi7AH8Kt1g0koiqxtDaWUMrHebjabzf39/YcPHyCEqZ2/+urrLC9jROe+m+exakpKyWazdsGjYQghhGCddgc1D05dX1wqNWozbbZLxnBV5VRwOgxDWeb39/fJmdN1nRCZ1joGXNVFkr3c3X1M9/puVmW1XG7WRlvvo7V27PrtdjsOQ9AOIZzGOR/eP1xebsuyfHjYIURfvXp1/+nj5zsXk5mU0hiVIOlt2zPGPn78mOpd7SwhCILpuo4QfDwe+75fLBaIcc45AP744e7Vi5u+72N0aeGm/vZyscYYd92QWGtpn/IpKejpEmSrqjL+qWlsjFosFkKwRHlcLa+6rlsulynBdLVadV2XappkDmGYoIgIIUVRaK0R8lrrJMnx3m+3l8fTyTnXtW0/zZzTDx8+ZJm4ub7U2qw3S6tc27ZZUYYAajba2s1mI4TgNHPWLRaL5XL58e5TeiSsdymUFyOUwKSE1If9vuu6V69epTZd13W73U4IoefZaiMyptTsvb99+Uprvd8dpmnCmKaPk6gjENEwzX3f9/1IcAorjX/zN39DCJXyKV6mLKvj8bhcNlobxtinT3evX7/GGBvjz+c9wYJgvlgsjjCmxSplUVV18JYQQggfhhnR/urqAg81BBcjdcEFYzjHFIcYGRCcKryUAIOfxYfB+iT0+PExQCj1lKJ3weLgrXcBoacx0lMdHDyKgBFKDY8QBNHKqdl0PWCPaJ6Xt8jsp/lDGKdZ9tWyXl4ttB3G4WDnwfVHZyJdXfIay7yGvDrtT3DoQHINAVF+++ormSmE5i/ffPlUhjqbYm2EEJ9L4OVySRDkeT7NI6V0GIbj8ZgIvUln1A/D0+iUsf1+n3ByScGQvoHVapUirrOqmifNGNtut0YpjLFz5ne/+900jVVVZbnAGCs1YUxXq9X5fG6ahTGGUXrY73f7PeOk6w1jZBqJcy5VgZvN5sOHD0KI4P3jbpdcIinMbp6nVJG05/P5fGq7E6di0Sz7vpeZKDKGyJSOvXTtS33vNOQ7n7uyLLWyf/f3f/vv/sf/PWMEY1wURdu2Wuvb21uEUFVVITilVHQxGdAzmRtjkjC77Yd07U6Ha0pHLssSY5wUyJwzwVKAHEtK3WEeGWOUs/R9fl4tfd8XVblebY2z+/3BhcA5h753zp1O7WG3T0dOURTDMGKMiyJjmDw+PsTgQgh5IRGQoq44l+/ff8SEv/nyz5ist9vbX/3VfzcZj/FTDu449QxQui5orfOME0Jc8OmwTCrfoigeHx+X6xWg1EZi6crIKMUYP6lPTDKnIkopY6Jtp2maRJYnxFUiIKUPrrSZpknPfVlkSikAxBgz1gf/NHCNEQUEMTgAAIxSEBHBTwyshKByxqYF7P1TcGHSRn3WTqf3n0zD4zhmOUnuROeMNk+fK4QUEUgAgDHGSEkp1rPSWjvXYwJGqVmNlNIA0YWgtU0FQPpmjFLpvAeA9BA9TW1DyPKnutwHxxgjCAQBiqLV0z//5p+++8MfE+qLMbZcLagsANB+fzyc+le3L8dxAoIJZimdmjCGMbVWoWcadnJtYYzLslRuZAwzJKI1x3Fu29Pl5TUhZN2sAbq0lhhjSXWRZfk8z3VdHw6H9+/fX1xc1GVVFMXPfvYzPc+AsVL6fD6/f/+xWS277lw19e3trVKKS5G6wgThh0/3WZbd1rnTpmmqy4uLRO2glDIpaFUVlNKqLu7v78uyLMuybU/b7WWMsN/vYoyc05ubGy6oMaTvW1nkSqnkTGjbtl7W0zwQgox2jHEI0TrFOQ3RD8MAGMUAGOOLi4sU++Wc293fbbfbiKvvv/++rhec0+h8CI5SPI49ZtRbLQWf5/7m6up02P3xj3/8V7/81dXVFbkm7amb1WiDn7VuqrwoLwFzY8xyucQIA8BiUfd9Lzi/ublSSk3j2J7PFxcXi6axzlFKRV6khMvD7qGu62maCMGr1SYRBpJmb5rGT58+YQxlWU6qJwhLKfq2Ta0ShLEPIUBURs+n0+XlZQiuKASXm812Eb56vX98PB4PlOLNdrVcNsnixQgVko19x2Wmtc4ySRmumxJReTqdUkv55z//eQC8udj88Pa9FPmHDx+Wy2VdLzCmjNFmscyyLM+eK3ghAWAaxlPbVUWm3OQhDvNwao/zZDCmhASMcdu2aR8EgKQ5lCKPEXln2rY12mVZNo4jQAwhvPniVdd1VVVxLr33MSIpc4xx1/bz1DIqnHOfHu8SMyG9muUyyzJOyel0+vnPf353d5dXRVVV7SQhekyBCkKBU+Sd0zRiiPg5+SQQIBgiAA7PkQMohIgAQojRQsQIABEEabJqkQcTnpK8EYXU10qbDsGcEsQRQppIKgvwuVNDMJN2DssNbH+J2ruAySwyT8BggKzIGefOGQ+h3ZtZ+1rRetVcrHxVmfPo7BywG40Ekutx37dDURcBQQpLE5xzJj73AYosjwi6odda53n24cOHxWKxWCzGcUw93mEYQoipr9APo2DcOZQeUcqewl8Zp95YQGi9rK11Wmsh2OtXt2kT/PTpXivlnaEUxxj7qZvH4fLympIsBHc8HhGG5aJ03mhjyrLCwNLGp5TRCI3j/Pvf//5nf/ZnRVEY44ZhSGMOKSWi6AkmgAKKYIxKZ4CgbBpVXtE8r1K/nTFGKfbeUkopZs45yQXFpMyL3/3un4syv1hvOKdj12ptp3pwzhGCQnRCiIgJwyQRtRinw9hD8OvNIoSgtUq6pOjdcrlMM2bG0e7xvu+OdVksl0trYzcORltCMWOEMO6cC/HHSTzjcp60lJJzkVS+CJHT4Xg6nRLzNR3w4XnHD/603izzgW+2V+/ev6+LxaTVrEdAzAZ0ud0OOty++urLn/35ODucdjY7U4YgeCG5mabd7uH1F6+edbyQlmKMMQSX5/mhPZ1Pcb25UNEGACA4RoCIi6oxxlDqpzjNWklBKeMcPO79OM6UMw8Rop/HyVIqxJPhPgnTMC60nhHmCKM0KlJaWZNCdkmqKyB6DDR1sJ9utDFEH7Ses6yglAG4dNymgzmBXJKSCmNMGOOCzoMySjOCMYqU4ECoc8YYG2PEEDDmgALnnGKGUHTGjv2IsAYAY5X3PstEsmMBhGnokqho7Pv2dPbeV1WxWCwwisFbypkxBunIONHzqOY5kwXCYR6nIhfz2P63f/i73//zr0M0QhSpYKuXC4yzEFHfj6NSq2aZZVmzWgohrAtKqZLLLMt63cXoU+cvhMn7CICAQFkXGXWZkJeXF8fDbrlaWWsBBUJ/XEt1XWSZuL9/1HriArXdTBnmgT4+3s/zyAWWWVbVmRDZNKr7x8e//Ktfaq2HeSwLCQjlZUEIijgum4pi5oPFEViZo6owaqqqar1cWB+SV4KmO7LS0+XlZWJTpHvExcVlakX2fcs5b5qKMQYQ0sXz6urqdDynnlvftiiCUgpjIqW8++EDxtF7b5ytqko7FEJYLpcIIcZYwiCHECijL1++3O+PRVEEG371q1/FGCml574LThmt6rqe5xlj/PLl6x++fztN069++a/zvPzyy68ppQh5goKUPCLGuDDGBG+S5i3LMjXPMsuyLFuvVtvtNp1YT5p7TNIFIm1A6RoIACmwDAD2+33Xdev1OgSXji4MaFZjUWTW8tPp1DTNfn9kDq1Wq511Saq63++rpsYYy1x88803GH/rvfXBWv0kbx77ITn8MMbX19f9MFHKtNbBBIwxwdD3/TCNy/X28fHx8fERBW+tx5hyJjfr3HmT5yUjOKnMlDIX2yutteRiuVxaPXsQALgoqqpeOHucR8U5X6+3S1srpdK4iDLOmDDavX373juz3W67dpe+AUJIXdeJUnJ1dRVCkJI/P8bQ930uZZqxbbdbKeUePj5XHqMQQmtHKY0BbTeX2qt5ngmuF2Xea+aRJhipSQWtOF8maUa6maYqNgQfQiDoyTXh45PkEsGTYBIhhBGilBIMTxfxECh58l189jwARghjJnIIGgLCRAReUD/E2TofaPvAIkDQPiiaVYjgaW7n2WUYOOF67iatuXNZvUGBYMEqIqau++fvxj+XD0J/qKuN1WNRSaX8brfTWi8Xq89P7DiOiVeQKpvUy4kxpjV8d3dnncvzIgHSF4sFI9QY1XVdlmVZLjnnSiljzOPhKMvCOSdlNvYDAMxqatt2u11rrS8vL+u6TG7dhKcIIWinnVEoxjIrrENMlrNSWS7U6Pf7/WaziTGkQnwc+9PppLTmXH5O35NSYoJDCJxneZ5DiBjjy4tLAOCUPD7ep1iReZ632y08O1KMMUXZpE77fr+/uLhYr5eE4k+fPr14cdM0jXMhNdUYI4wTY0xVLvM8n82T2AohZGaVJuXL5ZJznuIUEaHWWkrpOJn1eh2jRzFM06SUssFTwpqmYYxwkjKjfnyVZdm27fF4XK7Xf/Znf9aP4zzry8vL9CCn+XeaHeRZaYyp6twYXZSZc+bm5ubU9VXdDJP6eLfPi2qcwzf/6l+//vLbczuxLA8BCELWmycfbYS2bZ9dGyJ1ep9drSwtac758Xhcby7SoAE5hBEKIVDKknAXAIwxecazrBBCoJinmphnMv2ywzBIJsJzalD6W6y1lFFn9aCeCuvEUk7e0RACoSTdA5x3z8/Ok8xCa50Rln41AEiZygkRlRpO3gcUnzXY1mqNfbDp3cZIlDLW2lw+5/pZ68Gn1e69Px/P/jkJXgj2+Rn3ISTYS0J8py2FIEwpTX8OembdJ/kRo/x8PDSFmPvz3cd3/+1v/zMhZLlo5nnkXMqYClMeARdFgRBOrir4iY/cOTeOI+e8687p+/E+daFF8EAxzjKmjgdO2Zs3b2alpJTHw4H8JA0pyzKMTZrcpzI9TVXSEkqbZDLLlUX91VdfJYROvWyappGM/+lPf1oum9QJE0xqrTMuAIAQYozZ7XbB2YhwCuCix9M+seJevrwlhD0+PqZov+Nxt16vEUJKT4dPhxfh5gnrpdRisWj7s8iZ98ZMc9+fJc9CCP/yL//y4uYm4yyC45x6Ep0zTXPRtWeAUNWV5OJiuzx3LSFYSGaskpJnXNSX5TzP8zQQQsysGCfWKhTj3f19DAgI/eGHH+ZxvLm+vbq6EhnXWg9914/jPM+UZ3kelbEInoZweSac1fM0IITsPBFCTAj39/eyKDfr9XKz2e0ezKwoo4l4EgMKMfTD6XA4SJHf3Fy+enULBIZhYBmxVmdSZJncPzxKmb358kuM+aD0uduVTV0vGs75ZrsGgLqprbXzNBg7xxgZQak3Zaz33mOM+BNTBgGEosiEyCat2mF69/0Pwdssy+q6RITlZRGCOx/OIYRpUt9+9bXWGqHog/Xe2slc3lxHwF3XuRhCiOADYrzKSsaYh/ik5a4MihCsa+pFnlmEgWCasGrTNO12u3E4U4qzXGy3W8GzfmiTlaKu874/hRQRHeK5OzHGxnmq6o2y7ubli7dv32Zl/nmxyqwwzhqjhZDah6qsXO+maZh1xcB4IwBTgry2DiQlBIfgEcE4QowxRBc8JLGojz5pK1AEiIAAMI4YI2cdIAQoIkAEYUzAQPAeQnAY4xR+4qILAQIAAYgoBrAIEKIV5iWJJMQRxglXNzrgOJ590BmN9eIyF7VWJp7uuscHCAB5ZaY5jkpsrkMm9h9PAPPbXSSi4QGHECbVsrJMbUyEEGU/PrEhuGn0zaKqa3DOLhaLBB8IIaTNbrlcXl5euhjAP6WvhkgAsQhPNNbd7qEpqywT9/cfYnC3t7dKj6fTqZBZXsjj/rFpmoeHB8ZIUWSMsbIstdbW2u168fvf//7tD3/62c++LaoSIORZRgnWyL169SpGFGGOPq62m6ZprFGzUkIInslhGMZx9OCxwZxTY01d11WRp3bL7nGPYmia5nA+ff31133fp9RLzvnhcOi6LuEPKSVFkeVSxBjnafzFL39mdNqzfJZliWuYgocRhHFMZTQZhkGNEyFkGnvnXCZ537cpP5FJwRiLIfEZcPQhhFgUWb1cxBhnpRhGBBAQHBD8FAiz2qxlnvV9P03T6XQsmzoxRuZxWG62u90D4UxIPg7Tb373z9fX1xc362kaMCc2hLpp/vD924jEV19//fLVL+92x+3V7WJ7axEpF+sQwjhPBWMEIeeMMwYRxhjbbFchGoDMGMc59d5DjIzSGJxRFmNwzkTwhDCEEIJ0LgJgIIRGBpgR65L3IhLCq0p0XWeMEUJYNaPo9Tzaqkqi+mEY5nE0pqaEcALOaK2fsJEIEeejT0x1RlxwkZAQQgzI+4AxQhjSjc0Y55xLHYLn2heluV7idcTgonMY4+AtRsxplOTTRDIMgKKP3iLEcATrvTHaGaXnAWLEGAhFwTuMkOSMUuqtSQ1rTjEETzGqijxmXCkVgzNWEUYZI6nEIgj0PAECzqmapuC1ddCd9v+f//f/q8jlMAzWWslpEn60x6NfYB/xYrmumwIgYozmeeq6FlNSVw3hBGNhrEmfkRBCKeecM8adDYQwTu0f372du11RVYfu/Pr1y4urtXc/VsDjOC6XyzdvXt3fP/bdSWb58XjMy/rbr79GCHlrEEKrdcOZOJzO1qr9/vD69cuizNr29PbQv3r1Sht1Ph28t935DCHeXl1jwpSaX758OU0DhCjzzFq7Xq9psuVJKYdhCAHKsmRUpObVNE15nidRYqqMMcZcFoyxiIJzrsyLH374wRuby4IQstvtDrvdf/9v/1dt1wOBEAAT6qHljKVQzPtPd5vNKnVUdrtdmv387ne/u7m5GYZBcCqEKMsSUIDoZj0yxspioYz/t//2fxAMHQ4HrfXhdHz16tVyueScjl2fFLNlWTob4jMUJok2V6sVjpD8GyEEZd04jrP9dDjsLjfbu/uPaTbW1Kl94TabjXcxfWTt9Hq91mYuiuL7P31HCEEhzrMCTLOsYox/++23lFKGCYpQlWUSviZHYLo3JRN6aoMYPUMIi8WibTtrrTGubpbpqZCF5IROY2+Mcc7+/ve//+bPvt1sNm+/+8AYOx27UlZlWSo9OWedM93xoKy5vnkhRGbnSQhBEQ7RMcanaRqmSWstGDPGWG3MbF6IG4QQJZQS6mNACG+327/+6yJ4PQwDISyBHdIojhCCcXpWTYp9lXnWtm16SoUQf/zjHxOx639ReXSHGAPnMV2u08fXZnBqDLaOHIN2GAtaYD09zZxSyCuEEHwqXPGPhewzLfZpvuViiDFAQAgx/ITJpRRZNadLZaqVY4LvBe+tpRgoYT5g7Yy2hjiESUmyldZniQIFo84nTiteLAnmVf6yur7pzq0dZ3DUHg5Wu/z16+sXL0zoT9NHUW4uywttBOA5eCjzPLVqPmegAkDf93Wz9t5fXFx8990fEy4q3evTG8aEeO+VVkPbcc4JxsfjMUXdpdHmNEXO+Xq93lxuQoAYY5nlThuM8Xq9DiG0/UwpLcuy759mCt779D+79nQ6nZKV/OPdh+Vm/fLly9R0xZg673/zT7/581/8q6IoZhRvbm6yrACCU8EhBNvv95zTqqqMVQjRLCucC4vFwlvTNA0VPIlCE5DSGJP8PFLmfd83TdM0jZrGVG1rrRMG2Xu/2WyOx32McRynaYptHLgQjLHz+bzb7fQ0SynHYUg/dJbnCDkpZbNcJolDqrFCQMndZHz4rJt1zmFGUzvhp5smANR1Xdd1nuejmlMruy4LjPFqtfIQtbaMsfV67b3Xeq7rep71+Xy2+/P1iy8/fHz8/Xcfvvhi8eqLn129eGUDtg7nOR/HngIGCIBCcAY9MxQvLi6qqvIOWWsJQS6piuJTBm16NH66sL33BGFCuBARIZRlmZ7n5O4lOGZS5Hk+6ykVOalLPI9TKnvGaUqe2TQzRsgkfa+UMqkXk87UGCOLHGNK6Ge0HPLeGWOS2hQTliryvu9Tmcg59z5Y59LnIhg/67p9evPpEpn+6qQxxEjDsy7aWuushYgXi4UzOllymeAIoQAoxNj3PYqQfmWjVdd13nurdF4/lZjJ1BtjNNZqrb0NZZHbuf+Hv/uvXqv0ZWqteSGMMVRrHzAkUAug7XI9zCopD0IImBLOeAhBKYXjE7Q8jdjTP0RAmMyNHq212+2Wcq6Dm6apLld5Vn1eS+m8aJqmLGvvdIhQFAUiLLUlKEaEEIRBB52Oy+Vyvds9WKcxxovF6uHhgQvGOUeISc67c6u1LgjJ8xwAtNYoAqYkeeVpCqU3RiUm3GazSQ3bWY3UYSGbcHJVVaTqfhj6eR45p8bZtm3nbCiK7Pv7T8Yq79DPf/4zNc1N0/ig8kLeP+5lVgbv8qbeP3SFkakwX+X54+PjPE+cC0bQ1998+fHjRxQheJ1lAoBbrTihi6vbTBYuwmpTt90kWZRSVk3jgjseD+M4LpqGc0kYXy7X1juZsxBCezxRgqy1NzdXRqkPHz8O7fjVV19tNptpmpwznIumrKZpEkLs9/tMFn3f53nJOBhj8iLDJHCBqZR93wtBZzW9fPnyN7/5TZUXL9+8QcB8QGXVRAhKW209IyjZLaw3jDEUQwiuqophGIahS9gExvhx9+C9F0JGiFWzGIaBMFHxpq6Xmcy749FYZa19XZZ/+OFP796/x4F9+eXX79+//0//6f/35ZdflmVelNlisSIRMKZt2/ejqqoKAI1KO2fMqV8ul1XFYuyU1pkQFBOGyTiO6Sni8mlHppI3TeVs2s379Ohaaxkj+/0jIIswhBAARULIcrU6HA4xxnlSfd87Z7SeV6vF7lmEpayRReacSZA2Svkw9llOMA8CA0bc2N5ZR7F0AXB0CPEYQ4SYDlqCI0KAYwg4YTrgKX00PBUMCMcYQvABxeAQJoRiwghGCR0XoktVAGDkIQKgSLSzJEYAMChahBGhMjKHfA7zCQVPAtFzP9FzQBxLeUKcEMQ3jVgDDihYZ5X2D3dDFTHXq/XlYNqIPeW5mwjyaOz6tHuyn6igt+s1LxsUYgjhfD5zxgBgGIY8K9rubK3VxmCMmXwiN2ljEoKfEJRk+VNPHh4etNZ1k2MMQ3dO4QcE4Ye7T213co4TgvcPjxG8EGL/+MgYG/seRfj04f0Xr19E79p+uL688THs93vO5DzrsmpOp/N6u7HGPZwfhq5nOV/EIGX+DPSOIbium4QsUYTEa3x4eFg0y7RZUMoJ+axhLFK3rSiqEFyWZYfjXtCEfXCZ5NbaZAFCKGo9G2OyXGCSdd1ZcpaEMHW9qOtyGgYA8HaVLn/WJckVT2ospecqL6J3NpEwKTVeUcaElGYarbWIEs65ENnnn+Bh/3A+n5OGS1mV/pxh7PXcCyHyXOpZc84A5IsXN8b5bhgfdnuZ58r6nAnK8q+/+SUXBeZ5uVh5oFRkhDHrAkFYSuSDI+BtdBC8MWYYJgCw3iPEPg9TIHqlpmkYpZSYUx74PM9ZxVLfHgF477XVGIMLPrVGA0AM4KP3LqTDNTlrjZkIBq3nzw7AIs9DCNbqGD1jLJM8AfyNmVIdnW4tqRGd9JsYY4CYDuYYfdMwQlHiZqQ/FgDmecaYGpPm4lpSTBH23odgAAWEIILX+imgmlJmrTZWCZQTRrGUVgujNQIUnEU4YgIhOmsCZYJygWLEXFhrjVHeOWstJwQIiTGcTgcAKIqCUqy1jzE4o+d5JkREQX7963/YPXwkOM7TGBAhlEspQogIghSCYkQlP50PMuM3L98QgkI0XHDKKGM0AHHOMcJTDwYACKHBOOctQETO6O7srQ2eprrrcrFRau5aBddPaynJUSmllGKaM4TpdrsZ5nkYhtPp4KzJ87xeFMMw5VllqeWcE4qCs8pqLtdl3QD4CL4uC8HYKcvneTbGLBeLWc+cyywT86wTboimSlepKVFSq6oJwUWA5D48n88JwfPixQtjTNd1y2Wl9WydM2pe1ZVS6vH+4eHu/lf/+q+llPef7t6+fcsFybJsnuemfqoD6rpu2/b6+jLhnCil4INkXFk/DN12u8aA0hPIRTUrwBCP7dlYV9VLmVUP+7Y/n169eqWUWiyWh8PBmKeGWFlUhBDKRECQ53mZ5R8+vjPOhuDa08laiykxzmYhMMbKPOtnE0JYrxbnM5xOp4uLsiiKceg2FwtKqbfeatOH0E+jtZYRQIRrra+urhnGp9Nptdx0bX9uu9WyXq/XKIK3+njcA4AQrG/PQ9ctFovWueTut9aVZX06nVwIdw8P69X29esvUvxZssTN45DsH5UshmEgGH7+Z9+WZQkWKOFVnsHFxTiOV1cXCMd37941RY4xtlaDtZwSSvGiro/HY1NWBJCxblk3x+Nxmqb2dM6FDNFhjJxz2ijOOcIkqTRDCJzzy8ttIg9P0zT27WpRu+g/vP+42Www0lywx8fH9LhmZZUk5YSw87n7sVqNXlCGUHz//v2qWSVsizlP3WSQXnLEgkci4xiq1recYmdDyulEz0lGIYQYgvceASAgT1d3/FTcEER9DAF554xz3jlPiKOYMMJCCM5bwAkRjQF88J4SDJ5gjwAFiAZFiIgDFUByCMRpJ7IiqypMmVc9ZhAIw5FHRKx3ehqJtUQrP6nD4AFa2N482ouvFi/tPFV5hWUBduzP/eFwLMvy85cwz3MkVGttnfzmm2/maUpKYAIoYWHGcby+vv70cG+V1lpXVYURShVklhXH4z51qi8uLpQe0vA42SLVNB8OB4RTn22OMWpn9/v9k/uWkOid95Zxcm6PCFhTr7U1REQpcu+jUmq5XMYYMyHrssyynAqCMZ2Vcs5ppTab1e3ty75vOWNSsCTcSS3u8/EghHjYH87n82q1SkX/Z9U6xphzcnd3V2b5NE1N06QkEi6ydN5wzm9vb4exE0I0TSV50fU9pTRdSVNjoJvVPM/H43GzvXxiUEQ4nU6EEE6eBMP39/feeyp4WdYAoMbRew8kvY0fbUg3NzfJfJhq9O50DiFst5fOzn3fx+gxptbHLCsY5avVSumeEBI8SCZ5QiJTLCSjsuKi8IEwJhCK3s6MIDtPgUQuSAhknuasEGVZuqiji0zywGxSn3jnhmE4n8/r9VJSOo8DABRlGb333nNKrTXWGkpp0iRjTJ5PR+SsSZAAxgghTGsbnDdBQwkIIYIQY0wpHbwryqUQMsY+eI+BQIgoAiM0RSThCAndGnGqmJ86SXmeQcKVaOecl1IKIc7nM0JICIEw1Vo7CwgRTiUlXGkLKFBKUi3+3HminJJ5ts5Zhn48qAhmMcY0D0rT3EwWIvMBYnCWIEwwNsbO44gxSo5T7VzXdYxSiHEaR4yRswZiyDl5+90fv//jH6wxZp4JoYCo9z4AYox6F6ggMcYsyx7u95zQulkH8MvNuqmXEYH3EVPEOXdmVuoJF+i9QYAppdZG5A0Eu92uM44OuweCcd/3JAZnf7xPE0KzLE86NQQwdMPFxYX33mlzc3NDCbbWnk6HPC+rovx4d79YLOq69tZgjPf7R8JYVZdaz5wSivE4jmWWyzwfxxFjEEKM4/z4+IgxXtQNJQi3p/M8jxiQswaBhxgwAmvtPJndbrdcrfM8H2dNCOGZdFZREudpFBS9f/vDdnv9b/7Nv/nDH35nvMqZnOzoIs6xjDFO/UCv46E96YlfXG5CcMPYJ/SVcUZwvnt8MEa9ePGiLAul1LJuvPeYcMIXAOHy9oX1gRDCmVTOffhu/8XXb5Qys9JFtawX58WyhGAp4RGwzDNtXIhIVsX28tIH+/6H90LIN19/o6Y5BLfYLs/nMyLx/dvvvIG6poyRb7762gXzeHduz/fNsqQEbLR9N7ddL4vcaaPUHIDsH++3223TNHmeHfePEaPlMstFrpQySnX9IQSXSfrw+EApXS42x+PRWnt1dbW9WKeyJiGCy8oxxu52j1XVLFab4/F4f/8JIokQOKGQiTIXwzxuyu3PvnwzaxUCVLVcr1Z/+1/+zvs5F/KrL18k4cxmcxEg9n3vnMUEspxhDEISyiRC6Op6cz6fY/T39/cMxcvLS++ttV6pyRg3ZF0mc8GwlHnqjGGMg7PL5QIASrnYrC+77rzZbNJtSU2zzIQFxKVcNEtrQpZXFvrnxpo9nfphGOZhgGZBKOp7Za3mslgL8y/7U5YRFTT2QDhF2kXwhBCI2HsfnsLOUMSY+HTiRhQxQihC6inHQALCCHHKCA7EgvPI++AtDgEQUAg+RB+e23wYEUcCRIQjoIg8RihiwoIsnClRVkaiPC8sKSgOqjsWoCnBiFY+yHlUcTh6NYDHgCgAIcjs3h3/H//P7v/+71dfNRNWztNRciyLvKmlEGJ+zmSsykZWmZpGa/STdkMrxokxqqqKcezXmwZRVJZVyItM0HkeCWPNYgmAtTJS5r72fd9/vL9DJDH/uqHrLy8vl9sNkdR7q1VUfj6P7TSp+/v7ui6P7XFZN6fjXubZOI+AzGbzgvFitz9VKzp5iBFlWbbbHVbrzblrpZSA8aA0xhZjoqzVzgEiCCHGBGMIRS+EaNtWMERQyKtSO39xcaG0JpQijLkQyswxWkppJDKVSh8+vPvFL35RFtl+/1g1OVA5DINHmMlsHEdMedIWaYnud/s09xKSBRfG8azUZLW5efGSc56VhdZaMpoVFy46N5kEUvDeJyttCk8kUOV53naHD+/uEnInvc6Hs2Q84+Jw3LGmWCzrcRxDcOPUDv2UFSUTGWGUcc4oHYfWepOJfB7GYN2pu6+Wq6Kqj4+7KBWVRdlkEBymwYOxziSuGUFyUMp765EfdX99eRMRjLNijFNKMEIeMCNcTf0ksFw2zs7HXbe92GCMnfPGWMaYHlpalTGi/f64WCxwNBahaezLPLNWR4R95DFGFMEYg6OapwpCtFYjVBFKfYAIOEYkGTfeOTchIDEG70MSrxlrMaaYGiGIdU+WX8mknjSOOGKPEOGMee+UCsvlom97Y0zi5xAMxsyMYsIYdtY5C8gTQjjnEHxw1jjrnYsAWSa4pFYbQlhTL41VgIh3Zp5nnzC3OBgzxRhRxDYoKUVR5ABxt9vFCFJm4zgwRsexk1IG5wBjgiLj5PHDd2+//y56a6x1KBJEUYjzOIVVkcli6PsQncyYdppJ3p37P/3p97e3L6d+su5hu73EGOt5yvM8LzhEGlwkBMfoZz1HRDETPPTH7th3h/py0/ctFTw43o7dprr4vJaMd5NWGNGIkfOhqqq+H9aLJScURTDOAkLr1QUXTGtd5EIKyhgOAZdZdW5PKHrvxW53wBFIDEUm+r7HeQkpZ8HYw37njPfeaG3p27dvhRCXl1tCyDSPaZ6Rpk3JOIswYYzppNDj3Mw9F9Rbrca5zAunTd+32/WaEDLP8+XlJYq+O7dV1dzc3Nx9+rS5/eLwuCMUSc7SFf54POZFAT5sV+tx7MsypxQ3TeXjU8LlcrlMgSpSSOfcOE7OOcbE27dvY0TNYp0080KIGAn2OEREKbcuOOdCfGrvfPvttwm8EhGst5uE4hqGfhiGf/nNH37+8xsMfLfbMYlCCPvdwxv9tcPxtD8sFito8Djr7fZyHFpCsvVyKaU8n49taxaLRV2W3vuxHyhn5/NZZhyAaj0u6jrLsv6srDGYkCzLMKJS5FmWTVrNs86KKo0lsixLgxbvPQoJzYr6vg9hYIztHx+sdbIQ3seh79rz8c0Xr2L03tu6qYZ+TNCGpmkYwXo27emIMR6mfkreMsbCc5zL6XR6c3sdYyQYACOEEKZcSqmUCc4OQwcAyS262ayLPN/tdoSwum68984FrfU4jn3fRwiTGymXWZYVRWWs/VwCe2edtUVRLBaLVNysVquyLE8zXhYMHQF7FFAkIUYXvTUYWBIipUaZ9x7FEGMk5GkUlF4AEJNQy0XAgBCCiCKgGAPyFvlgvAGEMEUprTQg8N6GGHzkEQVECMaIEAIhAoboPWUFJZnXA0ckMuy9lYyQYCCAGR1C2UJKUa+Dq7UCa4lii9L0Mr98sPp/+vvj/+1v8lI/dvrg/PTi8jUG2vfj5yd2tVrNdgIUOecpAVeN5nTqnLGYC0LQ4XRcrDZSFsltKYTAmC4XG4h06FsheZaJVBmnQYbWFlUYIQKAN+uL0/ngrEpxI+M8r9drxkgus2maBM82mzzLKaF+nrWzqCpXWu8Ep1rbT58+YUzrZhFCmGddFEUuSqW0dW692VBCCIBSpq7raejmeYQkdHEuTSWe1AyUdl2XVKan8yExNBzYRVVTSi8vL7fb7em4T2h3byLn3Ls4z7O11nsrGCmKoqyX0zQJKdOAzSK1qMth6Lx1zjkpnup7652UUilV8kxKmSQFi8UqLYlZm4Taxxi/ePHip8pVhFBRFEVRYAJZlkOImZAY0zK/+kG9Px6Pl9e3V5c33vtxGKSUqXQrculdJGhG3sxjFyCWRRFjsuRg73UMhqAYgieMpA/YVE3Xde/ffxy6+dWrVwioEILgmGWZ9944LYQYhi7nTDJ69+H9xeX11YsiLXVKKcFo7AdMGaNiGhVBMY38mjqvqmoYlXMJeMUl49PYp5YyiumiLLOMEcKSgyh6DwCp0RxCCC5a53mWqWlOkEcAnH7K6Dzn1FobQiBcpC3ic12rrbPWxhgZYUC9cwZBiipHCMfU7SAEp2K9EDIgiNHrWSURXLIqRIjOPiU9Y4zBB8yIzDJng1Fu7Ho1z2kATwjt+37qB4wxwtFbyyljkhs1t+1p/+m9nSdKEMYYHEaIIATWaMpEjNFps1iupZQPp3MI4dWLV+ex1VoXMRLC5kmlqXYIIQRPCeeSA4DWzlobUSx5EbUKXgMKw9hdX10gTAMjXAo7/pgtXeRVDJFnHBFMIWBMAOw0KQwky7P24VMIAXvUn7uua5U1hBAhJULIWn+xWUCkw+xyIVerlZr7aRiCi0opBLBcLhlG8zQ515Vl+ac//JH+9re//frrL1++vE1dI2utUjaEcHNTcM4xoal7fDjuVssNAGAuPj3ee+8RJizLM1lhznywzXJpjBmGIc/ruq49QgFhj7DVc1UXh91jVZepi9UsFn3fxxDXTQ0EAHA6KM/n8ziOMjstVpskaKoXDaXcB4NwePPmDRUcAKzVjGXr9dIaLxgxLiQ5TJL8YUycsZQglpfU+aSgu79/XK+Xx+Mx7Rf/7b/+029/+9u/+Nf/a+tdu2/1iI6n0/v371/c3tzc3BRFhTk/tX0u+XazbLuRUooxYBw/E3G9DzLjlOKyzAEiJgEDGrruuOtO56EoCj2Nxrjf/u73y+USiJUybxqURDfOOQCMEKmqJsY4TrO1JhLSbFbHwzlgwrlox8Oo5+32gsvsN7/+55//PM+yzHozzQpQXK4WADCMPee8qkspZd/3y6ZWSsXgMVAbnCA8k+LN61eCMq1nQjnnnGcy2faLoui6bpqmNEhLuYfGGEyIUsM0dYyxYbAIA8IgM/HHP/7x5uZGAGAMKWHt82JNGKYIkBRYWZYxSgkhyyZfljISjMFBiD6o4JPgiiSDL8U0xgjBQUAYR4AQI4oxevAQMQYABBCBEQQEY8IAIAYSGYmWxuCwjR4iAYQQAkDgXTAenLMoAATHKKYYQyAxAo4Ro0AwZtT2A0z7TCArCk6l7vYhkgAm+MlaZyzJy61YXeJYTUwK8mLujzCE//yY/Q9H8jJavJKXeUEAYYhCkuH5S/h4fzerYZ5nTCggbK2tFktCiBTMBwgonNqztxZYAB+MMbkUmIh3794tmg0mKALinMcYn9hSlBLCnA2YsHGeDidVVUWFxWKxqqpqvb3szy3CMc9kby3lvK7ryQzVIidDdBAjxV4DYwJjyphYrVaEkNQinqZJgBBC1NVinuf9fl/IjBJ8PJ5xDKdTu98fr25uqmZ56nop5XKxihCU1ozxpJrWyh73h8Wi1h4owhcXF7ng0zzc33+y1s7znNe5tw6iz4tqtVq1x4MP1jk3JCtEmQNA8N7qOXLL6QO3AAEAAElEQVRCCRKiSi4j7WxRVM57rXVZ1OC8j1EWeQhh0iqpaYx3k9I8M1lWxOjff/z4l88I/evbF9ooQshitXHODMPEObcBMspevXr1sNvHGJNKWQghBEMIzfNglKIUZ3XORT7pSDFjWV5UVVlmCEeljTPKhYgC4hxTSjmThLO27b33u8OecVFUSy4woggTQgkHmIFgRph2NpnQdrvdxc2rGINzTjCKCCg9ccgQ9kopQVlK5jke98v1BpCHiEKIxtmAID5jGiPCKawwz58ioZwzIYQQgJCAMSWEcMYIIZNWgJz1xoMnmHnvg3PjONbVoqgrRoi1fhjHGCFAVMZkTBjrYowRMMsIw2ToFcIB4SilkFKiGLxPhzH4gLXWhDOGkPMucStTwooPKWcdtNJPxOngjTFlWRAKXlljJkKyoigiwrNSQjIIMQSHIWJwzvjTaf9w/0kNJ+sUQMAEMAFCUIwBQ/De05JXi6bvewWf8nolkJymwVoTg1NqCgDO2LKu8qwGAAwYQvQQYkQhAkYkxhC9/vD+hyLn2XYrBTOzipgs14tZ6/v58fOeFpwbpmmaJkJYXcq+7xO7Rkqp2vN3331/cbF598P7siyvri5u65JQKmWWZWCtd8rfPewvr14UdUMFjwo7G6ZhpFV5cXExTd3QdYSQV29e3n38dPvqlv77f//vQ3DjOHrvheQpiTbGaK2/vr6OgBJA45tvvlGzUUp9/PS4Wi8Xi8U0qqpaCF5kmchy8bDbXV5evnv3jjF2fbkdx1FwKbgZx3G1WFZV5ZxNdz1MyDAMwQVCsffWe39xsUGIpBCVRbPIuGCEYIwpoIzyJi9pRIeH+7wUXd9SxhEJ8zwDhP3jabO+nueZycx7PwzTar2glJ5Op6FX4MPhcCAUJbhd2oOaprm5ufnw4cNf/sXf9H1/fXPBcb1c8Mkk1B+b57kUIkHnx6GnTBpjrNXJf5LujHlO5lFVVcUEbduztZZSmcnoDazXYrFYvH///re//S2TIgUhpEjUdL+JP42hjjFGVNdN27aE8MVikSYQr169QghCiEVRUcLTWIUyaNu2rkqEUFIpxxgPh0NS0wxtV9f1Z8kGIeR50sYRwpTaz8lixjghRFVVnDw5ahgjSWWjlPLRZFnW9/16vZ7mcbPZJMWgUgoiWq/Xyff8ebEmMmrbdamVzRgzWs/zXDQypxAIQhHFAOA1RghT7n1MeGGMaapcAAHGKEb0HMbwoxwa4ImZFQFjjBHGkRGCcfQMqEchxCSOjREAKGNAaQQcgosp0TYGDBEnopbMkKt1iDCcWF1owq0NVqsA5Fk01I+zVTqyKgeeAXFTiAG526uXiqp/+u3//I9v/yexKv+v/6f/gw3Wx0h+EuGditpEHibPSdht20Jd1s1SWXV9fR0CeAdSSutUagD8h//wH/67f/O/+Yu//NXDw9161VxeXgJgo+xx7AihfT8xJi8uLrXWxmjKEcEMI7bZbM2svXeMZTF0Is+LokaUSMHBI0JYk2XSheB88n9/5g+nGtFFN01TsgwkELF3tu/7RVVuN5dKqYeHHSFEiKzv+3lSEUJZVam4tNZ0XZd8pVrrx8dHRml71IA+BxKPPG/UPCdRknNOa41wHMexyDH4kHwvzrnUBNIGdrtdCEFRc3F9lVamkKwfR0mfGmYJZSWlXCwWCaGslGKMYAyXl5cAd0+bZgjJkyol55wb4zjnSqV/ktd1TZjIsiz9f5RSMaIQopQcoWiDd8pMClXNglGeLsp6HhECQojzVnCR3nNRlBiR9eri+urFOM7OOUAohADwBG5Mz9121UCMUsqmaRLmOgL9LI9KBah/6oDh6F1RFF17SJtDCE/fmzOGUm6MARQRQsn3nHTISTsdY3QuOOcALEIokyRBzTChIYRpmmJAMuMYAUKRUprEYoQQDIAQVkaP4xi5jwgLIdIwAicF7jx/fhJ/lJgBIISsNbPRSilAKL1hKUSWZf0wGK3HcUz69vRVACD7HMqbBATW2gCRUiqlDM7H6CWnWs3jOJ72u3mcIMZUtafFCRE7Z1I5nnpjSqn78/nmltTV6t27d4FAXTezMkzIzcUV51xLLYTwPgIO3hmEiHOAEBGc2Hkcur7I199///2L21sU4u6w2x93lNKPHx8+P87jOIYUjI3COM4JxtC27fnUOeeGfrq4wIljqJSyztRNEyM45xAi3phkRE5HkhCivr3t225xdTVNEwA0TQMASqmLiwuEEJ2mIfHlKaXTNFJK87wMIYQIp3ObfrC7u7uXL1/meS45/frPvh2GHjC9fvEieHx391CW+QLqLMtOp1MKchhnra2/fHGDd2zue+sUiqHMZFmWp64PIbx8+coozTkP0QNA1w3WesYYYwIT5IPBgKJ33TSMY1/XdQRLSOr3CoTx2J+s9RjjPC/6aUzqDCEEJZgRDMHlQvSjMUblVYkjOOc+fry7vr4GCKvV6he/+AVAq7X+x3/8xzdf/PucF94tubWfPn0qvvzCuTDPc98P33/3h5vrq6ZO7dsnBBKjlBFGCJnRSCiADqvlMsaoJ3V7+WIep3N/2h0OzXKVvOeY0Kpu+mFcLZbBR62MdSYFeQoh8jwPEYcACQmCEGqapu97xlhAgBCKADcvXxwOh+Nxb7yXjI1dW1XVsq7SrHG7WiawH2Os7/sYYypnp34YhuH29hYRYpQCBAAouFBVDWNsnpRzzkNElFBKI0DEROScMYEZ/fDhw8PDg3WGc56s1VLKp+cNQoiecfp5sXZd55xTWqd7wDzPztpkH+dRWO8RAoIwwgYgAwzRx4gg6ZYhQowIE4QR+PjUdEYhuYowAEQcwTqIyMUIBCOCUUSBACYkBBTSAWwd8gEjQglJ8QzGmxCC9zbEaIOnANEHExAKBDB10ykzDdDSIryoFzpYNxtwLqc0BDBaOTjSkgtDebRotbQn02f7v/nfvvrF//H/fOoxxsAZDS7CT8CZUsr9/lFKqa0xxlxdXfVtx7msm+U8z8YqIVkIwVnPOWeEAgplWTbNMp3WeZ77GPphKssyKQ2tdRcXV1xKrTWXOeXSmTmpYHCExWJxOh0TAAhhceoHIagPuGqaur70QX/3m9+UMgUwlD7EtBsOw0CIt8YjhJ+2hmrhnWvPXYTQT3NZ5pNWVVVlWTErfblaI0S8084HrXVRFHVdZ1k+jUPXnRdVLYR4fLj7+P4tABCCrq6uBMh/+e1vqqqp67o/n1IU3RNUkjFFCAox4+J83BMEx9N+/7hjssiyLM/Kvh8550VRpvhOkocQ3DBopRQhlBDiXXDWby8vVqtlP7Qo4sVPWChcCsJo33dJPUQYLcqacTO0B5Hli9XG+9j3fQiOMRKdpyKzToXglJ5dcDIvCc9Evrx8cUM5M3o0VjEecKJQES8ES8Qera0syiKvEO1Op5OUjFIagseYEgaZLPKs8IAYocaHy8vL3//p+647V8sNQSF6F1FgjMzae++8NR6j4LXMZMY3THCM8TDOzltK8VMUkPeYEoxxiikLIThnrNVqngghzgeEyNOkDVMP0RiVFWWWZ9g6q3R01oUA0Wmn3eDyvGSCW+PneYwIZVkWrAcIGGcIBWcVBqPnoWsPdV1brbxVjDFCn39FazBGTltjNBOcJbABYOcco3ToO2+1zHieyxCdUY6JzHml1KTVxBhF0RlrQ4gYY28DhhCDV8qeT4dx6Map90EHa0LwCAEhqe8drNXTNJzP3apZOR8jRlbrx8f7umwWdTWoOcYYgpOS16X0QXfnY1mWhBCcURs8JlgZQ1CUBX88nkI0zsxVVXEh3r59+/i4v7zcAgpSZgBPaJemaU6nk6CCMYYJGO3meTbGOecB0Ga9LrJyuVgzxgCFrjsfDsemaZL7n+bFMH0sq6D6nnO6WS0Ouz0CNE6td7Esy8RyMcagGPu+p/M8931PKV0ul33f53l+eXnZNM3heEpb+Wq1Gobh7du3eZ5/8cUXgmeG63EcpcyqcrlYLKZp+NOf/pRudmWed+dzAGCMBR/LopaUBuv6c4tQ9N43TeNDEELglGllXVVVfd9KmSVNnTc2WKeMTfAmb113bgHgH//x19cvLtmIszyPEaZp3m63dV3O2guRWWsRJs6502nUWq+Wi348nU6nX/ziF0PbCcnKslRKheBijFLKPCfJ3TjPsx5P59Mhr+vLy8v4nCDW932WZS9evDgeTlmWFWWe7rZa63GYGGPe++ckJUoJo4SHABhTxljTNBjjhJVOUa/J/viEM+U0/JiXGQTPDscdpTT5UlLZ2rati+Hy4jqEMM/zcrmkFBOKMs7nvkvc9vQeKKXpbaRopnTPTTPgVGq4QIxx3ttEXEp/aTqtE8wh4fuTCbiQ2ffffdf3/e3tbVEUKQu9qqrT6RQBUvsrOfk+b3xJqso5Ty3ozyZIb40EC95GQjHmhCgTwLpICXkWr6LPxW6MT9rnp5oYIFXDAMCFiAg8whEjRJ74WSgCSe7CEKJxwdiYuPPPOK2k7fIB4eBxCAG8J5FlRRTF3L5n/ZFmKxuQtaadB1AOjAeIQBGiPIJysOeIHHdnGDv4wOR//+LiIh/H/mL5TSQTcmGep59W6vf39xiDMQZhtNlsMMZ1XWOoUsmCCWitg4fE7UrmkDRkUUolXFEauD4+PmptCCHGOKPd9uqSMTZNKgSQnDTNKpn1OZeLxZpgenlxA4hprbOcTdNojR/GjnN6fX1TZ8W5PQkhECYxxjS/TMOadJAkZ2dRFNE7pWc166M553lB6VMclvc+xlAW+TQrANjv94SQ5XKZzPoI0/P5vF6vT4cdQmi5bNI6T7Yi7/3QdimC2jothAhP4UWQWtkYYtu2UspRqf1+/+UXXxsf0p0yDRFT2ZQ6OinTusiL0+mU4IW73a4uK+89PAdj3t3dSSmN0YQQ67RSSoqcMbZZX3RdZ7zL8xIAQgBCiBDSBYYQCtErF0NAebUt6+urqzcIs77vKUE5pz5o61NhwDBGznlKuTVOyJwQXhYLjKixijGmJkUIieEpmebjpw+Xm22McbPZfP/+wzAM1XKTPtRPmFlPSD5nLaU054xSKrLcB1CdoZQKkVlt0PNLyiy1DSC5b59Byok04COS8olHPY6jMUZbp6c5QpBcFEVGKU0EPZFJzmSy/6pZMUJTWUkxihAYcmlrSnL3pxEyBAipf+aie4opQwSnDSe48JkP9fm+np5lTHmIhnMevEUIjDEeYoyRUkYwRhgF7+dxGM4na1S0ymsVgmeMIYRmrUIIacaNMb67u3t1+2K5XPYfP8QYnbX39/fffvXtbA1ljHO+Wa0TzcKiYK1FwKy11gcSMSGCkRiM6c+H834nGG6axlr/8uWb1WqLUFDzuB9/dHakrzeVSeBgmibnQpouW2tBFuM4+hDevXvHOFmtFml7T27pzXrVNI1zrl4uEnOXcy6ZbOfOu5hlmXNumqblcjmPIwDQqqo+d0cJppTSqqqEEC9evDqfz9vtZSrLtusNAGBIzjMjJffe/f4Pv8WINk1T1cX5cP54/6koiq+++spaq6aJMNG2fU4DQnBzfZl0HMvFYpqVtZZyofWsjc2sT2y8YJ1SKhIcYkz8swS1OJ/PIYRPH++Wm+ViudZWVWWT52XbtpKLfpjfvftAGXv18mXftwTFPJPTNOz3+2CDnuZ5nssqT9C4u7vdPM96Hp1TL263f/VXf+VjJARTwbMse3x81GWxXK7THrTf7xFCKekzgosxDsPAmAg+EkK60xEhtFgsulMXAlDK5nkmhOVVAQR5763zty9fpC3YOde1Z0ARYdDaOGcAAIUYnSSCSynb9jTPWEpxPp8453mehRDGvpVSomj1bCiOVZl7b2XGu95rMxOKlJ5ykld1AQBclikEVEq5wk/0TUIIUMEwSfsyp+xwOCijy5JtLy9CCI+PjwTTFMijlIqLKKW8ublJt4FxmMqyNNrmWaGMGoYhRoAQ0Y/NV4gxpr1yv9ules5776xfrjcZDUAAMIKIMTgAHEjwz/A57zzECMFHABc9ZhRHAECAI8SnbG+AGLH3ET35KgIgIMnIiL1DCBFAJJJIYgSMAVAEG32AiDEQjEmkKGIcfCBIz3OMkTBpXJzaE8p2WXWFEAIs2OaCYGmVRcGJTGIudUAUZvHFNyOKr/7i9gfi/uEPb/8vf/3F2CJlVSmK5ND4aQUcgkvSHqXt3/7t323Xq+12W2SSEGStFYJJKSjhAWGnFcUQIrx69SpdkooiD9FpZY2xnPPzuVssFoSFvh8Z54yxqqqiU1mW7R4PGNHg3dXV1TiOXDDvUBofOOcIpmoc1ORzKe8fH4wxmNAsoxjjq6vLZDgsCjpPWha5ECLZ1ShnNeeC60RWTmzFvm0RItOo5nGgnJ1Op2GY0qVzu95Y5ynDzaKK3l1fX0/TkHxWzrlpUtFbzgXK89RKPR6P6/U6hqGoK8KFDQFTPg1d0kUiQq+vbglhTSmXi9U0TVJmnPNZdQkcjTEVPBuGsV40RXu2wfGMp6DP8/F/keGqtTLGUIaHYVDTDCFWVaJY49QeT9QWpVQgjksOiCFCl8sasWx18YbypUccQgQIGZcI2aEdgjOEiYhC9IFSjhFFyEdAgBBhlMsswRedoWlsRwjhMgOAfhpXTS1yfnl5qbWyeoQIWk2iqgAQxo4lBVmIajbee0sQz2RZ1Yn9NFvLpbTeQwBCiHNYypwxnk7EJF0MwTlrQgTvo49I69k4iwEZZznnae+y1jqjMbgIBGNMKDN6VNNYljXlDOHggwOAeeo5pwRFF7SzcyaZNTMCQBC1mtIsQDCWYrg44gDYWG/UnEQkZVnE6KPPh64dp95on+c5ZQwhcA6w5DHY6O2kLUIIAooxcIq898ZMSg/ajN66pzQk+tRdQxE+6zEp5dOsT+euef2yqipjvfPwcPfxcrMtmoWeZ4A4jX0ILoTABPfeBuRVTKU0SCkziobzR63aYej3v364enG7vbhaLJYyL+08RudlngM8iTqUUoyKaZrOp1NWyKZeUkq7bmjbNoRACRpO3d3v/3Bzc4UCnLvhcrtljKWn4Hg6V2XjI85kDsgDhA8f7968fr2sl90waK0xZVWz+PDhQ5LO0FRLpcLlzZs3Pjil1Ol0Wq0v0oYyjr2UMvqQijll7KKquaBqNgQQwXj38EAprsuKEfz7f/mXOi8ur6+tdjiC1tqO02KxSFtz13W/++N3X3719TzPRVHluVyv19MwjtPQ9/12tc6ybFQzISQl3KW7T3p7i8Ui9WypI1VVSVkkfXxR4Gma/vjdd0Pfl2VeFZm1scqz1WpFEf7hhx9ub2/Tcf48JfKUUiFlOqtCcFxyKeVms+m7NssyhFDbtjc3N5lg6RJkjJnncRgGrfX19S1C+HNySAihrmtKudYaYzIOczvO2+12t9sRytKJmEZx6ZFIzQfnDMbYaYMQWqwyCLGp6t1u55JH8P9P1p/F2Jql6XnYt+b1j3uO+Uw5VmVXV3V1Vc8ku8lmDxblgaQFyRYBShBIWwZs2IAhwzZ8JcC+kAHDvrAt0LQNGDBgUIIkQwOtVotskmK3urtEdnexKrNyOHnGiNixx39c8/LFinOyRO6LRGbEyYg4sde/1vq+732f11qWsjxD7JrWOVeUuZCyORwpxUapVGGEENIsdrlcdl0HACmXqWv7uq4RQomBFyJijAkhQkh8f5HnuVLK68AYm8/nwXmEYTqdpvvjxcUFJC5djEM/Jj62UmrUYyKXRR+E/AoClUbafd/vdruk93HO5XkRQshYAAoRkDeAvUUYMSrAWYQwAMQQYgiYEAwQ76N+7wtfhO7DzNNtNACOCGKy+6L7b5pIWAgQjQhQgBCjDxCChxDBIwwJQoBiwMEH5wn20TnCZFbPx/4OPv8n9BGaLx7k85koaoylHp1RIyGEchEJJghrV2FwEiPoh3YgxxYippQUSmlGxXRWdz8WRpuu7caY9fpusVicnp4AwH6/Xyxmh8Ph5GSZtDM8y22MUmaYle+++27afJXq80JOp9O+HxIMh3OeYypENoxjjFEpbVU3DjpdjDabjTEGUAAASrjzBmOIMXbtcTZbCMEQ8ukwuLu7S41rrev0A1TVFCHUdV0qTxnBSYrMubQ+UX9jot5TSpfL5dAfldbpL5iCQbuuixBAa0CBEZwkDvenAkLJYp46Q4SQsiwT+urhwyfPn72YzWaMsXHUZVHP3p9rPbrgM1nM5/O73Xa/++Li4qLtu+l0GsHEGLXWjMFsmm+3O2ttXdd3u00a7gDIpJlIrzS4pZRC9ATd6wT3+73W9nA4WGsnk8np6coYczgcqrzIS5zlZVnNqJgMOhiDEcUR4Rgc5zxEOxz3RqvEY+Ccez2i1DlEGADHiOwb2ui9Y/vtjNaSk9XpF198URe5p7BcLu/2zTAMgklrrUg3cns/DE51sA+ECKaaxvlQ11NCSAiaczGOJgb7pqNDQgjjOKRn0xjDEAcAzjlCxAXgnLsQGWURQWp1JFOJ1Upr62IHAIyJ1AbAEWdZBs57FNNcOToUkNfjoPX4drOCN4kOqQ0Qo8cYh/voJB8COGOMcXmeYwhvx733s94QIgDB2DlnrU16b0JI+runbt/Yd06b4Ly3JnrLKfYxpg4NIQQwHgettXXOJVG9c+709JRQro2PEd3c3Dwuq0TsOhwOfBxTIjIABE4Rp7IsACHGOAWr+1ZQOFnODy29u7tDmAKQXGYJXdA0w9u19Pjx464duq5rm4ZLFkJo23a323ddhxCqypwx9vDhQ84p55xSnLqJCX0aQiCYHnbH6XR6bPa55KnxE0IghGVZ4WPw3p+enqZGCE1FcVLQFEUxjmMMgHPSdR3GWGs9qcoyLzabTZqih+CHsWs7q5QyxnEmh6Ht+uZkcSY5y/Psk08+1lpdXD242+6mVU2RbNpDcB4AOJcPHjxI3zgRmoxRjNCyqIZh+OGPPjk/OZ0sFgDABNVaW+Umk2lW5EKI7qBvbq8/+on3X12//P73v//dn/4uxQhjkJIvFrMvvyTDMCymE2d0xqQP9vLsdL1ef//73y/K7Bvf+Mbd7U2AWGTSeRtjLIvMWpNlWVFygvIYe4TI+fn50DZSSo9QSrPfbu+8j9fX12dnZ1JKITLGmNG2aRoEuG37tHaXK3E8DggRmXHT9/v9djqfvGlRxojBRS8y7q3TesQ4UIrLPL8b2xBpiDZE670HFDmnSimEovcaY1xVEyEFpQUAjGOPSaCMEpSlUqZpmslk0jRN2o4xc2VZhhBknlkfRjtSSru2e/r0RSHF6mQRQojR92232+1OT0+N82WZZ1l2aI4Qw3K5jNFTiqMLlNLu2AohgnNjNx70oa5rSlnXddGHPC/V+BUHv+u6qqpSBrv33mjrnDP6UNdT1e8QuqS09KOhhBLETAjUBw8eAGOCCaUxRu9M9CFiFBDC6eFJ4rSIASAgAAhpDwKI3lkMhBISywIAvPfeeYj35PcYIzfORxfBAwSMSEyYD/AcHCGRsdKxCrpXgFV/82l/e4DcUyGzalpPpxQRb8Ba2Y0eYKCMIsEtQzAcEMi7ntYL2lwfxraZ1dkwNvBT97+EqpBaawwxIHR5fpaojYfj/q3o5ng8VlUVPE7szxiRMaaqqqdP/zgv+GI+GcdR694ZSzAC8Hd3t1JKm5da27vt5vTkvJQFRPzll8/relqW9Wh0jJFzyogL3mCEM5lTTIxunz+7+ea3fvLk5OSzzz4LIWRZfPHixeFwmE5qIYRz+PT0NK/K9EPqUQuReWxcCIwJY1SaI8SIDocDZ5KQlBcrtLYPHjzous4ZG3xkghJMYrxPVkjKbR+jNaMUkjF2e3ubNtw8L2OMx747uzgXQmwPe+ucKBYnq8Xrl89rWZRleTy2WhmMcRrTdE0bkE/5KFmW73a7LMu22621FmMQkhVFRgjy4SvrCEY+yzLImNaa0pm31jkjOaasnM/nt7e3zrmUDJbnJeG8mJRcFMai7XHP5KReFvmkAIjGasxJ33fGKMEo4xITcr+BIuScZUwmOGISB6lx4JxmUlrr1TggZTiT1WQ6Wyw3+8PZal4Uxd3hYJSSlGOIqfOPYtSjEVT0fe+MjcEh5+q6zoSM3mEUJecxIoKZA6uUyvO8yMu7zTrP874fOefW6RBdDCiEAAgjRLTGCCFjvYuBU+5DYIxTTAnCFIMLzvuIIDLBMYDzytiIEMKROa0YiRBtgDAOjVaj5BgCStgNgqTklJAUJoGDB0BBa9cPvRCCc67G1uqeMdZ3TXQugodAOUU22JT87Y1F0RNMCcIQcQjOWB8IGN07M3RtY1SPIQpGlVKUSkqptdZal86z+7cXSNePmHHOxWKBj8eWCzkok0omSmlelVleKKWGQRHCOAXwPgLOZWH0AGCNUdG7IpMn5ycBo364T6/PivxkOT188unbtbTb7RBCnLE8z0MwWc4wgRmaPHh4rrVuDscsE5PFyWazuS91UAQApUyKdgZMtdY+uLIsx75ljDEuOadtP3Zd53w8OzvDBDBE5w1NURWpTdq2rfdeaz2bzVyIKfCyhZjn+Ww2SxQ6Sql1OgSHIqAIEKPgHKMqeg+BrhbL2WRqlH76+eeL1anMimbf5nlutbkX7mISAdV1neKEq6qqijKxmYoyZ5i8EWdmGFFtRmtt17UAkDQ+abqplLq9vb0fOmKmlPrFX/zF3/7t3y6kkIJAsE3rKbchhF/+5V+ezur9fp9lWRqvTsqJGbxSvTGHrJr0fTOfTpOvrmmaXHDOeaeUEMIZlS6eJycns9msaQ7DoNq2lSLjnO82dykYVSklJCMUtU1rLZ9Op03TAYAQous6KnmWSWstBNe27Xw+v7l57ZzjlKYwuKHthq6jlC5nc++tKFlqalFKnfXb7U4IMZ3VGKDvB9UPCJGyLNOgN+l30m1xs9167xMbNkY/ak0pjxFdXFxsbm8OhwMhxBiFIgzD8Hu/93tFVQvB0m/+ZLV89eoVY+T8/NwqhxAax/F4PBpjIGIAmEwmMcTVatUeG631dDq5e1P8pYFcEuulJyE5arz3k5JRP3Z+FDRnxMZIUPCU0gDxfgwcIf3wGBMbPLwd/AICgJQvmb5sBICAgvUoAMQUsBYppZxQF8E6F7xLek2GMUI0AgrBBW9jCDgNYr2hlGpEIZtSOyVuLTOmWC7YyARpmpv27hkABU+AlyBKIADk9fz0Qg97sn9h2uVi+djzkYo6tH0MuB86CfdoycR645wTxtu2TSQWQvFqtTJGGWNS7DRnIoloZMY548OgXr16ZYz6me9+Ozk3uq4DFIuyTIGy6NAsFou6rJrjkaFJegyTJB4zXBTFcjkPRkdwwzAkra91Km+F9z7d61erFcbw6NGj6XR6c/0aY1yW89evX2NGLy8vV6tVcCwRrAATY8xsNkt1hhAZIcRol+cCEOacX109vD/DYkiuyhjcZFJZrbXWZVkOg7q9216dXxwOh67rkqyhKIoss3meB0wRQqvVarE6hRCGofv44x/NJ3Uq5hJwI9XoGONxHIG4ur7/rHNeazOOY57nwzAwTuq6jtEPP6bGd84l7BfFOO3aTXPI89wGarS+uroCAIQixthaX+SlLLO21xFTkVfT2clsNnMQnR8lF0PfILBSyuhdEqZYa9NBQN6kGKXbnhBiu7kpy7x3OnW59KiqugQU6mraHLd93+d5XpZlQmM21hJjUEBvBM8hEbwp4wAwjqOHeHJykmVZ1x8Q8QgRhFDf96mvkFgLlNJxHFNZKUWOEEKAIoAahoQtCjForSMA51xIWZYlRciDb5ouzSkZ4yiCtw4hJJL8M2nN9KC1jtEnOXrq88E9tzJAjAghjFHTNlprFALynhIiGFdGO2PNqJyzwVvGGCOYckYx7rskbDZYfhV9FmM0xqazJoWRxDeATPtjHogYULLCO+dCiPdqU0KLoggBCGUyL9NheXJykm57ZVm60Brj5lMhqyIS6pzLOO0Pu77Zg3evX716lAkqxdXVlTE+lxkjYMdOSglv8Lp3d3d5nvftIITwXndDnyyjqSqLPiSg1ePHj9PfBYLr+z4tAEqptv7y8lJKOY59lmUgceoLAuA8LyljibveHg9q6Gi6oadO772l5Hjs+15KWRU5QZA4hQlLWRTF2Pfj2BEa81wiRhhDGJhjyIy+6xvJWds0zrm8rCC442ETEZSyQECsC4wxIDQCSkBway3GlHIOwb9ZRRAwJkyMWiNCYkBd14UQlBrrSXFqF4fDrht6gvHNzU0mBOdMQ+y70Xt7fr5Savjgg49ImluYWJUSYyw5o4zEGPU4GDUyAjFEZ8xsvhjHwVi13az1OLSsRYAnk9nd3V3AmEkxDH3XHs9OL531McYsK/K8vE9OBbi4uLy7W1trq7pQSnnwmGGH/OFwWC6Xgxq7riuKoiizzd1OO+utTt4AxthusyEoUkz6tvMhiZiolDxGhnBM7Z2maSBENfbj0FgzSCmLLA8h7I9N0naVZbnf70MISfjw0UcfKaWGYbDWiiyrOPc+xhjrosxEkuH0egwhxuVyOZlMrA+p91gWuZQyRi+lHIYOBZokr2nikPoilFKOWdt0nHOM6bNnL/KfvX9ICKXBmES208qkrpcLvtm2Zbk4LdimDdHo3reIcUJQRIAQAQgBkA8BgkcJfxXvRcUxpg8gQAEh5EOkJGGGfIg+hhAjAo+D9Q5jRDAGJAhNSEvrfUQ4JlMTwSiFKiEACN5CQEQ5BEhimiMVEQTMsCe86xqGUVnkY288JoRRbwb08CdWMh+UGo/bb071r3z7qhsUx9Vkenp3fRMpPju/PMB9InBdZWpsvRMyy6J3lBGEITrPGDketVYWY4geAgRjFOHs9c0aY8qZKDK5uVvf3d32bVsW9dh3Ifpx7B8/fnx6shhGbfXY9Z3RTnJ8bPaMkeVyQSl10QFG2iqKwEczndb73QHNsZCYc7rZbGRRf+Ob3xSMjeM4DF0us6oofXBSFGnWsNlsAGA5n5ZliTFQzKqibPuGEEIpAYiz2URr652eTOqyrDCmTdM8evRo6FpKaWpEd8f22Oy32+1kMsmK6uzsDADqupZSVtOJ1poQRgclpaxmy3TejONYFFmel48eP3nx/FkuuDFuGIYQYRiG19evsiwzRi1PFsYYxsQ4jghhxuirV7uu68oqs8qOMGJAieOfXi+ePSOEdMeOMdYPrZSyqgqtNc85RhwAKKUIkRACZTIi2DcHH7ky/eWDy9X5mYsOcKAsOmsQ9hkTBMWus+C8QBih9DDFCD4EcO5eacgRTUq6XLJ0fngfR62EYPV01vWHEEA7mwnZ2gFDDM4H6yLh3roYvDW6PTZKjZgAEKyNKpGHYDEKglGCyVH1wWuZidTX7buhKAprHKI4OquUQQghIJgySpgxKssKSpAerNM2KwvB7ouWVmua/A73I1WKMcRkE6DEBx9jDNZq1QVvMASMIHiTWs3JDpRuQukX4K3CEAhDmIDVw6itMTYXAuEQvDZWISxClMFDiDF4jTEOwSEIhKDgA6KERaKGIUTnnPXBUgwIQ/BAGPUOkvAKIYTRm0xDF52xHiAiEiASQnIpqJAsyyISWuvpYo4xsdZmRSnzEiHEc57npY1ACJECb8dDCEZSdnJ22rbHCZ323WGxOF3f3pV51jTHy7NzgG1aS9baV69e1XW9P+7u1q8oE++8IxL3KgQnM4Yj6LEXrKYUH/ZNCCHLin5o741eQPJCMkx2fSslx5hut3eLxYoQQglDCO92OwSuyIQaWpqikMb7UZNKFi6lVJLYpdJwu92WZck5L4pi043e+xD9OMamGRhjKT6IE9J2x3uiCmPpPSuKglCgCKfrcJZlmHHKeJoBpEfCORecjTE67wCg11rwFMQ7ic5jAghxY3TwId2Aqqo65o13vq7rpjmSTFZV1ff9fD5/+vnnn3/++fnJqipzKgRCMZXsXdf2fZ8LiRDq+5Yg1vcHmU2LeqaPffphYtse9zsM8csvvywmk7wvCQBCaL8/KjUQigGgqqqkY+ScE4Sm02lVFRF827ZcyOVierfdlHmmlEpGw5ubm+Dvy0QcUQxos9mki46UubdGKTUqlzas3W6XBsZcUAA4Ho9D13POyzJvmuZwOFxcXE2nUxdiEmOnBymFeqZOSDJreh/hjX+fM5bsiUopIUR5fp76/5zzAGgYOsmFzETTNDF6IcThsEOBcs6TbDX5p40xbdva4BjllNKUR/vjlUcSHqfyN00cvRrLvLBRVcjcoaIQnKLaAUXBW2sRjhjjJOWK9y9P3/xnCBEAUMSpWeesjyEQQlCIFBOCaYwQXPTOeu/BIUwII/eMYuy9c86DBwiEIkoppgR5F7wdjcUQQAiGKh4LP1A9tpH3kYhMFtZa70iVTU0gPC9mZ2dbOlW7NbUGDy//6r/639Lq+uZ6e/7k3YKis6uHpl138auhESHEGDOOWmYZpbQ/7J1z0XmAIGV+d2eGsZnWs1LmTbOfF0shRNN0Qz/meY4JyrIMxSi4ePLkCZP3fWAppRQCY1xkJyFARDCbze7W2+PxeHZ2RjE1znpvESGr1apr+qurh+v12oWIcLTGBTRkWdY0TVVV49gTQk5PT5Ueh15PJhNCyPawv7u7YwStViuEYtM0dV2n0pkQnGV5GtamNyWprw+HA6WUIKCULhYLQvGe4HpSnpycNE2TlxWlvMzuO7TDMDjnlGo5E1pbae1ms0n3+K6TueSLxSzLMqtVnpdlWVofUimcNKFJIEYIk1ImnNzl5eXhcCCYZTIHFIZ+iNHD6f1bcHZ2ppVNrf6qnGgzDoMSgrVtG30wxmRZtlistNbGuOChPp0PY3CA87JmjOmxB/DBG45KLjNnlVIDJVzK3Dk3qhHDPQqKEJI8kNZ650gSRlAcESKcCSll2x4RinlWCF5kArTTIUD6YwDgrI3c+cS+uPevY8YYBK+1fvjwAqOIgp8vpsfjmGXisD947/OsuI+pUKooCiDord0co0gi8tY7ax2xR73X1nGWpWos1U4xRkJoXU/iG1aztTY6n0pqQkiAYN9YGO4dBD75jF2qvL336Q1tD0dMAEJkjPCaAWCKMCsKEmMmJI4heBt9MGp0GPsYvAtUCEaxlDICYOuQC94HxhhEnzTzKHhAwcUQQsJOwZuRE1Aa089vrU8NP4RgHEcIUVLKOae8SK3EdDkihNV1RilLHmLBpeAkmqMaj3kmGAIMpXb63gHv7dnZ2XG/Q/d8pPvXYrE4OzvDGOd5vj2ZASKcc8J5WZYEECU4Oi+KKsZ4PB5ns3nCGhKKUkJontfO+ePxOJvNUpwGIWS9XlPBMcbPnj+fTOrTk3nfNw8fXNJkXHmTS+UTn4wQZpQyxkCMQoiuG4oCzRaLdPxgTAHdW24o4RCxUgoRNp1P+rY5OZ0DAOOSShZC0Cb0znFGAKAdemub5Bcq8iwGkFISQlzwGKMsz5UeFot5jBF8dEbdrq8xCnVdBq8RJnkhOKcUM+/C8Xi8PD+TGS2nFQJyPDYAsFzO79bXx/3ddFo7i09PTymlXbOPMRLk++E4rSdG4/1mj7Ea++5us5uf1IzQEJ0Q4vr6GkNcLpfNMDRNs5rPvSPGGO/jOKimaYy2jLHBDAghLhjhZLfb9X1/cnJivY0IKJdt285ms3HU1hhKEhQtLqZza43WOs+y3W6TZ6X3XmsrRCYzWhQFIcy5QEgAAIyodXo6nabngcuMCRlCAIwOzdFoJ3iWZVmM0RrPqAAA7+KojwDgvTfGYUIY4wghhCmBEEPMM/7WQVQWVVpt03oym80iBM5pCC56L09O9ruWMYoQ9H1D3iRmN02j9HB6cj72dhiH+Xyq32CQLy8vbVJeRBCUR4TGcey6rqTZ8bgp0ImFWo+Dog6QzhOUKrWzADBCwHAIIQSEAFINjCDEgCJ4AIgRI4RQiDFaBCihNiENd+J9IFpSwcToEEaYE4wJCshHF8C5CDjY4Gz0PqsrpwfGAx73EEOAaNqjkHdDmCBEMlnmsqIgaICAQ3PYNm17VU1e/sP/8H/xv/qXm/6L5rD+5gfvaOTudu3VaiaZI3Fs4f4Mfvni6Wy6IIJ4Z7quowicd213yCQ1TkgpjYX98RCBYkyMMT5AXZScc4qRc6bMZSYYpTxY5GOQjHtv9TA2fbfb7T744GsYkwAxRk8o8j6Mqh/NGCA0bTufzDaHDiKeLR9kRd4Pu7YbHj142A5t27YhhMPhQAjjghhjrHFd13Vdtzo5++ijj0II1urDYZdlWQjuyy+/mC9mgrOu6xBAjCE5dO82u7IsY/R5LpMecxxHpRTCgBDS2uR5HjzMlyf73cEQCgQf2g4A8jy/22xPT88ZwYfdJlg3WLNYLBhBu90GoovOR0yKuuJWDm2XCe697ZujNiPlEiHcHI50TnrbHfb7yWSy3dw1jE2nU4SQtfq/Zoej3Pgxr2rMmIuhns7T0ljMivV6jVDs+74oKkB4UGNZ1m3rlYuP3vkwn1StGgTnxg4IcARHULBOK+PyXCCErPOJ20gpV2rIsix64xxy1nqLjDVZxpOJmWCeDNbWGZHxqqq8H0kMIdikRSIoaj1IzowdgnXeKggmRh+iZQRdXJwYPUKRcU6brqurCULjOLD1+siZyPOcUu6cQymSyDjvvRuclHkEMC5gjIM3SmkfgBDivQvRUc4YY8ZgQISLjDHChdDatm07+hEBDsEFbzihCJyzGkVPCfLeheAoxpxi733q3gVnjFKMQoyxV+04eIiWCQkR48D6cSAYEPIEheCdtwg440wQQfm9uwwCIIEZYO9CxMBjMEKIGIzVI0QWeXDGJdwGJgnOk4JbQogOY9x1nfWOEGa0wpgGBMqbmhKRyTSQkkUpsiIrSiZkjCEGRLHAOBy6XdNuZnkmMOdiIpzCBDECr18+r6fzw/EQQiA/1voWgi0WC2tt1w2TycwYM1orY+Sc4wicMiqRDS6T0lth9Ng0llKq9NB1nZTy7u5uNptZq0UgXddVFdnv9977y4cP2q5hHJeFsHoI3h52a5oiwBBCSeOQLmVa26rIVqsVxtiFAIBT+8J7X5Y1ZVjpNjUbpciyLAMUmm4AACllSgPM83y0vuuGqq4xxim8BCHUtr02lhDirEGAk66MCU7IfQG02Wym02l7aKTMm6axZjw/PzWGZDzbHrbjOBbFZLlcMsZijNfX12S3//CDr69Wq0Qtvri44BQPQxdjXK/Xy+VyOq1DCPWkHMfxuD8cj0djLMYGALbbbT3Pc8mEEPv9/r333muPh2QuMt49ffpUcHqyepDk08m8izFOaU7G6tlskqZiy+UJQix4ZE2QUia7p3MhxAiAKE1pX1DXs+gdzJAz2nvrfYwRZVIm6WlVVX0/EEKdC+OgfbDT6TRNtijhUmYY8RCCEKjv+3RnSronpdTr16/ZG75rjKnyYwgh54KUHCGUF9lbjyaj/Hg8psp4HEelR4Ckz2oppanHnqzMzjkpZVnlmIBzOUIoz4v5akkJ+/LNAUwIAca89wQQAOqGoe/7VFD2/a4IKsaYcRIoVVpbrZGsIKa4Q4QQQjjeF9ARAN2bU9GbFNUYgSMSQvDBh5iWEAGMIkJCynThiDa+KZ1DCAEDxRgDEB+ccw55i2IgGLNobVAEBjTusW4IAAQl7R5TxlieuIAUEGDq/BCtK718+Sd/9G/8T//KeW4+v7n92oNTzvDNzR1j7Pp2MyvCvM7bN09sURTJUHQ4HIZRZ1mW3ovtdvvkvZPba1WUGWNsv98DoEGPZVVBiEqpruuKIkv9pxhRdxzbvqOUXl1dxBgxxs++eGpGJYQcjV6v14yJPM8PhwMQWJ2uqrq+eXm73b9+9PDdly+uZ5MakD0eW0J48vRLKV8+f75arSxGyaY5DGq/30spk6u778Pr2+uyLKf15OLignH66tWrruvm8/lsPieEHPbb3W6HMT4cjoyxYRh2m21y6+ZFFqzRZowxFnl1c3NTVxOtdTmpU9JlWtjDMLRNX1Z5DEgPo5OZx3G5XA5955zr1fj8+fOu65w23vsQHOecMnxydpEImgilqxpKss1XL29iSPMywph8u2lyLs/PSzXq1LnBBFmr0/iwrutURSRyRQhwe3vn6fzxk/cW8zMTIPjgcYgR5aIcmnYMKt3IYyBaecAh6ds5533fU0qMUd6FGBEAIIyS5NsYg2BIXXFCCERcVZPttiOEYIy7bkD3OZvBBwc+vOU9ObCU0sVsKgQjONy8flHWk7Pzi+NRZ5mYzWaMibbpuq6LEVVVZbxLvcD7lAttMcYxoCzLCKCmOQqZUToxxvR9z7hM1aTRoTkOWS6Kosjz+8srBmScHgdFBQYArTWnSAgxvMntTlfwdF9P/0s6BTAgF8LxeBSZLfIqOMcoBQgQQrJxC5GMEkGPnSOE3/8YRDIBow7aIErfVNvEIQSAKKEhogSUTt/av4HGhxCSa65pmuL0hAqR2JA+hNSabY6t1poJGQJAJMFjxjFEgYBGN6qxDV4lAMSh2+52dzITt+t1CLHtx/fee897v359/XYtKaV+9KMfrVYrhEjTHIdhqGaz1GvkhEZ/H+a22Wyc9cOgEKZSyq5vk0pjc3cghNR1fXP7Wkretq2U8vHjx904HI+ttXa/3xcZJ8QpFekPfvhPCKbT6fR4PKb+YV1PEVKcs6Ryst7P53PjLEScyaJvB5nnshCU4uOxdS64CFLI2YIPfcsYds4qo9TOIMpOzk4DsHBvUsRlWSJEjLZMcK1GSql3wTknhAjBYwKEywlBdZl3hyOKgVGkOm117505WiXkfdzVcnkCHmL0H77/3r7tDscdRlRKuVot97vNZFKfnq5224ZSqpU67Lec83Hw4zgaowWj9bK6vt7udpsnTx69fv3Sz6lR42R2LhhFMVBKjfdVVeEYd9s76wImjDK8LAsAcN5jSurpZBzaRCmZTGaEs6btiHJVNWn2N23bx4jm8zlnwoW0gGya4hyPnZTSqFHyjDOmlGrGfpHlnAsHYNoWQ8wFF0XpnQFMk/mnnk3TeIkgBACEC+dcrzSmrFfaWpdXNSO+7/sQ3XQ6ndSzdA+47xkS4v199EIIwbvOBZ8M+P3QjWOPQrpyAsZQlnme54QiQgVjxHs/jr0QbDIpYkTjqMxByeKrJL7UoaKUBnufCk4IkVK+fvpaVGJeUDQAcn4cPUSbETL4FDKKIvgYAfy9syh1nu/dRyggwCgmdxKNMaIIgILxWnsNiCBEkDUoQoguxkgAYUDRmeCcxhwIEIIwxhhRhCNOQEq1I67Hbs3Na1Bbp1oYtoO7pmKnRT65eo+Wq24YYyCALLJGDJu/8t/7+atz+4f/4Pfe+/mfP1ueHvsD9jEICsDXm+cQvgJib+9u+qa9u7sr62lWlNvNOs/zs5PT7fau70dZlFKyxFSReQERee+Dd9vtvmkaRsHo/tjsF/PTyWSGCDFGO2uTtez87KxrWivMCF5Kwblo2+M4jjwTr1+/Prs4jQRN5otj28wmVTuOZZktT06svx8nEULOz8+zLDvs9kknMp/PJ5NJXhbN/uCik1LO53NKiVJqNp9aa+fz6Xw+pRR37XG/P04m1enZytmQJFGffPJJ9GE6m3gHRtvjfp/nsiyrqqpu73Znp5dffPGZdjbPc8Z5WdUPH/LdobnbrQXHCJFR9W1HvDVDz0+Xi3a/SwqG09NTfk+EGBCOlOJksUtHflFUaRry4MGD5XSVbFT9qMoqf/sW3Gzu9vvDMAwPL6+0NcbooiiGscskres6OGPUQAhzHrKswISfP/nO6cV5r711TghhjEMB91ob3SvdI4qyvCaUEkqtteMwQBQhhOPxwEhIXTGKmTVuslx6b7kQwzAY7QlhxlhKsTFGCJnJvB+aLMsQGikmCKHotNMEgWcUUSIIBRf56ekpwpFAJDGOY48QunrwRPB8vT3UdZllWVmWx0MjZd6rMc9zrUki0Vpru65xLiRoSZ7nAAEjkQkKwe122wikLEvOpSyrQJByPoyD5IIwUVSTGCMxCKKDGJwzBADFECNIxp1XztkQ7hmfSfWJAVnvEQROsWDSOeet8c4QyilGCCNCeSZZliWHZwCMJBcpad6acTC2qmc+OhdddOmMjwghRBL1BSHKWDA2GREBnI8RfIweIDAmlNEeosgkB0CIEMk8IZTxvCgp41pbmZdZXhHOMCGROHBJy4m804IhDC4AZlxeXj6IYDabNcZivjjJy6I5dmX21VpyzlprtLOUxnEch34Ewr1Ls2cZvTNKeW8Oh4MxHjCdz5dJNNP1zX6/p5S8fPmSErTfbparxd1688EHH7XdMQAo1VFGi1IGp6I2TDI6ny2SbtP7mHx1FxcXfd8b1e/3+yQ0BwBjjBQUAKbTqQ9W6VYIuVhw7+8T5ZTRRV6poVNKU8ratp3OFiiCYLQdumEYKMKpWc+ZCBAhRECxriYIoVErYzznfFCKYto0zXw+F0IIyb3RxirGRDRmaLuiqAggDAHh6Jy3Nk6nc4Rp07Rt2y0W80zyzfpGynkClyOApmkIIVkmtLYYU8TJx5/8qCpxgtEPw3BtXr335FJOquP+kK42y/miG/qiKDBCeZ5RhoehS7LAJINMI9WEjDHG+VEVVU0xgRAJYVIUSQxMCNGjQghhRLnESqksK25vbzfrm6LIl8sl47IZ23Ec+364ubkpiooQkmV533e9MotFlSJWvI/eG4IpQsA4TfLLNGtPtL/dbochTOsJISzP864b9vv9dDrnnFPKYgyEyJJQQhAhzFmPKSEYeRdu1zeU4uVs7rwBwFmWYeSstcb6NNdMbuwY4/HYci4hYoCQplnpFYPzgI0xYzdorUlCfRmzmNUnF2c/tCBux0xKqYKxCJyNmCFKEoXgnomNIkIo+hBjRCFGnAAA9z58FAxBCCgGwNa7aAxEFzGN0RDOBSMo1dMhEIIpZggLhD1GjmFPggq+dWNvdB/al7rf6+Nz6F5RfYzgMhY5cjh0ztr1D34P6tUH3/g5zoQa9DuP3/mN7/4EUi/+o//v//uf+7W/+PhrH3W7l0M3UCSt8xGF3WY/L7/icVoPQRnAtBtGbR1jDCHCuVisTl69enF5daGGJs/z8/PpZrffbDbT+fR0MX/bhFgsFtP5DCJV2uZ5QQhOlkpjzGQy+fLp83fffXdze9s3bV1PUkU1DOPLTz/bHw7Tenl7vY4OTapzNYxW2aIoyly+9957wzDcvH49DIP3/p3HT5J3/Pr61ePHj51zBIPgGUIoIduyQjZNY4zReky3qL7vr69vl8s5xjj5KzKZn52cUkoJxVU5HYauKgqE4PLy8vb2VohsvV6fX1547wWXzodx1FLKuobZbJYxut/vP3z/g+vr63Szf/ny5W6384Bms1me52M/jOOYZVmR5xF8AJdkgEmE3DRNqqozVsYYz84ujsej1uPbt2BaTabVhHIZve+6DmNitDbKEgTbzT4X+eE4cjl3HkKAR+98rVyc7XctYjTP8xg8CjHGqMaxOx54xoUoCKExRm+ddyaEwCkNITRNkwkWgoseAol935ezGYbYt53VKgbctkfJmdEGeSRYNp3Ot7tNMlVHBBER75w1BoIjCEWMCEEAtKomm/VrPappXXDON5v1Yrs+PXvMmPDeDoMq8nI+n3/+2XPrfVnmnOVZVmitiyx3xmprQgi6G4KzXIrD69dKu2oyL+tpluVSSinzEJDkGWMsJZNyzlJnjhEkuWgPR2sMZwSCMaPO8zxEk3QkIQStFYqAMfZBJ7WHNooxWlWVtg6FSAnJpMhyUeZ5OjJDCN57zvlkUqXGm3G2Uzovqs2uNSaMzmFMMaaACGMiBO2cA0IppQHC2xo4bcgYY0BRclrkpcgLETwAJiJDjCYNSlnWMfYpIg9TSSlVzntrCJOc0GAdRuCc64aREqjr2ocE00Z5Lr/44jPGxKT86j5dltXp6lRbY62dzxbnZ1ceASNEa2214ZwihJqmv73dvP/eh0JkWuvDfo8QIpSOfYcQKXIppcxz6aM7OTuPAHd3d9ra5XLpnDPGlnne7oeqLOl0tVidXyTdEAYACNv9nfceokeYuBBwgLtN8kVJH+xoLMbgnaeUB6vGrhF51nUKIeKcAY8JFsG7TBavX77q2uPZ6UOGIHrbjKOQjHI5DCplYjhnmq7JsizpbLWyBEWMMcUEodC2+xACwsQjbFRw41CXk34cJnVkjNZVvt9vPeWCMOvc1dXVoBUB1OmBCmrsOAxD3zWC8WEYyunERijrKvpgbLx8cIXAGGe7/jCfzFGEfmhZOdVm6Ifjl0/Xj959r5rUnEkbPEJaGz+Ow2RaKmXn88U4jsOguGQRwbEfzs7Ox15RjJxX3rtM5i54TMnoDA6YMTL2AyGEUtn3o1LjoDqgOCuLURtCCMWMYJxJfnF+1vd9JkXwrq6qGHGI0DXd0DapJ/PgwSNCqI/AhbDWEoaLIktXAYwxzzNK8Tjq49AQykSeaWcFl90wcCli8JzzanqvwogxEgQxxouLsxiRECI6iwnEGD1YG3wIDnkvpczyXGu73+2CM4A5YZTLIknA3lTAbmgHxmSRVwgI0IgxGGtmq+KuH+ZCi+6VYngu8yNIFA0mwVkTHKGEoxCcMTF6Qgh4hxlFhALEABFhFELwPgCOMfroUIwRAWaZ4FwSQhiKwXnrnUcRIwQEvI/gA3IRg6WhIf4ujmt3fDUeX7uu1YcfQoyAHCEOQMcQnAdCsAfHMYDa/vV/7V/8yW9+e78/FrIu8/z6+Q+uX37+l/67/+LDy8fNsHfaACDt9WhHKgNl0HVNCfcwLMQzmedXjx8/f/5cjSbLxa45FkVV1/V8gQ+H3cnJSdu23bB7+OhqsZx67zHDFw/OMMZSyhRO9fTps5OTs053d3d38+lM5Nm+bfpBlXWVFfnDy6txOl5fX8eIvvXtn+IZny8Wu91Oty0Dlk0K73RR5ijq3fp2f3uXTxZd15VFPfZD17TPnj0ljJ6dnflg7jbr8/PzgJlxNsuy47E9tIdoNUsxiAgVRdEPars71NMqeq2sz2ShlNd6NMahEOerZTe0SpmqKiilzaB4Xl7Nl1rZrMwi+O1mH0Ls9/uzkxMUfdccfVYsT1aMsSfvPt7v9wBxvV6Xk3pUFhOqjV3vdhSTiJGHKCUHH1Q/YITuRfiSDcOQl5kaDQCMrSqKvJpWAK/TW5BlxWQyidF///t/Utc1o4xzXuQlwu719aYsz64ePXj67PXZ1aOrq6tyUl/fvs6rssw4IBdDALBaD4NqPQYiBJeFc05SgKBQDAQQwj6EsJjNGGO7TSMkc1YfdrvV+aUPFryB6AHFttnL1cLoHgNWlhSCz2erw3FbFIX1wcbYdU30Oo3nY0BAqCwrTIlSSnA+DqYs64jRy+sXRNY8LwknPtJm32Q5ff+9D//JD3+kzEDlPCLStn1ZCIJid9iGABGF/WG9PDnPilKrEdNjXpZ5nqiTPityzqlzGiEUox9HnzCf2gMjkvDBeyN59F7FYNvGROR80NZ6iB6BDeBiRBgFG71WOhOSUhpCnE0mzrmqyjMhmKBYEO+BYFZyMTTtxz/4wdW7T85OTox2lOFJLRCORSE226MQ2TB0VEpsHRBPQ6CMaa2BYoYIANbDiAIiCCXQpiCIU5wLaQxkkhkXKM3mZeYwMz6InNbz2ajtaHRJSIjAiKQSgRuDh2Z7QABU0Lysbl5+ctzfYY6yTGz3u+lycXa6+uyzz6bvXH11AOeVc44gjAmh+ZQQRJ3v+ua4P2itGSYAMJ2d3Vzv2uPw4vCSc56XxWj0kydPVLMhFBmrnXM8zzDQKqfKqNOLU6eNENmgTHDGKn96/shaTQlmAMA5L8vaGeW9LYocIdR3zXQ6jwFCAEzYW8QJQlQpVWQ5JawzTVVNejVOJrO+G4gg0XkE4D2mGKkst9rcXr9erRZlnhEEzjkfdbKZYiyllN47rTUhNMsyrRUgiB756Mexj94GwACYc+lxKOj0bruTPNtvD+2xkxnX2lZVBREhhPt+dCF4CM2xG/qOk3o6nRo9EoTPz8/zutJaT6tpDKHpVZ7L9e2rd9550HZD2/YUo+h80x4456vVqi6rvCiDD0QSxrjVfVbkybI2mUwSZ7UsS8YAACejFAailAIUjVE0nx6Ph8ViUZZl3/chhpQBbJwBiG8By3meO+djjASjFD9SVRUADMOQMM7pfSmKopAidYFSyeggcs7SAH69XlNK+3601haYpbFNTPRRmRPCvAt1PfXRpflNyrxKfwZh6PueMca5HIbBjAOgMAzDydmFEEKpIfW4um4oiuri4kpQYnxw3qfK7O1i7dtjJquiqDNZAID2ahgaHzTDOAv0v/ztf79iP+sjtV0MaG5tF2iOAWNECbUMY4Gjc94pjTjF0UMISXwVEaEIU4KjC4AAECKIYIwBBbDKW99udwhiREBIpJQSDCiGGFyOqB0OY/PSHJ5B+xKGW7ANRMvRIUJiIKCAHEIBI4oQyQuxfv36577zrW9/8KCSNvBxPB4+/XQ7m1d//lf/bJZl+2afOu2CZ4yGQgjTrZ88epwz18Mu/RLOLx5iAiHCYnUarGvblnM5ny2Ms2WZS8nTOx5COB6Pzjnn3GazThlTKcXLOHv14BEAOjY7Z+zNzY0Qoq7ruqi3261SqqzKvu1Xq1VVTcZxnC0W06mrqonvxslkFmLEGHAMGOHddnvYbd/52k9xzjljDx48SAusFpOmaR4+vHr+/Pk4jrmQelTO2Lbttps9jibP8zwvOed5nss3aPH95ib4gAVOdXBeFdvtViuzOj07Pc2S8807xzk32iEc0zz77Ozi9evXWVZ89tlnQog8l3lW3t7e5nme53K/3+d5tlwulR5WJ0XqJJ2enhKEt9utdyHGaMZhGIa6rnkmk7M8wdvzXBRFoZRy5isKBwAMXd81rcj4xUUqwblVGhC0/Xh+ftkc+6aLJ2cPZ/MzIOLpi+vJ/JRzijHgCN4773QIjlDAWDAqALEkjIjOemustVwWnPOqqqSUzlgEYRiGZFiw2lDw4J31wVhv9BidNWjUmnCMGRWCy1RLyLwY2gGHuN/uYgyY0ogIZcIoO61n282+Korj4VBMMgeob7u8ktbZ5fLEm7jbbx5enl1cXN3uflSIinMxm81uXj477PZqHK9f3zJB8zIfhmEym1PGEnP4eDzWNRIiAx+s0nkh01RRytwYY60HIErpEKLVulNjlXNG8d3mQAjigppgtVacMxTwMAze2wi0KPLVcqm1zoVkjCU+cYiu7/Xu9avHjx8XRTG03cuXL/WoXr26Bo9PT0+bdlNNy7Y5CjadlZPb9cssK46HXV5WVisCSOsRIQSAQggpwyztVMnVLQR3ugXAIsud7YxxPIBVGuVFGjZRLpjIMcYEkLOG8Bqwi8EddgdnbJGzYRgY15zQly9fMsnqSfXs2bOzi6sQwnK57H7MU+59lEz2w7Fvu5JV3gNFQDHZ3K5///d///z8/OnTp1//iZ8uZPbxDz/5iY++3jRNe+xmi7k1wWmnlSvqCeV5NZt2fU858tG1bTut6nEcBZNESKPHm+u72WxChWROO06p02Z9t67r+nhs+r5jlDLWI8DGOMpEloukygEcAdwf/dH3Z9PJg4vL6+vrejbVWkcI1thg3TD0m7vboiiyTDiHY/Tr9ZoJnue5tZojNJ/Mu1FZo58/u5aSX15eOq+xRdZp77Uz3lub53JQGgCKomq6BiFyu1vPZ8vnr14a487OzpSzvVZht314WbgYrFYyLyDExXwuKdFa992GUVqXhVJKOctlFlLZ650dx8Vi8erldTWZZlkGIXJKBmWPh10uJCXIGDOZz4ZxtM5G73OZpRBsSul8XozjeHNzkxcCI0op09pOJvk49im00lpNCPLeDkM0o6KU2hB9cJiQlJeQ9t9kIdhut16b6XRKKdlvtsmDgSME61wMLKJMZs7r6Hye50wKpRSlzPtACRmGt5FhEQDu1lshmRAik4X3frPZFEVVVxNtBmstpTSAH4YBIZQVBecsWlMUBaU8WcAVp+BDlmXjOE4mk6S5IwTPZlKIbBzHXo0xIkxI6iypH1usAGCM9t4HAEJxnpeAgmTcIPX+af6f/0f/wcn7393ctfj8W1VVsGCtd2p0yjjMZF4WkvPIogNurb+H12GKMcYIYwwRZ9GB88oGj8Ch6IM33numQ4wegcbIUWRwVMgb8N70X7TtBg5rGHeANcGeoADBEUreUHXu5V/pNaoB4fjixYs//MM/fPjwYT2dL5azdx5eeohd14xjf0+9j87aiDFG2pRZ3jTXKEdvn9iTk5PmuN9u7yTnEcf5fM4YO3ZNVdaUEc5Ba80YT/wyKeV2uw/BvX59M5lMdrsDY+zy8oFSCiOymM3rsiKAACDPc4rZ2A8EYYJxWRWFzL/44gsmxHa7pZxjjA+3d/VsOp0tiqLwwRJEsyybPn48X9SM0GEYMMTFrJaFNMbsDtvFfFLX0+9973ta69OTs7quT87OLy8vnR36QU0m00TmyfNcCGmMzh880VpPZzMAJKU8HtvRulEbo904HGKMWS6TixcAMMKjHhBCFNfL+VRrTQiyVmfZbH130zTNbrdLQ81EK8yyTCvNOWeMOufyLCurIuUKU4SrajIaHSPCmBKElosTpVSecW9NJjjJsx+PxcyyLEZvvauqsmkaY23TdrvNJhJkDGTFtCjr86vLZlCvXx8vHzxCLEv8g+id9/Y+3gBIJgRjDEEACDGC996H+89ijAHfp1cl/SPGOAK44EN01piIibGqaRpBiYvKEKQI5lIIJ5VSBCHBM8KZNok/qhIjaRi6vm8xoS7EZugn8yllaDweD25bV0vMM4AwnU5fXa+7/nh5dtqrF4f9dloUAbCPqO2Hpu1HYw2E6WqeoBkx+kwWjLGubZwLs9kCIaTNGMGnI805k+ihgJAxRnKeFVW/aw9m0Nb6YJ1Dfd8jHBnhwfnoY5VXZVnygmFAXFBrCcNEa22dt9b6IR7bw6DVw3ix3XWb27Wyg8j5g4vLtu2NMqvF2f64sSZ4r5IgNFGB03Q5IhwxoZRH0A4AAVCaor88AuCUEoJ6rcdxJJgSQigFRLAHwCGAD1prFyJnAiPsvLPWRmIIAoz8bnttbC9cuLm56VoA1z988vif/PD72pon775vjDkeG+tc/WN6AqXUUR+tGoVk6X3v+o5guL6+/uijj5Qy8/nyiy8++/Y3v3V+fn57u3727MtR6cfvvIue3yCnAKPvXL2blUWnh6E/zuUUozB2XbDOWlsUVVLtyVxoa+jxeMx45pzTyia70scf/+Ds7Ozq8uIP//APry4fLJcnh8OBMlzXtbV2UCpRF25ubhbTGecizwprPUIuAZ7yPG/b9nA4TKf14XBYzOacc+NsCIFy1rat0W42W0gphXxgjAohpEDypj3EaM2oKaVt2yIImJAY43K5HAaFl2dq1Bixr334vlKqaZqL8wcvXj5/8eJFPZtjRLjMok8ube59nEz4q5cvIfiIYOxMRE3XtPPJPJ1/JgUVALRtiyLUJ6u8mhEM3liIvu/7oq4QQovFwgxt0qPWdT30KjnMptMpwgEBoZQZc58fwhl+G+finHPWUISFEN46p22K8EQI3cPu2zZGyLKsmM6S6zppYhMa5vLy0hi/Pe4nVVlWWfRea42UFkKkspVglNhJAEAICQGyjBljmqYZepW4gEqptunyIkuDHEQg1TQAgDGOGAvBlDJJLotQxBF8cNb6zWaTDuA0/l+vNwgh7y2lXEiZsgEauI/PLIs6bUYxgnGOceo9Wt9uqslUUv7f/HM/9/e/f/Mv/OWff3Vz+L//7T8OsOxtjgkjkUQfII6+G0dCQgiYFtqYGAFzyTmPGIUIATkU62CN9zr4EQUdg4nexOBExBAdgI6uc+PB9NvQ7UH1YF8BQ5gingeIDnkHISIcI1D0Bm8b7/Ve0Xs/qv7i4uLu+nXfj48fvyPzfOgOXX80LnLOUzBq2iMSgrvv+2bYMGhW05WC+xlkkpm8//77m/Xae4+AOOdWq9XdegMoTqfTsixTSkxCLabOc/L7ppZvQtFBRIJJg3AiH/V9r5xO0kgAmEwmX37+lFJ6enraNB2mxHo/mUyKsmyaRgiBMHjvZ7MZQdD3vbfu+fPnkrPz8/PpYuq9ny8XfdtJmV9eXu52O+9913Vsv7+6uhoHm6rMw+HQtv0wqLQGKCbOxZcvr68uHx72HQApi+kwDJvNbj6fAoC1tixLzmnXtdY6Amg2nW02G61tWZaPHz9++fLldrv1Pib+7TB0nHOEIA0yyrJMh3H6tSSishACc+G9r2fT1PiRUrZdt9vtGKVamdROePbs2Z9+/37TTF72tu84Z0VRtG17cnJyeX7eKd0chw8++GC76z7//PPV+eVisVBKZSxLbaH08CZHE0KYcw4IpUcmpv7nG8x1EgOnf6Z3JIkY0rXbGZNXNdZ4HEdW5CFqa6kxhmWSc5nYVZTguprf3V4TwrzvAYAysb1dU8wWp+ciK804eIe0HqTICJbr1y+mZxfOecEz59zt7e2H76/qsuwP/TiO6f7R9/0wDJxzRJGUWXLwV3k+nc1kXg2DSjtPwlq9JToopYTICGERwOgxBJ+ye5tuf2gaLgX2qCiKqqoppYwTIQQhmDFGM4QADoc9Y7TZH6y1zlrGGCXs8vISCE5LerFYFFcPjFLbw4AQfvHilbXqi2efPnr4xHpcV0vO+c3N67qqEpMcISRFhnjUGjur08g5LYnk+EjVcNd13vtSSiYwEALgU8ZXRCQa67hPZpAYox1HRnBGojYdFzgF0UWwi/ncWqOUyrKs63o1WkLI6vRMq+7tAXx7e9v3fbDu888//+Ab3/Tef/+P/2hSl1We3dzcnJ6el2WJqU0Ny3EY/s5//vcWqxMh60PbNZu1tiYE+tE3P8rroqoqShOQNRdCxhi1tonqSCnZbre02R/IDGFM60lZ5FIw/uTRO0+ePNJaX10+OD+/HIYBUEg4D621LDJn4nIxF5xtNtu6rvf7o/eeUDDGOGwYJkVZW6d9hG4YOe/GbZ/QV0VezedzBCGClULO5sU49s4Fox1EH5z1wQIEa4a+76UUhJAhxrKsc0md99U88xgGY43z5WzC82y6XIAZnVZAqDNWa1tIUeTVOGjAkVPmfbTeiSw7OTsVPIsh6NZxzr0Lq9VqMl127Q+C9xCxi+HBw8eH/XY+mSafjygEJajVOol7EUIxoOPxgBDO8zzGRJxnkwmzVjNGMUWSM2v82I8IwZulEITkqaZNyppEFqOUlmU1m83MMCa3+2azVUo9fPiQMWatnU7n3mpEcHIixRhpDFyyl89fnZwsKSNSJlMEBR8yziJGqXmYToskjPTBhWC8dyEETrhgNG0czpiqKJMHP/lnMMYeQrNvqJBKqcQZBwCtrdZ6Np3LrE5QwLfc+be3xTwvhRAAYTTG9KNz7nBozh89WX/5dJrPf/U7j3/pG7PNJf1b/8lLu7nLph8ioGm4oHTrNIbkVXSBOQcR4+hB99Zq7wyCSCmLwcZgULAINEOWEsA4xO7amVEPbVBH0C34EUdHUUA5RRB81Fb7RFgjhFLOvVXwRl2ZXslfQRm+uXk5q6f/zr/z79bV9Osffejs4O1IsIwxUsETOp8J7mMAjPp+/Dt/+z/5mZ96550Hy7dfCqNIKb5+9aosy77t7jbrxfLEjOpus2aYqn5cLBYJlXfY7jHGT548McFZm+222xQgnzipRluCcNs0KdPeWosQCi5sjnez1YJS+vUPP/zkk0+O+910vlBGr1YLp3REKCtyxom1GiCs1+uuaz765rf2Y3f96vnl1flsXo1DRwVlFJ9fXB32++l0WuRlusim+1ZdFzHaV69eXV/fpjy1FF+23hySnen1zeZwOEiRXVxc9ONQ50XTdAjFEN1qtdDGYAIIR6/MyxfPdruDd2G2mCdkx263WyzmWut7wTPnWquqqhhjibOYgDnJe5ZCQpVxGOO79SbRZ9e3d/v9vqqq29vXAPhw3FtrjdUA97kgzpl6OpF5xqQIIRZFCYhEQrOCZ8Xk+vbm+mZzcn4lMmGdiwjlQCiiMThjhuANIRghhhCijPgYvLEQIyBkrHLOQYg+AAKf3I8+QgAUAStt0z3Jm5EQlJ4mCN556yASoozhmNKAMKHcGmODzerS3oQImDGBYjB6PBwOTd/Uy5WxThSF9iGEaMdxWudB29S1YoXAQO5ub85PLiglQvDjfg8QlFLKqoCJc4ZhDpQhHDCKdV1LwTEklo6nJDp3H26R0K7eRxwx57wbO85plefNlg6DwghNZ1VR1qUUWZZpMzpnprM5hNg0R87q4BN7REnOuaBVXThjY4zz+Vwpk+W5DV5rnU1qAvfcoWFQzvmh685Ozs9OVwgLyvO2h/2OplFausF7b0MARBmiDnwI0QMBioAQxCNmBCEUlXEB4QBAGfOAnXc2Wuccpp4w8hYI770HZHwgJjijGwDlnChkgQg+HI+f/OiHn3zyya/8uT+3Xq8n9UwIsb3bfPDeOwDP01p68ep5VU6UGt99/0OMaXM4PHr0iGJSFRnnkhCGMeUS/fBHn3z9gw+pFdP57IMPv/75l8/qyfS9D95nXHbj8F/9oz968PD80aMrM+rgHGNMqdH7YIwx3lBKJ3KSVyWtqsp7r5ThnKco+G9/+9shhHHsZ7NZKqTq6cR737bHJP112qhxnE6nBHDTNBngEKBpm6IoEIqEkMvLS0KRMUYI0R4Pq9UqPWOMirZt7+627zJGOb+93XtvZ7MFAjKOY9oQUYy73Q4AGKPWWmPsZrPJsszFGEaDEU1wxPST5HlhgjXGBOQoGfp+XF8PZVlW1USrNpURDx48KCZ1RMCZDN77EPqjXSwW+/1+Ml2uVqvj4cAY40WRIvyMMSkNxnhnvUvl73w+P7ZdXU0ppULIEIK1JpWSUspkxLZOJzsgexOME2Mcx9FRmvSuCVyV6uBUJXddJymbTCbDMCwWi9QUTelJSOuiKAhBzirnXCqhUo3SNM35xVlSIXrvOaEYYxeD1toYnWVZnudJRggAxgxJNZ1ukYQQROgbVld8Y12AhPg5OTlR1k0mE+/vB2yU8qqqYoAkAnDOpZ7V27Pn7m5Xlpox5pwJCNLjdHp6frfZSp5hFJza9evPjneb46d/MLt4zwbKGM+yKiPSEDAuBk8YZkgfKKaMCQLMOaeNCtEwimw3EBwYgRiMM71R7TAOwStoXgLyECMgiyEwcAwBAR9QZa2OwRGMueQIU2vdOI6UwNsZ+Zs6OHrvA/hcyuNxP5/O/ub/42/8xq//xocfPCLIQxRCiKKumqbpu7Eb+vV6vVgsnn7+/L/8vX/00funbdu+zYR68eIFxmC13u/3dVkliEq6tEkpX7x4kSi1TdM8f/5cSrlYLFgm+74vyzIENwyDEFnf92rUCsdxHNPjkMrlGGMCbud5Hpx/+PChC74sq7vt1mpjjWn7ngnpnKMUe2fTfXG9Xpdl+c1vfrMos3s5qwkIIa0PRVEQQgi2dV1TSj9/+uXz588fPrycTqeLxYIx4WxomkaKnHMeItvtdleXD+7u7oq8/OSTT7fbvbbmO9/65na7nc+n9aQWQhyO20S9ttrc3W3btp9O7rHViceUPKx939/d3QohqqpMRnZrnRCiqqrNZnNzfZ0wc5PJpGv7/X6fHsaPP/6467rz8/PUtk2ZvpTStzMFAKiqKlljezW0bffk4aO+7ynhlGfOuazIP/zwQyD8eDwSKsq6SM1Pa116m5JbD2NKKXHmvuEcI6RUH4SQ956Se19sWjz3ThuAcRydHooiSw8UxXzsO4SiiQgTG8eRccIYM1oDRMFllhXHYcyyLHq33W69c7vt9vrVzcXlg+BDVVdqjEp1DJNAfCIVpq+s9di2rY8aRycZG7rOB0spHbxJ21S6ggOA1hoRiomnHMUIzjmEAWOcAtPGcWRMDMMQY0xIYO9JWdTz+bzKMZBovbN9bzTsd7uXL1/OZpMnT56k2APGeIwxywocYVLnMcZM5GmjY0ys12vtLMbYGLtd39VlBThOJtVstujbznnDOWdctG0zm81ijNfXt2lLdM45G4L3GDFKgg/K+wToQYQQBBhj7H1MbitjOoEZYQQCJAqVcy6RDzDGqcbQzgFEFjVEJSWjhM2mi4gjw0xIdnNzI6W8Ov/G7e3trF5QSn/0yRc/9+B+LZ2ent7e3FntpCg4Suu289bd3t56729u1kKI2+1mt9mdLJYYyPvvf/j550+VsXlRbjabi8sHTdNc39588cVn3/nuT52eLbJMYIxDCJTS1Wo1aJX20ul0Sq02GGNrnNWmrmtrvTGOUooINc5njMs8G7peSv7R176+3W6brs3zXKxORzWk7ISQuqBRMMaMMceuTbNMxvjJ2cV8Xnddl+V5XdcQ77MFKUZd01CKVa/28VhVE+8jISyCt0r7ACkSy4cA4KcLRjnH3pfFfaBCgl/eR9gi8uDxg/Xt3dOnT1er1WQ+a9t23xw5DhST6D0jVAjRD8ohhzEpimJsm+12H0JYr9fGuKZpTpaLVHCUZZ30VlzQtm3SvLNpmtlshiI07QEi5pxjjN6SScaxt8E7Z++bw0DSpgkACEfnTfA2KdTT9pGgY1rr29u1935S1Zzz1OEUQhhjEKGUC5IU0oyISdm2bQhOmTFxGG5ubk7PTo7HYy6ks5YI1Pc9FbKqJs5lzrkQACFQauj7scgYBojeG6UCYGt9aoO8+vL5YrGoqipAJIS1bZsE1VVeOucAEMb3qEuEiNbauZBIkzFGjMTbfg1jbBhGQkYgMJlM6nrqXMAYP3396rSqsiIv6+rm9kUhBYS2RsOzT/8+EE5FTmWBCfcII0IdITwvAJOohQVq9Kj1GL12JIZ277yJxoIdIQaAgFEkCKUrMUIIA4GAMSIYRQCSqkZOWQTrnI9RI4QkRyGSHy9/3/57MH6yKD/89rf+wd//XQLw27/9/+Pi14uc57yez+efffbpZ5999r3/6h8Z4+q63h9bAvhf+u/85s/8zM/kGbg39PZmf7jb3J6dnehRdc2xrmutrTZu7HqBqTPGau04j95nQnDGPvvRj77x09+py9p7r3Sw1lilcYTo/e1mkzZT55xgklJaVdVsMW+axluXtP3z5cJqnUvRDaMeh+lsarQVgulRffzJDykCQkiWZZxQVOUUk836rprUN69ujHNclJPJ5GS5apt1grhRyneH/eGwBUAxYmu891FrO6lqSunFRT2fz1Nbpa7r3/zNX0+5JgQFKSXCMdnSnA3HY4sQGrp2sVoOo44InAs+oh9+8mkKq/haXed5Lhi11qpBDcOQktr6fuj7/sWL59aYJ4/fsdbe3qwBE8bE5eUDSmlZ1umyq4eR0NA0HWOsLKq8KOHNKEQIwaXw3jd9Rwgp6yki4+3tbYSxrKqz6bxT4/Pnz+t6OT+pOecUY++tc4rgSCjGCMWIENy746y1UjAMODgPGFHOKKWM4oTiYYx57wGTrCgppVLK49Ba6zElFAGJPngNOAYHzFuvIyIZZTwCpoQgzEWWG+cIosGHpAbo+/bly+fz+fzV65uPvvH1ejJXSh2aLhNiGMYy56l5BjE4O+6bjVEE4di2ezOOBIXgVHCOs5xTlAmGCDNqwBgTHp0LjDGrMJMSYVoUWSrZrQVKeYwxgAEUEaaTyawpSm2O4CzCcbFY9H1/dXV1fn5urJdZEWPsep0DEkIUsowxGqOsNukuYq1Nk5Rj12ptsixfnpwJxgKOKOJe9ZNlnQl2OOyN7cuKO2eLPBOMJiIPwUxKZJz3TlFPvSc+hBAcJsApCQgBBgJgrUUYE0oB04BwJkRANHWz0lg9YQkwxuBDcNaD64ddKYgNGGIkNDZ9//Lly9l0sbndvPv43fV6c3NzEyPc3FzDn1+ktXQ47IqiCBmq6mk9m3bN4fNPP/ut3/pPf+PXfk0I8dkXX3gfnrz7DizRp198Lqioquq7P/fTXGY31+uXL3/U6baup1eX5wCw3+4FE76CyTyrqkprPRqV51mKxZwtZvT6+nq5XM7ny9QITZh1xpgLNjXTOef77e7TT18nM0yel2nwoI16ub5bLlcRISEYwjLd2bNMtG2b0nYZY5moh2EghMQQgoeiKKy165vbTqk8z6XkMaL9/miNywvRtAPDTCmV58XQK+PsYrEaR51lRSJ2OecIQsE5C+CMOTk5QWGmRp3n+cnJCaUUIBCCbm9vcTDz6cxbPXzyycnVxXJ1GkJQSgPEtm2luBcSHw7NMAxKqWG/r/Iixmidu7u7a9pDRMhaO51Oh2FIPmkfgxT5N/+lf+/tPv5f/I1fS/197533llJaZuV6vU6CyaY9KKUE4865EFEi0afR18nJSVGUxhgM6PXr16kddzgcVqtVnufOubZtc8mNCUajcRw5p1mWZVlBH8i2PRZFwRhR/b1WObWFf+mv/zb82Ov3/uafn06n0et0rjsbirKglFrrhcjSNu29H432fgCAFExprQ0uFkXR920q4NLCwBgPw5DeU86/ssDOZ0vr9Hw+8eBT0R9jhIgWi4Ufda9tJFRZx0iECMTrWRG9U9b0ZtwAkIBRDAAx9iRARIAYYA4oQvAQNUCg4HEMGDCmiGGCAUXwIQQfMUYYAwGAiFCM0YYI4MI9vi5iBCn9DSBCBMzY28L37RmMEJKyuL5e/7W/+i//5b/4F/7G3/x//fDjT/7gD7730dffR37/u7/7ux9/9hQjyIusLOt0AlEgv/iLv1jX2aJmt28OYCnle++9t9msq7JM9UdZ1qHty7IEgHfeeQcAEpft3Xffdc49ffp0v99P64pSShx5mx+VZZnWecKkc869DW3bpvqsqiohxN3d3cX56atXrzJZZEUuOXdGD8OAEXn+/Pmkqi8uLoI1k7oMmFxfXz979uyjr3+974cQkbPh/OLS+Xsu8Xw+H4YhBRm54EOwlLJXr14Nvbq4uBrHsWtaSunDx4+roui6LpfSqPH65nVZlrPZ7Ljf7g8hz/PLy3Ol1DgqrSxjTIis70YhpBDZp59+qoxZrVZPnjxJOUshBEbw9fV1URRlXd7e3pbFzPn+6dPPz87OjNJ/8id/AgDb7f7k7HQ5XxwOh6qqEg+LENIiTBmqqokLkTE2X67eHsCcc0QwY2wynw292u+PnEvBc5lNJrPpixev7vY7zDjGWGu9mPMYY2JRpRmnNd45CxEzitPHAVi6pWGMCWWpAk7UIFEUaeqfDuPpdNrsN6nhN46j0QYgZWr6dJyHENC9qpEwQoQQnEtnjbNG9YN2GkX40Q9+8N6TdyhBn3zy6fvvvkeJUMYQwhCim81mMZcIod1uo68eoxDvrl/OJtWsqj6/fQXBF3m23W4zzilG4zhePjiJQCJCIQQAX5YlAtT3Pec8y/OiKPb7/Ti2q9Wpcw4xSE5r4j3n3BlI8W59P15f3yZmMheZlDnnPMuK7faOTNkwKCklpfz89OLm5qbresZJOuyn05kQwmin9bAbhqvHDwjGlPCELqCUTabVfr8fR+u9XywW2/0B7pHyxFrFCAOGUsMc4E2rA6GkJk+TbClzwHS0tsqZDQjeRLGlAyLxZzDGOAZwemjbnJWZyDFmeUEmE9z3/cXZ5fe+970//P3vCcZiACHEz//8LwD8KK2loig4y7/88sV+d1yenuy3d0KIb3zjGzc3N1dXV4fDYTKZ3rsHD0dO+HQ6FRn//T/4/W984xsf/cSft8YTQouiSBlKs9mMEGR8m1SHTd+lv6+19vPPP6d1PQXAH3/8Med8Pp9Pp/O8KOq6HsfxcNyl578osvPz83EcGWMhhiKXAVOrTF3XNhitdYhFMu8TQmJEUuZp6M0YG/SgteUc5XlOMUn3L+fc40fvvHr9IoTgI9HaXl5cKT3OpgsmOOZMjSkt2BSTejqdUyEEYVZpq4d+GI0ZsywjBHXNvijKQY1FUWSF9N5jTmblfHRqPBwppUPX5VWZcaGUAkLMqKw1bXcsi7NxHIuiihFdv35JCMmzHGN8PB4BwmKxePnq+XK5ZHmeVsDxeJQyF5n85X/97/74IfdLf+23/u7/+Zf7vqOCZ1nW9z1kMI5j1zcIx7Ozs+P+sD8e2rbNiyqlGDVNAwCHwyHL8rqugeAH8h4hWzOGMCYYR4sqTJrmQAkGwd62L2L0nNPT09PEosOUpNu69/5X/yf/BfzXXz//r/1nv/t/+9Xoogom9Z0IYQZSt4rIjKcDmCJsvPLeMiYwxre3twhBK0TyuFprl8slIUQpnTRfGOMfb0EXRbE76s+/fBqiSQQ+hBglTNaldzaOw6HXJ0BjZIlAqb0BBJgxyVLuL8ToY4wRxQAIYxKijj5gEiiOPhiIGAFCCEIMOgJCCAPClNPgIIYAATACjCJ4F0IIQCNOG1+IgAAhRAkigCBinC6U8NbaDxBCQAHPJ9UXTz/5+td/86OvP/nBx58Mw/A7f+/3wAMgmE4KjLG2Zjqtm37Y3tz9K3/lrwYEP/zhDylST372LP0SqqoaVbtYLJLwOAV3np6eWmutUWnkf3I6RyjWk7xpmvmifv3yFX/8MMbovE2/5+l0FmOkgh2PR4zxzc1NVVXgjIXAGHMhNHd3h8MBoldGa61/+MnHUsrFYibyQgixmM8AIERKKKNM7I7Nzc36wYMHjLHf+Z3f+drXv/6tb30LCGackzcUFBSj1hpjiiKcnp5hjJ0LpyfnRtnVYnV7e8s5H4aWMfbpp5/s9/vJZMI5X81nQ9sAhOVy7r2DN/F8eV6UZfn81bPDocmyvB/Hi4ePOOdnZ2cIoa5tlvO51nrouxDCMAwyz2KEsiydNz/5k9/inN5e33z00Tc++eSTq6urvCx2u9319fX5+XmKSQ0hgA9VnT969DhGl8DIb9ehMjqxugTPF8uTf/yP/3gus9X56aiQCyESTDibzZeUi/vAGArDYDgjgPw4joyKEHyWZU53WmsphGQ8RkcIQYgykSGEk5tAay3qmhCVTn1CGCXs5PS86xuMcdu2HIex6+tJ7gG8M5gwo0cpyqQhqiZ1XlZVPekPu+vX29Rk6vu+lOzj73//J7/7nafPng9qxJi6YJu2qxfnd3d3ktVVXgen2uPOh2F/2II381m1ndVcUDUaSjEXFEOAaJvDZrY4ZTK3PhjtjFEIIUKlENwarQnmjHZtu99v63oqOOOcE0DOKa0tISy9Ize3tyFGb21V169vb7SzRVHkef761auubXe7XVmWSg0vi+Li4uLhw4f90AghprP59fX1fHFS1/Vms2OYWGwp5UIINWhCEGY0ImKtLbMqKwtKOQCsN1suYBy095YREWIMAfK8bI5aCBHcPs9L42xd5cGZGFHaDCUXnIOgWQBkXEAR8iKzxhmt8zwz2kw4V03nzABQhhAoxfvdtq4mjx8+aprmgw8+oIhKKb0Lh8OhPX4lwlosFi9f3ADG8/lScno8Hr/2wQfvvf/khz/8ISLkV37lV3a7fXo6TpYrztm+2X3z8Tf/0l/+CwghhD0AxoienZzfS+tROBwaJmNysRJAb3JK1Nn5BT05ObHWXlxcjOO43W6t9XlRJJVNYtZ0XbeYTcuyvLu7m06nmGR3d9vptL64uHj58kXGs3R/z7IyTToRQtPpNASXtqEQXRrb3NysU4JYCP7s7Gy3O6yWp4yxiImzEQAbY5bLaT+qEII1cblcUkq1Nc2xw0wRQhgmCGBW1dbaL3706ftf+9DH+OzZizRMKstSKQUEEYL/yr/5o7/1v/nwsNkZYy4vL4uyHK0bx7GQmTE6gY5T+ytJjVJPKYlExrH3CUWJMeM8+Rqdc2VJ087146+//2//OfB+HMd//n/8D95+8DsAAPD3/u1fTpihalKniVo6vP+D/91PGWPyPI8R+r6vZ1OM8XQ6xW8ChX7iL/1/4J95/b3/y59Kksuf/au/9U996j/93383hPBb/4df/LX/2T/8pz41jqNVOkGA5/NlWjRSZoTQBLqSUlqjUg3dtm1afCF4Y0xWZoyx9FtKJNuk0A4hEMLefou2bdNUmzPOOW+O3W63ddY/ev/dhyenACgEMDpqFDGmGctSCBJEDwAQE/HKQ/QYRRRQDAEDAgAKQGJEIXiE72e3CCX6boDoY0oGT51kFAHuvYgxJm4wACBEcDqvU5Uc70d3McbE701FVXSoOTbf+8Pf+9N/+mfW6xvvwTt49PBxlYk/+cEnSY7nQnz27Nmf/pU/+8t/ZpV6FYQQPX5FI9lsNsvVdLPZDF2frimU8ufPn5+fnyOElstlmuSlOW4ayTMknz17dnl5mb5alRdaa/wmkX46nVZVlVjKbdOtVqvDbueMWa1WlKDZYs45ny9WWmuEYrpbcM6TY/jy7Ny5cDwe33vvPQB4/erm0cMnRVG9enV9dnFprGrbtirKYRjKPM/LUmt7cXEBOIYQOJdGu7vbTVlWWmuC4Ob6uqqqj77+9RhjWeZM8BBCVRXD0KeeTZLyjaOOATkL8/kyRpzJoixrylmaz3HOl8ult3a5XPbiq1wQIQQA3m0PRZlRShkTxpjHjx9b65+9+JIgPJ/PE5gv1ZoMk65vnj9/jgjz/ub84it4Qno2j8fjaV7e3KyffvG8rpdqHEIUUmZnp5fvvPchE/LYDBHRsiyttYwRQHFUinOuRlUUdRr9pjlRatoRkixg5G2cUZ7naWcrimIcRyZjURRa9YyKFAaadDbDAPVstdvu5otVjD46n2XZ3e26rCt5j39HQ68AcNLxEsLG/rhb32RC3tysHz16tL65q+uSERrBG2M89mk9GGMEw/vt5uLyZFJkyNuM0YxRRAl4A8CstZvNZrqgmLI8z7XW+/3+8sGTRGlOIpVU9UopI3iEUCazXvfOOQhuNq+fP/9yNp80TbNer4dhyMpisZglFwBC8XDYXVycGWOyjN3d3TXN4fHjx0VReae3u2MIcH19nfKkj4djZGw+LxCQGFAAPA4WY1yVEzX6NNiq67obxnEcY1T3lSvG1lrBCACEEKbTqVImz/PDbptcCZzz1J4cg8urjFKKCIoRpY0IYey9F5RRiO1xSyLEiLS2h31/OL56cIWGQelh7I7N3d12Wk8m9dRb9/Lly/uQcgApZRp0VlU1n9ZSyug9ZfgXfuEXhl4hhJ49e/7q+vV0On149UAIvlzNOafKjNbaxWLVtcMwDAjHEJ0PFmEhJCsqkfTeT548+fLF8xcvXgghural46hnsxnAcTqdNl17e3MX7nex+IYvv9PjIKXs+14pdX72aBzH7fr2nXcfpVxiIVg/DlJkzjlrrNIjISRJebuu896mwWFC0RpnEUKr1Sk3wUVgBHMq2mbvXMCItG0fCa6nc85lXhbOuWAxwlgbS0AhLkIwx6bZ7/dcYDMOt5s7jBNTvpPZrKyy3eHwq/+j3weAf+Hf/ORv/a8/gODW6/XDImeMCSGMsdNZ3VOI1iVhNuFMCKbUwHmKx6LjCN04uAA+RpG4a1pfX1+XZfm2ewkA//G/9VNZlrmxjwj++X/je//skfln/ge/8wf/z9/QWgNGRVF8+7//H6aP/7f/l//43//ffotSaq1LjcfkHAjBW2t/4V/52//slwKAP/Ov/4N/+Dd/9ef/1X/69AWAX/+f/+F//G99l2L47f/TL2EMnNNf+uu/kz5FKQ0cAMCGmOZw1rrUUmbOa2sScKOiWTeoPJfex+PxkCx6dZl3w7DZrLXWWVbsdhvOZVVVehibw56/WaxMMp6zqs4TwvDq6uHjx3wYBpaXXX8giDIUvHUO0xDIYE28bwLjGCNEh2KI4DFAAOJjjOAAMAYEmESAiBELCAAhIAGFgGK4b3F7FwEDQoDAQwQfU9w6QoA8vPmMwxgBBogAGPmQFFgxBQ7HCPd9S3H1ZPkLP/t+XWXru9cAAJh+9vTLX/iZn/5Tf+oXvvzyaYA4DMN3v/Mz7334NYLZrJ71g+rHIdiv2gAhut2hGYYhK3JvHWPiZn3LqBiNnU0KhBBxGFM0X84ARy5Z2/uE0Dzud0KIsiz37kgJQwixyDgTCDBl9w23vCwAk9XpeVmWxuhx6NJGnFRCk0lNODPGrddrhNDFxUWMyDrDmWBCqmGICC1Wq2fPnvsYJ7O5A5RlhdbWWt+1g+CZ1qP3heCy6zoIkWDMKUUxPLi8aNsjxiHGSBFUk9J7D9EhiEPfvbp+udlsTk/O+35o274s6sVibq0NIa6Wp1LmdV37AMksKyTDEFGMVpv2eDxdrVarVdO1JycnQ+/quh5V3zRNLsVqtZpMZtevb+s6B4DEOk5Xf0rLQeu8LGWeD4N6+fJ1czy+fQtSg5cQdn19iwm7fHC1b9pj052dPjg7P+eZ7JUextH6UJbSGOW9Z5yMo4aIrfGcC0gpeIikOE6CwAULiAAmPgZkDUEQQiAI0g01dfi8j1mWcy6FsErbRPkmBLX9WM8wIG/sABh1PRRZkY4WBGQymX352eeIYOcj4QIh5K3hGX/5/MuzR0/GvmubTnt3t90slyd92zCYUhYpQ86OfdNG79TQjL1UanDOEMIABRSj5EQIxiju1RCcGUfts0AIWcymGEMEG2JwJuR5OZlMjodWjwMvhDEGvPPeTmaz/qgJoBCC8Waz3/CMF0W+Wp5MJlUIQUr+rW/95N3dXdMeKaXz+fy999/tuu6zzz47WcFsNsOAEKJcyvbQtm37+vVrC/h4bDBG19c3VVFnQo4dKys5jB33/MXzV7vj4b33PkAxNIc9JbFrj1lWSJkfj1uZFZ6xob+rqiyEQHAgGBihGFMfAQNKxwpjjAmJMIUQEYIE0QMEIdr95lUIzhmLBKKSzPBss76dTqe3xx3GiFPS9+2LF88eXF4ZjAGKtJZubm4evfNIa3s8dPv9BmN8eXkRgqOU1nVdlOXp+RkAOGM550kG4ZwRnJ2cLkIUsek5Y9bq2Wxyu37twzCq5mbdnZ6epioXhXi2OqmqerZc0Ovra2ttnstUFNbVNMaYDAb3LR3BMKBk7drv90178N4mybRSiis1DENRlUmnZ61dLBbb7baqquPxmGpT55yU+cmqatt2HPu8kEqp+Wzhg1NKQbRC3KfHYEIwSVszHgcdYyyKAiHc9b03BiFEMT72AwZUV3W67DedPh73Dx5e7be7xWJR5l/5qYdhGIZB39izy4tIQio1vDdw750NxphejZPJREo5jipdvhIQu2kaa+16vb69vQWAs7OzpEB++8XTpJZSRthXA9F/6rXf7wkhTdf+qb/2d378429MKZRSGjECgL7vrTUxxr/zf/2VP/s//Lv/7Jf6z/6PP29/bLv5p14pIdg5F6OX8q04F7TW2+3+6uoqyzLVD1mWaX1MJIEYxjR0tNYSwlJ7JEaUcBxJbzkolfSfCf6VpPKFzOq6Xr9BAHZdV1YFpVTKmZTcGOdcOD09dZFasJOqXMznqjcycgBijPGpMfym+wwxAkobKEpEkbf7KcIsAd4jAkgBDQAAAQEE8BFTAIwAxRhRxCgiTCh6w9gAhACjAAgAUmhNdPGtBPrtvxBC2ubwF37jL95e/6Dv2wdXjz750ZpzOanpZ59+8Zv/jV+/urpEBJdlWZV1N6oHVxeb281yOj07Oztsv+p/np2dIULOTpZaa4pJ349ZkedZSYW8vb1N5SwA3DtrKZVSlsVsOp1ut5vUv91st2VRJXVeGjRqaxBCXdeVZd00TfSBoJgyBlILfVSdlHK/3zMpbm/vMManp6dd1x32xzTFPB6Pq8UixfhcXFx88eWX19e373/9a0PXLRaL29tbb90f//Efr85W4zgGiHVdM8Kbpnv16tWnn376ne9857DbZkWe53K73bbd8XA4UMFOTk6yTAienZ6cp2Pv5ORE8KwoqvV6XRQFRNy2LaU0RpQgRe2xub5+hQEIwnWZ397ecikxJVJKa/RkcuaD9d5brWJEaTTY9bv0kwshUumWGhvJNF9V1S/+4i8OwwBwH2KTviMhBDCSWUlo1o92sTg/P38QAv7y6cte67qumZCpoQXIKaXfguGEEFpbKXKthjcrJKS/HaYUEI3BJqdAEjok1UVRFC7cByFQyiMEYwwFL4RQnTsej7nIVNcVdaH6IZd5Sl5nhGZZ1nUdQoRghgmEEIyykyluu+ZwdzeZnx92eyHken1rlG7ag2QnBeXJP+qci+CVUs45SpB3BgEUWRaiG4cuqybpzyiljAOlTV3XFxcXPK8IRQDgndFa53lxcpKlfazvR4ZZEqsPwzCbVGdnV4REiHi5XBIgXdcFGwghYzeO49EHl+cypdPv99s8z3/yJ39ifXscBmWtd871fe9scM69eP788fs/oQbNGGkOR2+ALtjr3QbjeHq2Ksvy8vLyweNHQmTz+dxY/eWXX3KW3dzcYIy9RzGiZAeglKpxTPXxvb+AMMYYAY/fzMVknseI7JswJau0jk2731DAMSbtepBSBusIIWdnZ0+/eHZ6ehpCODs7885IJgHu0y2dc0n0I7PMqpFz/vTp0ywTDx48oJSv12uESFFkRZm1TS8kyzKGSSSED0O33e0Kme13O85p1zVZzpUaEIrT6fTu7i5NIVN5rbVuD0f67jvvIxy11ta7uq4DQAhAOEMIGTUQgrQeg7vvLZ+tzjCjCMWha1MEG8KkKLLb9bosJx9//DEjuCiKvMjubq4nkwkVEkuWYfzqxWvG2MXFBeuFtToSaq0lNNH/ibGKEOAy82F0JmKMGaUhhGSZ7fs+r8pxHPq+748HFOF0dfKjzz7N8vL9998fVVdPKs7xP/f/Z+8/oyzJ8vww7Pq44Z9/+TKzMrOq2kyb8T1u/c5gDQAuQQAUAEFHOCQIYomF2aVECBJBgjoUSAGEJIJwC48DEDyECB4KJLxbLGZnx6yZnfbd1d1l0z8XPuJ6fYisrJrewTnSB+nwA++HqqzI9+JFvbhx//f////MH/zmh8JSGAeiCweDwff8xJf7I7/0N36904hzLupGaqVcXdf1v/l/+QCADwAAX/7p7/m+3/Pln/2z32OMgxBy7kdR1MNVetz1crl8EtvaMgxjC933/fhVuvm3/pNn4ziOksH3/+6f6Y9gTKfTcRCFALzx9IVdQWyMzbJMStFTNdq2DcNwPEx/4a//CITwM7/jSSr8S3/1h0eUfOp/+w+uj/w//8/PLRaL64/+Tf/xGz/9+8YAgDSNw3B4/TLO+Y2DA0Zpnm8xxttiGwY+QghCq7T2GEEItG3LmIuShBAihNpf7FZVUVXI4zSIg81mA52jFDuHKDUEoms1j6vYs5g/rhqJXnzf90nbtq2ECSXQacbIgwfHW5gBAA0y8EprEvYB2AEIATLQWucAxAA555x2FjnsEISAWtDL0WnjrIMO9HKSoHemAMg5YKGzGCKIEIEQIofcFd0IQGhtb2wLrqwdnr4LfTZMEUrT8N7dCjm0WOxp84uEega4PN9ss+LjH/8oREBKmWc5AAhYe3DzSJQXbVcG8RNLKEppJyWk1FpgIPB8nsSDIE6klGns95p/URT1Bkd1XcVxWhcVYywK/dV6TQiZzWYYkbKuRNVVVcUp184SQjzK67Ix1nZdJ0WLsLt5cKPHJEOCMSKwgwQiTtnx2enxo5PJZMJ5cHGxDONgNpken57mmzxJkunO/BODUZwmFxcXlNKHx4/efvOtoxsHzrnLy8skSeIkkp3giR94bDhM3337jcMbu4zSsiwHg8F8vmhEAzFO0xRAl6ZD7ofWWmsdAKiqqs1m8/DhQ621saJtBUKozPLTi/OmqUaj0Y0bNybT0cnDRw/u3X/5hZc9z1uvtxAj42C+yTGBw2EaBD6CEECglEAIbdcrzjkNA2M182gQBADCuq6jMAQAYEQYI85517fg7Oxis8n29w6UdevNyWi2GE3Go8kUI5ZlGSAk8YPeFwhCyH3SNaKpCsa4ATCOYyEUggRCKIVyCNseSQgxpRR7vsMMqv5JYT0Bsmfv9DUPrSwm1AGIMRVCGKt4xDEheZ7HoQEAMBwraLRWADklBEZAa40oqbctRrBr2zAMie/lZc19erk893jIgxA6G4QcOiO7GlhNsR/41PdoHEYIGoYWg8EAE4cxNMb1MBelhdEKQoghLMs8HU57Zf22axChCDCMscdp18qqKuM4cRY2TYcx7roOmAZAK4R6+PDhzdu3yzzf2znYbDaPHj2q63o4HPb1lcgPuq6jlAwGo6qqIDRKmaZp6kpijKuqCoKgaRrf9+um9Dj1PW5AN5uPkyTOt3lXdxSTwTBOothqs7u3c4Vi0e7jL7/k+97FxbKu6zyrAbQQUmtBnIRGKec0Ak5KIVVnPR9C66Az1mB2VdbqoS09OQ1CyLnXZqWQReB7HqGIY+gghni+O5VSTwdpJyWlNNtsnNMPTh7cevaF6wAcBAGlRAhVbDdRHAyGkRR129ZZtmmaLi+L8WiaZ6se3Hrv3r0XXnh+MEyLojbGeF4kRLteL9M0XsxnzGdFYcKQQ0QRuiqwU0K45xdF0dYdqev61u2juq7rtiKEaGv7Alfbtgghz2ODwQAB2OutJGFinNJK9kpY2+12MBpPJrPpdKeXF8+rskdXBkHQ+8IubhzUdc09P45jBHEvAPTGG28MB5PZfOqca5sOYY8yrJSGyIVhaIyRncIYDwaDTohrIKjsOoQQZ16/j/CD6P333x8Mk1/3B78tvF2PIAhMmv6W/+vd6yOv/I6/DwD42l/+wbqugyj80u//+tOv/77f8xUAwA/83q98/a/8cL/FI4QcHh6WZdmzYJMkuX5xj9hCT6W/URRtNhuAyC/9jV/ff9CX/sDPf+0vf0ko+Xf/i0/82P/hW9evLMsyTVMAYFVVlOA4ivrGEoTQauNMbyT8ZLzyO//JP/9TX7j+55v//W8anZ76vv/Vv/Kl7/p3rpDPzz77LKX0mr/bD865H0RaqX631Lat0aYXXerbP3XTeJ4HIdpsNkEQWWsvLi4IQYwxAJzneT072VnYs0t7k9c+n+tH0zS9GwSlHue8KIq6roMgcJp2pttsS6nML//KGzELEKFdm1/JUPXJ6RUXyAGAoLvq9VqgjTXOOWABAMgC7YAzrl8SHYQIQQSRs8ChPreFEKM+R4YQQuAAANa5K0o+6qO866HWTxjA/Q9aa2Nb4HQaJ6JTziIAUNM00rTOwTfffPOTn/x4J9oHDx588hOfeuutd959913j4GLEnzsaz6ahfKwFzRhDhCCExsNhL0ukpOnnjxJd30juFRZ78efeg6/nnjnn7t+//4zHAj9cLpfZcssYu7i4iONYINjryq3W6/F4XBSFx0nfc1VKaWPLpgJWjcdja0HVNr3m8Hq9nk6neZkVRbHdbuMw7qFDPReZB0HvevS93/u9WsjlctmIhnM+nU6rsn7w4MHRjQPG2CuvvIIxPjw8XG3K8/PLi4ul0GI0Gty+Pem67uzsbLF7Q0rp+yzP8yRJRkP22muvpWnqB0OtbRAEZV7t7yz293cRQs45Fnq7u7uM0Pl8TikNuigdDrKiCMOQ+yyOo9PTk6TvryNgrT04OCjLUkjZz4qu6yBCURRt1mtCSBKnvYcb2L2ah3t7e9vtlhBCCdUGeMz3ecB5cHG+rOvWjxIASNsozgNCSF3Xsiv77lKcDqwFUsoo5P3aDRG6qqIgdAUsxVi2uge7OOes7Tn3klIaQNhjX8DjjbWsejspCqFt23YyGgCtCH6Mgqa0f9L7TnCRZ0pr3/cDP8mLJfMwAbDOi+lkT0nl+z54TJnr2/w9LINQEHqcEByGoe8xawGBqK5rB8y2bkNMGGPbomQ8mkxmPPABAP3VGmP8KAz8KM/Ltm0Z5UroIAiiKGor0ef0XV3dv3/sM+/Ou3e//vWvjkcjSun7b78XBEFXtsNRkGXZnffeuXF4eHR0tL+/f//+/QcPHkhp+6tVSu1MZ0op0bTA2Pvvv+eQ2iyPF4vFYr4TBgmCdr086x/P09PTXtcTIdS04tbRQVU1nlcGgXMOeowEQeCMIJzrThBC+ue2BzwbBCgFPbdTKaWrijHOGOtjMEGoLjecIAIRIdQPw0EacMqsET3V9uMf/7hzrszzLMtu3bq5LVoAlteBg3Mex2g4ND0pf2dnp5dn6KNAURRK1dVp3bd+wtBXarHNNoSQm8+MNYZHRwdSyjCM7j28jxEZDn1jzGg0Wq9Xzrn5fJ5t881ms7u7T+7cee/s7OzZ55/BBDddBwBoOmGttVrFcSyloJT6HldK9bUI5Zo4DI0VYei3bdd13WaThdL6vn/z5k2jtO972UalaUowphRb6xDC4+nMGJOXFcYQYToYDZMk1b2YKgQAWs/jmGClrVESY8wwcs6JppVaUUKQA57nB5wHs2lT1aenp4vFwuPBe3fv/cY/8i74V4ymaX7rH7v3q49/4Xf9i3/+/3jlSz/1i/+qN3LOIUJCyaKqobM9inUymTydATNKKCNKPqlDRlHkMZ9yr4++/RBCCamybfHf/OFn/jf/2fv9wd7PwPeDxWLx3p13nXNCtH1aWVVFX2z40CWFPLz+ebleX7czrw/u7MyapvG8xNgnMZgxZqwyTkMM2rbGGLddG1GOCZai7bvyV4RmrZqmCcPQIixE24kmDH0tgAPuim7hMeccAoAS7+nP9TyKEAAAVGUtlaCUjkYjhIBoKQLCJ6GXDN764MGt+W6SBl2dQUCscwCiHvLQSwgDABB0rhfWAA5CB4F2jgALNJLWWYgMsBAhgoCFEGIHtXvsF3zV+cHAKQeARRY5ACEEDkEHAXA9fKu/2v6Lde6qHyylTALOGXn33Xc/99nvvvv+A4iwgwBClw7HDx6d3Png/S987rPL5fLhw4fz+fxnfuZnBqMdJ4OjG1EYRdcBmHMmjHXGVk3je17XdYRxKaXSRneSewHGOMuyOE4DP2qa5t7dB6N0AAAw1js4ODi9OM/zfJvlZVk7A0Qr767vBVEIAAjDECFktM7KAhHcdmKdbTHGcZxih6jHCCBlWSOEXvnkp6Q2m012cHCktG3aq4l08+bNvhpMGHXOOeOGw2EchpTSvhGwM5vFabrdbrUySRTcv3/fo2wyHjKKV6tLyKLBaBwEvjYSIFc1bZJEVVNrZYFDnHOfh51orNWf/dyn6romGG3WWwzBcJgyRhCCsmucc5Woh0kKrNtsNlrrXmOSEMJ9Zoxaby6FrAmJAbBllQEH29phjBkmBrggCDAhPV3Q8wmEOCsyBBAAT4Q4IIT7+/vWWqDtIB15ns/D6PxiuVlvuR8EQeD5obZGKwuAhBC0XR0EAdCQYZJXVc8ABtACjMDVJHEQwd4TBEBotXJGY4ytVkZJ6GzbthDCtm0JRgQha61WJo7Si2zbNA0K05AypzoIdF7UhHmYeRgTB4zopEdJz+Zq2xYQrIyzEFDGi7IcDIZCdA4oB2zg+UZpziglGPZsz6sWi8PUC2M/tF7XNcBCjLGQrewkY0QIgTAAzuXb7XA4hM7jjDsElBI9LjeM056ORTDzuVfXtVEYA4AQOj45EUIMBgMc6tOTBx//2MuXZ+ery4sXXnghiqLBYPDw0QPO+bPPvHR+fn7XHAPHonA0GStCUd87sErGcbharebTyWazGUwmZbWCSDMPEmrW67N8s+5EnQyGPWW/Los4jpVSCEOSpjvTyavfegMjfzQadU1hjMEQME6BU4xgAxG0Dl65BUsFLKQYIQ88pnv1sAkIYV1kp2f3CbXQAeCQtdJBLlWndYcQ8UMOEYQARoMkSANrbTDU1wE4SZIoivqe4GCQGKOLPLfWepwhBAbDlHqd6uDe3iLLio997OXlcr1cLtNBEobhenWcpkMAnTP6/Pw8ClMIsZC2qoumacqyrKsq9zxgbVM2j+4/IDzwHQQPHz601ibDAca4FV3btlHgc8ac0V3XVTYHAAwGA+u0btqLiwuj3Xg8DYN4vrswGoZxZKwgdOCMBQCgEeiNSx1Q0lzB/IxRzhlCeNe1nucpKQj216tVUVY7O7vb7bYot9PpkGPcNQ1wKIoiKTUAYDweQ4Q8jwvRWWda0YVxtFqtwigZJum1H9nf/A9mwKHxdPZr/4+v9Uf+zf/0zvXz+XN//vshIt/zmCnbs1D68dWf/u66KjDzvviTv9Qf2W632hg/8MIw1FL1NizGmOCpBjMEBADAGPnZP/35H/j9XwcA/MDv+Tnwq4ZSan9/fzQadW0LwFUAHg6HPbwcIbS/2K2qylhjpAqCwA/Ctm2Z5/3zP/mZp7cIn//d/+ypmOdXRdFXe64PVnVBCEEYdOJJAO69kBFCbVsjhNbrtUdx27ZKKaNl3wBGiGitpdBxHFZV1XeDoMAQ4rpueRAYrbXTEOKu60Lf72PJ9Ucsl+t+oYcAMY8658qyRMAiEJbl2ouCyOcQAotwXW58iqR2EALgAITQPbXNwA7oPvGHDvZazdZaYwDQffhECCHgCLwqOThrnXPOXv3KAe0AcNY51GfYCEILXa9NByAAFl4hn8FTrWat9Xh3ZowyGgZBVNUtwlRrrZVpbBcE0auvvkooDAK+2S6lanf3psyLynLbVnUcRdvH52GMIwCdsQghhglG1AA4Hs3OLi57rbFewN05h5D1fTefz8ui8Jh/dnqBKYEEDoeJFGp/d6/cFOfn53GaRFGEKKmLEgCwM50JYCejwVtvvfXw4bEQ4vnnPmItGIyGTrV5XnLOy7LUzjJGPI/6PuE+AQAcHR31G7sgCIqq1Fq2rQDAOgNO8uPA42mabjars4uL3qpomKaM8k6KTorj0xOMcTpazOdzSokxdjqfYIy1tsPhsG201tqYnFLKfXZ5ed4vo0DD2WRiASCQdKK5f/8+5x7FBHrswYNHgyQdj8fffPVblHuBEEIIRggAlmGa7g/LIkOIAAc5DyiGhGAIYS8bpNrWaB2FsbFMSu1FXCvztBJWU5UnJyeYelE8Ojgcetwvi7oum9l8F1O2WmaQ1tOdGWXE6E6JzminpBmNRm1XGakhBggRZ6FV2kBLCEPQYggxRBhjgFgYpQ8ePBqPhw4YJbskSquqqcsK4CAKQmNAr5XR1+dUp3ZGcwwhYUG+XSklGefcTw20EEJCmDZ6OJo0ZbNY7K2ztXNWKU0Iy4sto9LjHqWekTKNEyu7wAsCThjBgIfWAKWFEjX3U2OMURJC7HFmLeBeMB1PGmU/ePAIQDccjo1FvUSGUgpTCAFmHtVa9811pXTfy1BKhT4DGjDG5vOpR+j9+w+bYtsrDj3z7O1XPvPp7Xqz2Ww269XB4dF0Oj1fXs4AXK1W/+Af/MOdnR2M8cHBjXQQ9wSzoqjW6zUjFCDc8/GS1M+yTHYmicec8/nOJCtqxuC173UUJVpLB3Ac8el4cPxoCQBEwHg88JnL8621FiCoZNc2JRzGnHNZt2VTY2aNtoR51POdM0ooa63v+7rNNpfno8AqA41VSooi3zZ5zQMahnHXSe4FPTehl0Ht0/ertQhTKbUxxhinZWeBS+Ih9RhCyAF8cXE2GI9mkwNrrccDQugz6bD3WYGAIKR6bkIQBFo5TBgERFtjrUWI7Owsulbd/eDB4f4NxriUikwWE4RQXbVCtnleaq1938eQ3L/7/iCJzk/PVNsOh0NrrZYySmIW7Hg8FkIAwrJ6MwU7PGTpINxsWq1lHA0xxgBiQIi2putEKzopWpxGziqjZZ7VvXtaU5dSNoQQ7pGmLtI0xZC0jaG+bts24L6U0jnIuY8Q0lZf1W2CQJmhlJ1RFjsAwRMkajJI1+t11zwxSLkeX/vz3+d7tKyf2Hf/4E/9wvXPbSsI9eVTACtMUSdEmasoipADSZi0baugYk/1PjH2EELAIefcz/zJ7/riT32YAtSP1WapTBeGoe89CZbLy0tKaV/p1UpMxsM+LehxJtzzhBDW2q/82e+Vsvviv//hTB0DOBpO2q5OkidtSKFqzx9YYJ52KceYrtanPadCN9KjWCl1fHwcx2FdlcY6Sr1tVqSjIYQwz7ej0Sgr8rKsOefEeNqiLCsYYxjDNE0Dj5dlqVSBnmJjEUoJpQhCIcT6MoPQxXFsISS05IEvFSJOOQBWzQZhYy1yEBGM+x4wwsga0Nf9NDTuKqdBCEEAkHG6T5StNRSTnj/kCFLSAOcgQhAAgACA1j1u6DoAgLnqEgMLAQQOAIuuEmJgDITQWIUhss5QQholHISnlyeqRSdnx6fLC6m7gA+Q9iD0OlEp6zbZumphELBNdc5CSxlSWp+ePfrG183iI1dlibKoEfGEEEEQKCDLsnHOWQPjMNJGaOcQuyJzW60DLxlNeVpWGGM/jqu67OpqeXFCMJNNQyi99ezhNs/DQVTX9Wx3cXFySggZDOPVasU5n07mdV1XtVBa+GHAsE3SwFpblJskHmCG18tzzGhRFIzx4XBIKL68vET5djKZtK2OOHPObbfbKPCkFKdn66qqpJQOgsXe/mg0att2mA7Gs2mWZZyyMAk5D6wFCCEAYRAEq9VqubpIoni93h4e3GQBzbarQRpRyoB1HsZSCsY8SKBVcP/okGICEbAGxmGita46YSyAlGBKx5NhsdmEfkQpFUp2Qu/tzbWzGFFnFMa4rRufBxjjpmm45xtjlFDAuffv3o2jRCkFXryah6HnNZSM5gs/GQ0X+00ptqv1/v5BDdHF2UUYxLO9ucamcZ0HjW4qhGMe0k7mXScc4LE/pB6TsqMMyVYDADgPunoDAMAg0g5bS3iUFEWBUWSMwtAF3F/XrdadVBBh5vv+Zn0Z+gkhKN9W+4higpq6qESTry89HlGeWMh9j1OPdQoYBMbznaispdat7gggCLhBOmk7Nd4ZE8ZnoyECoG02AfeBEVrYsqwD7mtVbbPLw3hgrayaJkkSA9FwmPpBwCgdE3i53hyfLqPRbJCMACEUYW0dgU4pgTEOwshZ6yCwzikjqUcowkZbDABCjnP26MH9MAy0EdP5NMuyMPL9yNcuQR7knEOEDXJlXQ7HQ+KzvaMbBCKEELIuiQfr7Savm8l4DNbrRiqh5F4y8HjUtB3GXhSmCCELAUA4jCPOvLouGWNCqKqpx9NF0zSEiNu3915//Q2pLeOU+aGDzhrBPE8aqJyus2U7HVqDgHWUeJsiTyGKfb/taoqhECLgnpbt+vyOE4ImiSYQIikEGKaTaO5VojJANV0nZTcazjarDQAAAeKe4pRjjNu2hQBHUSJRm2dlproBDsoyN1ZZCC7PzhjlzjmpOueaMAxZ4E+CuKnbyOMIwO02F0JY40xdVk03Hk+V0Cfr0+Fo8t577/m+33YmjuPs8pLESdL7sCOAhmlqrX39rTd2d3cJIQ/u3Z9NJhdF2VQ153y1vmy6ulXG8/zJZGK0213sn56ejkaju3ffhxDEcVJXwhhHKT0+WRGCCIWDwUAicXl5nmUZISQIorZtm7alyI5GI2dhGIZdJwEA08lsm2dZkw8niVKqLEvOA6iuWEwE0U62WVEBALzAb/K6329ef2s91ezy8vJXR0Hf97d5pi34+3/ilV//B3/pQ79VyvicQ/jkBnieBwFu6jrLMoZRTxQBADy942471cOJIQBhGH3lz/3g9/zEv/jQmf/H//yjIYTOgPVy5ftPashlWSqlDg72GWPIAYhQ07ZJkhBKv/snvvwzf/LzAEJrbdd1EDrwq4bHWNfWzlhGnvBxIcTGWClVHKfXB40Rl2fnfScbMVZVVd8+yXPtrCnKKooSAJBxsG1FUWRN00xmU0q9umqrsrHaVnWJMcYYllmdpnHbtg6YPM99cPXN13UDIRRdCyGM/MD3PQBAU9eYaAdw3bn3334DQeD7YZZfEhYYI8AV5rkv9aEe02uveLrouvzunAPAQIcIQhiTngbtLLzu0l1Vwh+ntv0RCLBzrodDX4uz216c8+qL+rYfMKaTycRjwcnJyeXF2o8S0TaceIQiTII8z6VSiODT03OMMXRA6ebs7tu3dr4PPlWHv7hYYsp7211KaW8O37sNUgYwxgAiax0A0Bgruq5pmslkopWZB/FIjS7OjreZ9qjHqX96fn7rmdtBEndSE6V8379x40YvQimlLIva502aDvqSkuiURQohVBTF/v5+L68TRVGe5xDCk5OTntWKMS7LkjEGgPUw8TzO2Y5xVik1mUyFEJ7nUf+qFYcxjpJ4MpvOdubAOoiss4DzIMuKToiebH1xcZFttsPh+Pj4eG9/obVBCG23l1oZjjDEyAQWCGGB6/WZZ9MJRZjHgZSy7To/ChkhTVUxRuq6Bg57nu8xai1oWzEcj7tOUoYRAuoxpsb3PGvtdpPn2ebs7CyMw6IokmRwfQusgdPZfphOAAs+eP+e1ea5o8OuyQSgz9y8qaVtyspLuDGqLHIKLKccOVM3dVs3vscgRNY4hJCxjlIKAOo9GPp5SAiTwEZ+cJ6t4ogTiPI8xxgD4AC0WuumudKUNlJxzjvP85ivTYcZDYMo9FhZNM5YwrAW2o/DRglCvU4LZ2GSJEjggR93TUspdUgQxgllxjig9dnpwyiKHi7fny9uWO3KKicUGSUvLy+DIFgs9qIowhhDCyn1lJDO2EE6vHv/pG3bOAFSyiBJrbW9a68Bpus6gn2MHGOMeVfGXBjDvvS1qYqDG3vZtgyoxznf29ubTcdZljnnbt++LaXM8tr3/Y+89OKbb77Zdd10OnXatG3blU0Yx1mWCdHVVRuGMQ/CdDyKoiQvNov5/OLsXAiVbSvmkW1ecC+AHhyNRlVdLhZz4wDEntKGY8Yp4Yw1TROnO00nMABBEOlWQYwYwARCJY2UwjmAHOA80FqXWT6aTqTsnDFKgkqI43vvWi2bpsMea9ua+nCzWlMMHUNG2yAIkUNd1xGKu1acnt576aMvXM+l99577/j4mHvBbLbYGU+thRa45WpTN+VkMnzxhY8tL86kAowxpZvRaNA2jceippZCmNXyzOe87xwncdo0bZ9bE0IIZnleGA1ee/XNs7OzL37xi5RSQjHr6Qcda5um8X3+yic/UZblzuR56Nxmta6quqmqdDg8P78YjIaDycSjpCrKq0640tBZ2QmIESGk6+TFxcV8PscYEkKsMZfnS0IIhA45VOWVEEYpI4VKYm+z2RBCwiBGCDhnjAXcY5Douq7jOGTcU9K1bVtVFfUoxqzrutVqOZ1Oq6I2nVxerJ6uJDdNF4Zh5b5DxMrz7cXZxd7hwQ/91FWV+O/+8Zd+7A+92f88XcyEEFDy69fHcSypgMBySjDDEDnucaUMgU9Sv+FkVBSFsrosS6X1v/EfvvqVv/glY4wS5tc8/hTfD8Mw1Foyxhh/8t5nX3jOWst9prX+7t/9LwAAnwfgG3/1Rz73O/8xAOCLP/X1f/h/+0wYcOdgr1v5ofHx3/4//sx/+ZmuaT7+k09AZARGwBDVGRI82SUgKA4PDwEAV5sYQpxz4/G4bduyygaDgTGurhtCyGwyOryxaJqmbSpG+SCNu66DjCHsiqIIgpgg1IkGQBtH8dNuSKvl+Xw+HwySvjejjUQI8cBr6i6Kw06Ib3zjG4OYVlUV+QNrLcZ9/9UCAFyPUXbOWgvRt7W9++DaB9Tex8IaYa1xyPVhFULkrljBT97ZI2fcdckaoevzI4SuZ4aDACAIMXIAjONpXdSE4zDygANWGIIhRNpZoZTAlL7x2tuEkCSJRCudMY/OT7/3lRde/MiLkc/AYzvCfn/Qu4Zc0fMYuXnzsKqqnqfRY84YY10nu6bmnFvjMKZXoNww4m2LIQnjOK4rKQWBDlgDnXn08G7AuRISMUoIGQ1T0TWvP7jXdd1kNq6qapQEURQdHx83TdM/DpTS/f19RFkcpz0nxDk3HA57Decojqu2GY7G1trj4+M0GYwmE6XUarOeTCZBEAQBxxC2ddXnAdz3IEA9dae3D4miaDbd0Upt1pmUarlcvvTys23bDtJhlVfO6izPWSMo95IkicNoIzaXl5dhlIK29pjfdvXuzkwpoWS7Oq+mO3MIkDFGae15XlUVRVV1ndyZTQhBymgtVS9R0jMFqqqKkjgrCghxlDzZa9YdrbNmzpAsq+Xy4pnD2avf/Ofl5vKj3/XDdW7qStMghkh3oiRON23nE79tVJHnDtAoDhGjFjoH3bXknFLGAdebZmGoAWqDEGOMm6ZDBBqjwzh2zAFrATDAAuA0cEppwH3CPOSAwRg7wPzBAAEH4NYCSAgwrelnNcZYCNFbyVMrtQWYEmXkdDqO47gT7YCHspXzxc7F2Xnb1H09hlEMHLp58yYhSV+cX602xpgkThEA5+fnaRJ6nheGsVV2s8n2eKSk7jGeCENKCXAQEWKtsU51ndZaJ/HQGNW2rTFmMpmIqgnDMBzEk8mEYaK1TJxLkoRzVpbllHpxFJRVtTOdaK0hcsrpwXR4IlSUJOEgads28cO27YbjUVm3dV1roR7ef3T37t22ETduHHzyk5947Y1XPZZVFZ/NJkK0VV1aByBs0sGoLYogiA4Pj84uMyGExyHGTOs2CHmrrAEUEmyt7YRs29ZoPRqPjTXGqK5ujJI9vPGDDz5YLi+m45R6JExCKSULXNvVmRDzG4vNakupNxiMnDZ+kCSJNVY+TTE1RgUBV0qdnBz/o7//T5//yLOj2RgSV1etFM2DD+4Bh4jHZrMJxbyphHOoqQVCrGub4+MTRuj+/r7RtiiKrChbYYbD4WQyGc2iqqqqttk/PHruhRfjweD0/IQAAE6Oj9996+2D/YPBYPD+++/dun1UFgUlSZFlF2fngyTtmto5l6ZpGIa9pqi1pnex6Mubh4eHVVP3mylrbVmWo9EAY9zL5WCMs2zDMJnNZgbAvr7aQwc5530e6ft+UVQYY2u0c261WhkHhoNpD2130FmrsmybJAlwLttsVScWi8XT+e5v/c/vfyhQ/bP/6rO/5id/AQDw/X+gLzg/uP7VeDS9/vnTv+Mff+iNFxcXvscZYxYiaaQzTiHjHGT0CcUWIEc9QimFOP7e3/2zAIDv+XYpZgBA5AdKSM45gUjap0KptcDapqx6YZd+VHX9L3/6B3q1rF/7H3wHgNjX/8KPfP7Hry71Q3Xpb/3138ChNcYAgLabJ3RhKTsA8Gg0Ao8dTLfbbY/AjOO9uq6zrEiSJEmS3nbCWst8bg1AiGCMIcR9D8nzvJD7Sov+bjrnALiKejdv3ozjGEKohey6TkjZA0fjOIYIjSejP/If/qHTlfiJn/qPgsjD2EPWXRcSHHiSvF7Dzj6EVe73Db15VJ9+XSe7j6/h27SdH/8Nr192fZ6n/3TO9eEqYBRCuF5tbuwfMgi0aefzaadk10lCiBS6yCsI8cX5Riu1O9u1Enz6Y59YLBayrczjAOycGwyGhJAHDx6kaRoEwcXFRY/eX6+XN2/eJMzLsgxjzDkfDoeDwUAIsVpdIETqujy/OEmjcGc26rdHPPABRkDIIAiaqt5sNhdn59PFzt7eHsaUEOb7fpZlYRw888wzqq0ZY3leSqmjKArDcL3evPvu+8PJqBe5G41GfaeNUhqGIYFg4A2cc32u3AOke02JLMsghEVRREHIGMuy7Grhhni5XEOI/SDoubB7e3vZdvvuO+85Bxij9+49mM+nSmb5Ji/y9TPPPn9xcXFx/97h4eHe3mI8Hr/3/p3Ts8s4juMoVVp4lBWb7Xg4DBjHGHet9H27Wq0AtEkSQUzn8xhY7Zzpd1HuSjITpWmKoIMYKWMGg1HxlHzgu+/f+9gnP5PE45Pzs4888+zx/dfvvf3LQOUawBde+GScLISqN2cNgCpNYwuc7upOt0q6OInjeECpb4GyTvV301oLoHXW9prOWgkCkbM2TsK2rqCFmCIpBaVYS0kQIo/VvLW+mtJt28ZxaIwJw7TYbqJw0Koraf3+WQuCgBDiYdLK1vd9K5xz7grkTEjTNFHoQQgppXEcIwA45wFlCLrAT9eXJ10nB4OxUgoCFIUBxvjRgwfOwnt3H45m8/F4LDQ8Oztb7Oz2YEMAiNHGOt11lecbABAPPEJQr2/VPxeEEGPA5eXlzZu3LAJ5nnuEOmeEEAhCACxj7PT0/OTkBGEcx3EURQDaIssxxovFYrvdni8v0jRFxp2fX5yen2kLsiwbJJE1cn9/vyqb8/Nza91nP/v5hw8+qOvy4mIpZXd2dhYnA+eAUKrNt9bgW7duRWn5+ptvhdHA9/28qXq2Eg2SKEw5D6Xq6Q+ov19plCilCEJKKUXw6enpZrOZjJIelmWusO0IANC1ui/nrNdb2XZKqfFoMJlM8uIa0QGYB6ezgbVgvcoODvf/xt/4O7/5t/3QRz/+sjXAaBsGKQSURySO49OzEwhdmqbL5bKuRRylR0e33nnr7a985atHRwda26IqAWJFUbzzzjvOgtu3b7/wwgue5/d85SAIyHt37niEcuY9evSwyLbOKOfMeDw0xoRB/Owz6b2771d5ESWp7wdBEBKne22N1eoSQnhxcYExHI2Hnudbq33fPzq6IYQYpAn3/C6MiqLQUuzOd8Mw3Gw2BIDpaFLW9XgU9RCAnk21WV1KKX3fh9AFgd905Wg0C6Lo5PjUGGNqQ71gZ2cn22zzNrcW+H5IGJvMZj/9u8Xv+YvfWaGiLup/9Mc/+aN/6Fc+dPzn/uIPEIx+/i//wHf/rp/9jm/0PdY1lXPO87yukxhjgCSCBDwlfgSh69VhPI9+x5P88l/7ESBEFAXOuTBMrXuSNZpOFkURhmFXPgnAX/r9X/nZn/7e73gqAMAv/eUfqbJ/pRDH6en7mASEII9Tzp7sEjD2kjjpURjXwvFXgvIe9Tx/OBwrZRjBlFKjdFXmsC6tBV0nJ5MJJlhKu1jM8zzPi3Xv5qG1HI+HGcj6jximoRCtUooxFoSM+6QnyQjZNHkxGs88gvZ3k9/3E7/jL/ylv5mM5l1DndNXC+vjiNi3Zn/1/8v1DjUYI4QwJj3uCgDYM5L6xdE58O0RFz7OfW0/+vMDZ66VPpxzV6AuAEYDtrfY+eDhxWQ++4N/8Pf98T/xZ05PLzCDo+E8yzLfD3HoSSk5oz2q6HARG63OTk58z7vuf2BE33nnnY9+9KMPHjx49OjRiy9+ZGdnhjHebDaHh4eMcca9xc6ec85Y1dTNavV+27aIUJ+HEKPJdIYRvFytNsvt/o1FlMQAI2ptEHrDQXxxegacXixmGIK2qwezaJAEi/m4apq9xU6V5Rhj3/PbrhuNxoPBcDyelGXp+T4lLI56eWT+cP3QY5wScLK67Ndczjmh1AIHIdTW+B6XUj68/8D3fYLw+fk5xni9XhdFEUWRECqKEm2MtbZt2yAIBsPhF777ux4+fLRdr8/OLjabzTtvvrW3d8M5UzTt5z//XdPFbpFv7969X5c5QlBaEw3iB/cf7MwmhPDRYBD7vDZSCPHBB/fm88VwNAojX4hWSilx0+9NrdWU0jhNRNsJoayVm3V29/49A1w6mIxncwCK/hbceu6Whe74/GJnZzeO6MWjRz52PiH1+f3Xi+0zz38CewPCAuJHJydnLGADZ4XoiOfH6cTjEUCIQKulwARqY6xTEAOtJYTQg1Zq5ZFY6JJxWjfSKkVZLKX0/VA0bdsq4LixylhtLRBtDYHpuoYHPqbEOlh3AmMMADbGaAOB1AZaHkTM90XbAQQZY5jhIheDZGCBkapJB6Ez0mNEC5KmKWXEAR1HiVDSOaeViQeTvixRVOW9B/eNshTh/f39bLtumq4sag2IM+7Onfd7EGiSxg4YaTqhjWkaAADjGBOstcaM+L6vmkwIpapmPt9pmq5WzXg8Xm03WuueVjBIYyFEW9VaCR4GGAHRNcfHx/PJ9PjBw3/x5W8c3b4VpxHB9I1XX9+ZLYqyBJjcPDj0fa8qM2jhdrXR2mZZZpzBGC/mc2O0lLIng2022XvvvPfM7Zt13WLCEEIY9zYrvWaAph4bTefj+Q6hPqwazw/iONRCVFXNeWAfW0Nyzg8Pj07eRAgRgplzjvm+EGK9Xm/W69W3Xt/d3U2SKAyCrmsYI61ovvr1r/hhAj52tZJvypO2EdaiNBndfubg3/hN33f79u3RcIoRr8tms8kYoY0yUpXMw1mWibZ47727YRDnXjAax0dHR7u7u0EQfPDBB6vlJkxSAEAYxUVRKWMBxE0rWtEMBoNPv/JZMp/Pq7y4efNm1zTL5dLzvDLL0zRFlBLm3fvg7mg02l/sIkrSNFVGe9Ay6gkhIIRhGOZ53uevrpWe5yOEgsAvy/JqchSFtbaveRZFMZlMIIRam+l0qmTVr4Dn5+dSyt7LqHd02Gw2fUFgs9lsNhvf90Mv7Dl2eZ5v16sXX3wpz/N+p4kR/R/+o4/8pj/6zofW7v/kN+qd0/NhOvjzPz749/5Cdn3863/th/Llpk++/+l/9V0/9JPfATzV7036yxsw3ufrxvQp5tUo82I0GgHrGKWv/60f++hv+7tPn+Fn/9R3uaLgnOd53tuAYKy//he+9/M//nNf+bPf61E6Gg49z6NPobq+9d/8a7Suv/qXvvhd/+7PfOh6/uWf+i7YVkJ0f++PftzY9jf8kTtP//Yf/LGPnJw8HI7mURQBYSl9siFw9irMMMaufY3iOH7sMKoghAAgq1VPp0uSBGGslMFY9J3FpmmMMUVREAR6/9peO/76I3qB6D6hFEL0hVBr7Wg04CMOgKXIKdN8+pMvch8vl2ejwRwA0NeEzWN3BPfU+ND//Xrr2hche/39x+kvAsBBaJ8OwH0GDB7nMdcB2D5mL1yP/rRlfqm0AACs19vPfebjf+w/+9/dfXSWjA/+9n/3dzabTGvrBwFwyFoFiM2y7Ps/9/mPvfhC4MHNajUHV22LKIpms9mDBw8+97nPfe1rX3vrrbfG43EQBOPxuEc8hXHEvaAsS4gcZx5jLAzDVsgojMLIr+uSEowB0sJcG10wxjxOQz/glN26edNY27YiSZIgCMuynE6nFoA8zyPf793Gttst53w+n2NEe6pYVVW9w5XWejabOefyPO9VpVarVf9N9rYtPcE9CAIIoTGmqiqt9Xg87t0/4zj2/VBru9lue7e03nZGKbO7u7u7s6O0IATtzneLouKcAEwePXoEIGQUV1UFnBNCAoLjKHrllVcuz0/LPEfWvf/WW3uLOYbo+eef9/3QWNsjcgGA2+2294NZrZa9B5dHGYQYYzyfz5NBGibxc8+/8N7dJyTDsil4lE6mM8ZYlecH+ze+9k+/nvgmCher/NHx8cMbRy/cuPGCdFtNiMNOOOcg4l7k8xhBAhDAEDmjgXPWOuM0hKh/3p1z2GltwjAaVEXTtbXTKvID2Qprax6mfQihlPbJetM0EDitddu2aZp2bYcga5uOB8QYo6X1Aq+qqyRKgyBYnl8wDzvnMMH9miO0Jph4nkcILvPtYmcmu3Z3b9Er8xNGP7hzJ/aDBw8eDIdjxpiUOkkGy4tLAO16vU2SQdk0lNKulgcHB+tNVpblZDLR2hCCe68FZ2FP2lFKewz0olp9MVJrrYwtioonQVXVshOU0iDw67peXq4ppZT2jub48nLFGKPUK4ri4ODgR390GA/SZBBTTCaj0f7ujTt37jDPn06np6fHWZadN401brXebLd5K7qvf/Vrz9y6GUUBIWQ4TNtWXF6ufvGXvrm7s4cRo1Q2TTMcDnvVT4xJ3XXO0TBMwzCxlkKIlZJFUdDHJitxnPbiYp7nv/TSSydvHhpjjDFAIQ1V7IU7O7sIYIv8phaUevu7420GmqbyKDXGPHx4DMDNfi5JKefzedPIKIwY9A4O9xFCw+H457/yDdHKKOAUk9n+SEqZFzWEoCzzZ599lhLPGNd1jR8HUZSUZXnr1jM3Do60A03ThFEcBNFqtTo5Obl583YyiJfLpbWWAAAODg6dMUVRxHEYRUEUB5iRbFtut9vJbMoIPTs729nZqTsBAEAMosdC1b3iSV+IlhKg3kzZSkqA1hJBDAAKOHXOGaOKfBtHAfd9CCECDlNqjEHgsXcpwVWRO+cY9zBFCU+apmI82d/fX6/XUojJzq7uWufcjb0bZV4AABBh6/VGCIEp+W//0K3VZmOMaZom9IMbN27Mz89Pj091J51z//svLj/1qU8lg/Ty8nI/z33fL8vKGBv6AQDgn/yXrwBof/inroS0fumv/Rpsbb8OMkJ5QKS0AMCu63zypOXsNOxq2fdoMcav/tc/BiEkhLSqxBiH0kAIhRDEI0VdgRqEPlZKffUvfI8Ssq2k53ldrRhj//LPfW9f+9V53uvsfPO//nUAAGNB30RXqrV1TQn2Q9i2HUD0b/+Rm21bO6uWq4vBcJg0+WCaOiW61jW1Fd2TVDIMUm2dUkZK2TeA+6sty7Iv5fY0u67rsixL4tAYw7jnMTZIUgcBxtCjWBrJfTZM4r4+qZQYj4fn4Kr4L0XrrLHWOosYoSiKfN/3PI/zADrbdjUmBLV6OJn+5E/++B/9L/4MRkQDgyCEAPZJqnPOAXMdhq/jbv8nIwwh3CNcMMZ9mf0K1QyAg4//eV16BqjPjB97MwAAQK84DyF0wF2H5x5sPV/EccKPbt4qm7qsNrt7k49+8lP/7Cuv3rlzZ7YzL/Jmu91SBpXsonFCCRjGYZ5vnU/TOLyWzmmaZm//YHl5eXl5+cILz3ddZ53hnBOCjAacc0SwkDXCNkkSgrDW0g94lKS92sxolErVyU5FaViXle8HmFKphNW2rmvgnNb68vJ8MBhxjwrReR5TSmabNaU0d6DrRC9s/u477w0H49FoJKWs8qb/PiGEdV1zzoVQcRz302B3dw8hlGWZ7/tREPZbzF6Etf+qtdacsTLPwzCUUvZu0H2EuJKCIlAplWVbSin3cBiGnPKuk2fLS+fgeDzumRiDwWCQREWWAd/jnFdF5lF2cGuRbdcU2Wy9iqMojuOm6bTWUZhSEittrll/h4eHfQ8CY9xPYyO6IA3H4/Gj4we9U0g/pjsDwtxsMdquckZcEiVBED+6+9Zg6NMYSdD+/Jf/8Uee27z00S+0bRUFo6LuBuNJkKSIUYABhk7Kti4LpzGmDDgICQMIKiGUqBHxOys490jNEeROuWqVv/XGr1R19tkf+DHf91shOefOgn5zCYHtROv5AXBIaOP5XFvTy5sz7kOAZKdwDOMkgQT7vu+cAgD4vl9VV5jHtqswoKenxxDYyXhQFRsh6uVKDtLxeDRJ48CPhk3TVXVdFjVCCGMaJ0m+zTCGvh/OZ5PLt99FwBzc2JVKV1XlsMcANUYz5jkHKQWEUEqJ1pJ7IQSgz24BAA8fPmxqOUMzCOFgMCiKYvVo5XsedKBp2rZtxuNx3TaE0nQwMMbcu3u3bNrd3SPM6PnphTPqYP+GVdrn4WJvd3W5Nlr7fvDeO3eOjm79yjdfNdp9+jOf2l0cFKV45+33ALDT2STwQ6ENAuRXXn9zf7EbBFGc+Nr5RZ5prTGijBFrOeGeAdhYgzBVXbvOtgnnzkJjHGGUeqysKwucNNZjvuwqjEkcx62xvT0uAvDg9vNCiEfHDx88eugxMhgMIISI0On08HouzecHb775ZppMkmSnaWpI4N27d4fD+ac//ZnNenn78OD8/PRydekNh9jRtmnns/2m6Zq6Ojw8rOtKSqnqNowi3w83mw2lhGBaNa3RcL3a7u3dCMNwvV7PJvMw9Ml4PBZNV5clY2w8n7711hvMI/EgKYtmuVwO4mSz2Ugpzy8vuq5TSh09c5hnxWw2wxj3e/+mafI8D8NhUW5Gw0HXybZti6JKk1GSJM7IPrvyfb9/i9Y6z3OA7Ww226yufDSLouiTZtNaKbvhcEip1wpNCVssFpigtm2rbLvdbilEwKGelSWEmE5nRVF6npckidHOaLdabsaj+Wg4uzhfbzb5aDSKwlQKgxFj1M835eHhTasRAOD7f+/PAgB++N//Nlx0n/P1KYhzMM9LAEAYhpVRQjwJwD/wB74CAPj6n/+ScbanSNV1TQghPsUYWAOsNVE0wBgzr8myrBHA8xJlCY+HxrhepF5owxlzzikphDAQAIyueuSOgDAMrbFNJ1brbcAZ54x5fl02mDA/Ql1TYsJnO/vOASklY+g3/McfgG8ffUWhF7iG0AkhlFJnZ2fWWmMcQmg4HPYWIlEUaa0ghH1rsOs6RHDf9TfAWWsZRr2Icc8Juf6I/qDWGmOMEVXmqrxclZ1Wom3LKPRlp1abjjGu5VVd2F15CXyb+DP4TgNjfA14fiwIDHsCGAAAwCdF7OvI7cCTT7k++XVqDB+jphFCEMDD/b0kicaTobV2Mtk5fvTBn/7Tf+b/9Q+/vjOfFkXmB7E1npA158xarTV45VMfu3m4RxDyKF49RhXEcXxycuJz3rZ1Vclbt24tV5dd1zln4mjQc2wopcPhsGc97u7uMo8q7eq6rutaiEZpYbU7Pz9vq248WTKfQ+iM1ZvNxiNYK+WcsRYEQeAA0lofHx9vt9vFYhH6gbXu8vLy5s2bgzTfbrd1XY/HY9/3+1ZRlmWc89Vq1ff167Ycj8cAQNkJjzKCcC/gnCTJdrvtHYL7u/zo0SNCCECoqqosK8bjsceD8/Pz0WjUdR2hKI5jjLvlclkAff/+fY94YRi/8MILWtvxeGytjqLIGkUxHA+HiDFjDEGY+bT33WKel46GFoC2bQGAzrm2bYPQR5hwjntxciHaftJCCHtRaAWBBeDevXtNJxZ7T7otk8lsMJo5o9uuckBZYOezxd23X6tPMhgZnoBhmhzfe6/K2o986tOm8zSMg2AQxwNKGcIAGN2W1eZyTagfxglGpJ9vWuuubX2OtLVCA4LoLBl1cPvg7rv/8O/8D11X33j+lZs3b/ZtVKWURz2CmZJt27ajMdZaQ4AJhmkyaKVwAPa6j701eF8IoRQ7B6TUbdf2kgnU2qu2N3RnZ2eMorrcjiaTk7Pz5eWGM68uC6GstSAvislkEsexVooQMhmOnDOj0eR8tY6DYLtdx+kwCCPfD6MopBRLicMwvEJTQOcsNka3bRv4fu/WfH521pukBUG0t3ejLMssK+qy3q62PueccylNUdR+EEjVVVVbliWCJIkHdVX5QVBV1WiQnD46dgbs7t0gCHddlyTJdDrGAAKAfvtv/+337t3TWj///EtVVRlpMIZFUXjMQYC5F1Din51dAHARxEFvTiWllHWNACCEIEil0M6BIAj8wPMCr83KoijDqMDEo5SURT2fz4UQy+VqkITOQeAwo7xt1GqZjUcjxoLttvR5lCSRkiJNJpTSIm+SZA+Ah/1cWuwcDAez9967d3G+GcZ+U3dHR0dvvPmtj33sE5/61Ce+9nNfttbO5ztJkjBGLy4uPI8XRW20E50qy3K1Wu3s7DB2Vf68XK+scQ6iO/fu9NXBb33rW8vl8qWXXhoMbpNOiDiNOfeMMdyjewd76SCJkrDI23Q4sAh2RmHOAEazvQWlNOBeGEAhxOnZSY+Aj+PYaFuVJcVkuVxq3Ukpq6ri1N8sN0JWFxcXO4uZR1mWrcq66anGDuK7d+9D6EaDQVVVzjmrjRCCB34YxjwMrEFhSBn1mrbO8620IN9sMcD37z3c27sRp8Hx8elP/Jnz77RoU/D3eskLCAAEIAOAAXB6LdkBwNvfca3vx/f93u/M6P2O4/P/3oeBV/9/H/9KITAAwOf+3f9fXd7fe/2KgPmFH///9Ov6w4PXIOF9Z72HBRnX1x1tLxMPnihVPQmchBBnLEFYGa21xZg+jqB9MMYAWvAUuspa/VT62/OUekaws9ZCjKy5EobGEEHkPC9gnD7zwjNvvnvn4b3Lv/7X/lZnwcHh7sXFuedxKTvnoOxEOk5Xl5sf/tIXbh7uVlWplXja9AJRNBqNTk9Pm7bizOtZRl3XcM4RphDCnWjeGyQkcWSsNcY4Z5yzELqmKTGBPdSFhz5wpK/PC9H2IuFCyCAIRFc1TYMwfvDgUVmW8/l8NBohhDrZLtdLxtlms46iOAzDIq+Kotg7OCQE9XvZPtNVymy3+XAYy052XdFzlpxzwzTNNpsPPvigd2EDACyXy9FoNJ5O+/WiB3Ct1+tOnj56eLKzszOdTrXRQRBA6EbjJI0jIbvhYIQxxeSqLI8xrqqCexRC1zStDwGE0OOsrer1ej0aDQBGfhw1GnDOnMPOmaZptFFJkigpqqqy1vY1jz4GYyw55/cfPSjycjydQEzW6+XjqiEYJnMC6fn6wvdhwLxROALdM7/wC18+PWmRMIGhadSGKGiq9TtvfWtaH+w9+3nsBdjj1MNaSiMb0TbDOOkcjqOk37lqjay1VZVzjJXOnKNYQgIhceL0wbsRJ1j7997/4ObBTZ8FTd35fmitpNwD0PYJprVWGc0Zb5qKB2EnhEOwrVqjVNu2YRBx38+2qyT0PE6sgR6FEFuKAcOAIjcZDwAkZZkjYKEzwJosyyghFKD37z8cj8c7iz3P84bDIQSg65qAs7ZtHFCMwiQOlYNFtjq49Sxwrq7LdBADqIUQaToSncL0ytgbYYgQ3G42282ql+kIh/HF2WXoR3lRDAfjo8NbTV1n6w2wLknDhycPm6YZDIfL1cXeYne+szObTHwvwISMxoN33npbdaJrxHK5HI4myrrpbO+1174VB6HUDmPiIBJCnZyeYYjCJE2jcD6fI0oYY4PB4GK9GY6nd9+/M5ykO/OZ6tpstTQIAeUI55Ayh5CHvbYpjbPjyaxhnkVIKNkpKY1W1gRBcHl53nWdSYKe4D4YDOpGDAZDgmkPk+Y8GKaTuq61ckkcffITn71//wmed7vdMsaGg5HnhYx4AHmjyfBydXa5fDAdhRAC2Xbvvffe7du3Pc/rOvHgwcO6rpMo/urP//wmW7/wwgtt273zzru7+/vaOmucMQZCZLSW2r35+htZVty/f9f3eBKHpKqqsijmk2kQBBiBo6OjLN/2hriDwWC1WmGIAACez3uoZBT4XdfleT4ajQgh3PP7VVJKC6FxzoVhbEwBIXzw4IFWthPl3t6esWo8HmstgyDI89wY09OW4jiUUvY73MXOTtu2AMH5fLrJN0o6zvGDBw+qukzT2A/ijTHL5XIx3+mdAX/Xn3yCav5fxv/8x2vZx+bpuyFHfVfyuuB8XUD+0Ov/VccfV1afvKzPaJ8O27/6069hzwih60I0cgAjz/P8wxsHf/z//ieAAJPRiAb8cl34fgAcakRHEGWEeIxCAL70xR9cnh3XnRiNRpzzFlyhcOu6BpAOh8Oyyoui0Fo3TbNYzBlj603Wt677xe6xJZfpn5ogCGazaV5sEQJREH/rW6+F3oBSL02HEA4opXVdcsa0VtvNCiGUF9VgMNjb22+apk9GPY+madq73/TWbMaY7XaLmTceD9u2llKOx+O6rssy6zpprexBAEYp3LdVMfY8b3d3t/fuXa/XCCFjTJZlSqnhcLhYLPb3D5bLZVbkt24+wxiDEFIGjXGz6U7TVhiCCR+LTnqeJ6Tpu/W9+UpTl9CZ0A8ePXhQt00ySNu23Ww2dV0udueIEFGXWuswDKXsuq6BCLRt6yxoum0URQgBjHGSJFrroqiMMT4PbuwfQIyyomexXw0rAcBQd108jBGSwIHBZDLfP3zng/c49ZcX5eVJyzG8eXRr+bCDQXL7k4M4GYdB4qCxTiNnKaIOOYdxEERCtErLXrW7zovN8pyFVAnnMW5B+/o7r7/5xmtGKQBAVVVN0wRRYq3FiMpOYORZZJW1xhgEDYRQPla01lozAn3fz/JtXddJnPYUOwCAEtIo1X+3fZugbduAc+YF1simyuq6ns1mHo+SOG6KfDCZSKmHo8ljVoJNkkh2LUKIc2/meR/cva+FMcacnZ3tLvYgBl3X9All27YQUGOg1gBAFwSBR1lf2ZpMJrITx8fHfpzcu3fvcrl85ZVX7t69q5VazOaM0Cyvd+a7YRiWdbW7uyu6Ls9L0Yjbh0fGmKquiqJoi0q08sbhwWq1qjuhdDubzeqiXC7XAKDe22a5vLx5dISwm07GdV1jDwMADo9usCBmjDxz64fX2fLk9Liqqp47oB2xmM7nC8/zZCNXq1WYBF1eJkEIXKa1GaQjAO3l2ZnsWuhs2wpKPILZcrnell06GAd+VFVNNHTDwTgMQ9GKMMC+75+dXrZtu7O79/RykWUZZZwxQqAXx2lRFL7vzebT8/PTdBBTRLBs33nn7d3dvX61qevq/PR0Z2dx69atJEnW63XTNK+98cYnPvGJOI7X63VdZ6PRSAptjCGEHRzsl2V5dnZG0jSVQpyenvq+B5xJkghA2HVdVebz+bxHZ8RxXBQFDyKt9fn5ee9QVDdVmqZRGHPOhRBCKAjddDpN4yDfbOMgHg8mAACh5ShNyirX1ljgIHQ7OzsOwiQZ9B7D2+12trPrnDMQUcYp9+7ef0goQpCU5bKHa1JKwzBom9oB8/D4USfVzs7O/3fL//8y/mcwmBdaV2mjlJbGagBhX4iGAPaJ7PW4rjn3UdNaC6zrdbKuIjey7ir6Xr3eOeOcs9Y8DsBPonIfofv0F2IIHcQQGCWcA7s39rta/sI3fkUKcLR3u6uby8vcYaqkQQiGflRV1eGN+cnDRz/0xU+/8NwhqE4HDghpm6693hpUTd02yjmHIEnGydnZ2Ww+3W7zNE2dc1LK7WZDCIIQbrdb5nkAAKMlQgRh8ujRwyDk1upXf+W1JEk4S1qhgENlVQwGSRBESgnjQJwkcZxyP3MQ3bt3r+u6288+17ZtwKlDUEodOMs93zk4mcfGmLYVeZ6naRzFYd9Z2NnZodRzzmitEQAGgB7c1Nvd37h9u+s6a60yFkMUBEGP8+htSBgji8Xi1jO3pdBFUUCI2y6DkNRNKYRQqotcAByCWmDMgsC3EF1eXlIEndWX56dRFIUeH41Gj05OyrrClCHGEGGPTh5h7G02m7JsjVFR7BujtqvlYDBihLV1E4Y+57z3t9jZ2dFaz2aToqhWq9VLL71UNU9YCU3TCdMyRhyUWjaIuNro4WLXY68BTQiMAA0xN4+2+Rd+4Ef3b708GM14lDoI2rY1skE9NQ7Ryc4CE4S1hhC2sgXWya5lEHSqszp/mJ+uLy7v3Hk/33YOEgNqa6SUXQASawGhxEnoeZ4zyjkEnTVWYYI60RGIlFJdJwmzjDHoQLbZ7swXzGcUQyMl85kSwBrFPI972OeMBQw5ZZGzSo9HQ2st9yPOg6Yq2rb2eDTd3+lawT0W+LSqqsvz1Wg08DgmBBmhKAEWIAisaJu8LIajgTOGelHTiDzPo3AUcI9SCmAvVdtiAEajgc8cgMbz6DCJrTUvv/RCT5kriyLLMoLwycXa8739g8OjWzc3m02SRFprZzXFeLVd120jpTg4vAGssw4wD/F4VJbZ/v7CWvtMko4nO0VdrNfraBBcbM4HcXT30T3uUV2a0WiYl+Lg6EDJzmmFIRgNItnkZd1SiAzE2hhEKaEe8OwgDaMkvdhuEWHJcKiVtUo7oDtRnZ4eK9kaaxlj5sqrBUtt2/X68vLy7oPj3mvB9/3d3V1CWJIMCGEIPplLw0FSlVuAYRyNgPX90DscHozHw+lk/JV/+XNAOQTwcD4NQ7+Xvn/22VtCiNdffz0IgmE6+uDevaIogiih1CuKCkJMqXewNx0MRoSQqukYI8vl8vmPPNs0Ta9E4wAAzlrOPUppnVdSdqKzjx49EkJMp9O+WlXlRe/K1/djKCPOudPT0ziO0zSNosgYpbVerzNCvLLcaG0YY0bb1WqTprHSIk3TfkeDCOkrchDCxWIPAAAh7LoOU1g29Wy207Z1WZZdJzEiaZoCYEXXHR4etlUzGc+eVsABAPzhf00nw0HvVcI5H41Gsu1Ojs9ns1lZls8991wcxyenx/P5/O7d97uuu3HjkDHCGLs8v7h79y5j5KWXXxhPx1JKAGxZlp7nS+2MBRhThG0UJnlVa2UI9QGkm832jTfeOM/Mu+++++rrb+7f2O11ss7OzhaLRRpdrVlhGFpzZWGGMRZWOge11kKovgFsrQ2CAFOv52L1HmdBEPS9diQRpfhXvvmLFsgf/P4vLHYnn/vsJ5Ik8YyM4qBrC4Jc29ZXSg5BaJzJsgwhxD2vx59HfhAEgXayrmvP8zzPg871wCvnHMEcANB1zXqzpJjs7u4654qi8HzOOYfQYYwZYwAgawBCCFFiraXUU0p1XQfAVfH/G3/pS71xVt/pt073WtOTcWQcEEJYqX/t/+md61WSuLqnRYEnPV0AwFVZ+Onbeg1s/lBDtx9P+EWPA/ZjXY4Pn6c/gq5K1s5dmRD3MvrAWvvuW+9+7ctfjQNaVm3bNYQwqSEAVmjVmPKZm4f37937+EcPfuiL311szxJijAGPHh2naToEV+Iq220uOrW/v7+7u7vN1tLZHoRsjLEOdF233awHg4GU8uLiwg/C8XgsRQcBGozGSZI6oLWWd+7c+dKXfmizavolT0rZNB2l2PeDPN9abc/OzjnnmNAoSo6ObgEAPK+xuvWjWAgxnczKsoYQSqmTJN7djbquwRhCBBhj0+kUAMQYxxhWVcUI6icbdOD8/DzLMuh5fSf4xo0bCMCe0K+UMsZEUVSWOSFsuV4N0lHXdWVZG9u2rehamQ7iJAkBAEVRBEEY+HS5XGoHtNYnZ6cHN/Z83z89PR3GyXK5XG02URJTjMMw2mxzhL2DgwPgoDHQOSOl9H2PIpzneRClQoiua9LhwPf9tm2dg5RSJZ1W9pnbz203OcRPugBR6J2ePfBDBjWtqrJQEji6f/P5G7tfv1yputHTxe6mW9165rmLvGOZ/OGbN+MoVboGFnrMR9bAEBFICOFKCuegEKqu2jRiHib56oITu1w+ePONX1herLSicRxXTamA7YFpPZACIeJ5vgFAwBZBCACQUgZB4JwDEPRGwtZaC6BH2UV10RMvMcZdW1unEYAAQCUl77utTcUwQAhVVdWWJggCqexwPJVdA6Cp6xISTAjpOjgajYzV1skHDz+QUjPGJuPZaDQqytZhzwBSlmU6SK5tla2xWmtnIca4FQJC6vs+IWQ+nyPbPvfccxCQPM+DMN4W+Wp9GSfhcDAottnJo+MbN/Y7KbbbtRCtlJ0fUKWU1coY1zRNnMSf+tSn6rz45V/8pbppeRzu7h2++OKL9+/fa9tOa/vunbs3n7nZY/ROT087hrjP6rL0fN40Fee8aar79+7JtkkH0XWpDGFAKUtni55kvyryXhWYEtY3C7DDZZFhArTo6mJ7cX4MIYzj2FgVxzEPE4dZkI4Wiz3jQC+Bcn5+WZY1xpQQEscxRE/RRI0bDEbD4ZgSryoMBFBJEwTJ66+9JYQCWt06vO2oNx5PKWXn5+ePHp0uFju3bj3TS+6nabrZbG7fvv3888+XZck5n81mohHGuB4rk2XZcrlUWlhryWa9dNogCPNMckraNDLAQug8jzrnRNvcv3uvv0TgIa11JxUhVLRNnKQY49l8RymTJEnAqHPOaGesIoSs12tjTK9ZhAjZFnlXN1mWaWuFUEdHR3Hs98pzQuoehKm1DoIgDMOiyJwznufnec0CbzweZ9lms7wMgujZ55/vOnlyfkaeevYm81kYhnXTNG1lgUl05JA7vH2wt3tDCKGUFlphSpfr9Wyxo7XmIfM8L8/zxf5s72BnebnebPNWdKPRCELAeaCsWW+3yWACILzMV267Jti/XJYPH62qUl5eZhcX622dc84/+rFPYUb7Kvp4tt8IXVWbPmmTBjPGEPMh9TopMcLaaEY8zsJ+59G2tewEwQwAWHfCWouM7bUdGiEpMJgEP/jDX2zb9s69ew8erX7+q29+7GMvP3cwvv3M4cGNHaXqzXI9nnDP87K6hAjldc0oLeq6rVrOvEeb8yiKdhbD4XDYqyQO05RS2pOIPMb7HHE+I4yxthO9xIq2ABHCOZdSSqk95hOClVKdaRlj2hgAIX1KAbRT2iFsgL1C2Cnr8zDwYZZfYI9DhCB9Eg6L7VkaU2MUhA5jBOATHNaHKtLXGbB9PB7/qu/sXoXb61D97blvf7SXn3RX5F+IgUMOWvj4LbJrx8PEQe1x4pQdzoZFY4QVVprAC41xcciTeHj/3r1f+yOf/dd/9IvQdQxK6IAxLkwHg+kIPCZD8yBY7IzPzk6+9rWvvfjSR0aD4dnpeRzHZVFZ4JbLJXRAKUUpTZNBKzrOue66+/fvJckgGcRlWZydXfzm3/y/auoWU5EV+cXFxWIxj5NEW6OtCeOkLot46AdB1DRNGCXT2U5VF2EccY9sNhuMCKZkHsWr5UbpzjonpGTcY4zUdZUXxXA4EkIZa6nHhuNREASyE21bW62V0YTRthEe81fLDYQwz/PeNHC73VKCLi8vfd/rRTnu3btHCFmvt3l2ubt7IIUALq2qWmRyMplAhJerCyHE5WozmUwwxg+PHxmlCSH9f+TVN9+YzOaHh4dys3HO9qx04GBZtp5HGSH5ZttrlRDsMcbOzs56ky5tHefAGJMV1cnJyWq1iuN0vti9vtttuybUNtXWaDwcjaqi9v2QsPiFF289+kff9Dkr2zqZ7TXQf+njn/vhH/mNQcg7UYm2s04ThoQ2DiHMfS8I+7iolCjLkjjf8yiG9uzinV/+xTfuv/cIIch9zQKHLIANYQQg7KRqMOXKaEI91bXGuT7INW3DOSUUAmu0sJR6zjnRCs/zrDZNW3POEAKia9pWxmFgnQr8ADqTb9eDOCTANLIZDZO6KIMgkNo1VUEJNFKMZztpOnAWMp9vtssk4tiFZbHtK/yj0YgzWsLOD4KqNRCRYlsEoW8tQJDyICAYQeSkajjnWbaxQcg8AiDRwsVxiDEVoosjn1DYSVVVhdVmPBy2TVKXeZRGYcCjxF8uq5NHDzHGSRR+85d/abrYYaHnUexF7Pbzt998+12AgHPm5Ozk5Oz44mJJCX/xox/zOLfAAOhuP38bOhCFQZ7njDFC0DbP5nEwHMZsnGojMdKhz0RlgQNKKc/3iceFFhAYbZRRkmLWlJU1xlpbFG3XlqcP788+9oKo8yQNg5AVRROGPo8jgBghTDTtcDiCEHZNM0yjMOJayzRNu65D+IkSImcpRvzNN97d39/3eLBcbmjOR4PJIJ2m0ZBCe+/ue5APW2Hv3btnDVjMpw/un+7szDbr8r333tzdu3Hj8HCz2ezfODR5eXJykuf5s88+r7S9f/9+LyPIuJcXxWg8ICH3l8ulz7lHKKWEc57n2enpse9HcRzf2NsrqibLsjt37lDqPffcc+/cefvo6Oiaz4AxbluxXC6tFIQQ0akkGVhrd3d3KaVaq5EfQQiLIkvCREoJCZZSQojbtu118pq229nZsdZhzKyFSuq2FZ5HwzA8OoqAg2VZCiHSJKGMP3h0vFptoig5fnTS29gBACaTSa+Dv7u3U1XVycmJ1np3d//evXuU0oODwx7YuVwu66a01p6eNmkaE4qrYkspm88Wl5eXJycnnPMoCo0xSukoTAimnTCrbVdXArj67bc/+Nar7zQtgIB5nu8wUQZg7crtugezpGlqnYUQAwB7hpwxtixLjBtKKSV2s8kIIUkywBj3CE/P85qqDoJACtHHvHybjUYjRmjXdl2WSW2HwzH3U2eRc/oXv/n2N3+xnEyHn3nlZUrAxeVxrzQ0ny+c6lbL0lkzm02SeGCNUkpxzvr1q2/YG6Wcc30HvcibPoYZoznnSZIQQrbbHCiplBoO0yAIrNZ1XQOAwjBUyipppDOUepQ+CcDLyxWltG3bOAwIIdvtdjAYKKUgpBAwANxms3oSFMm3kXE/lK3+6gz4OgC7bxPA6nm99lfHbOeesIye7h0/jtC2D+EIIcaYaMDBwYFS0mf4uz77yX/+ja9N9m5kpY5jz4ewaWRXl1UB/te/9Ud/8Ps+E1C3PF/PRz4GhGMy9aKu664fWWPgnTt3smxz8+bN4XC4vFxijPM839nZ6YQ5uHFrs17GUdRzqHYXMwhoWVZHh8+0rXAAIQwXO3u+5zuL0hSuVqtHjx6FoZ8kCURuvV57nscIph7Ps7Isy6bp6rqOwqSqqrpqulbUdRuniejMaDRpW+H7kZQtoYgx5nmjfst1dnaWbYvnnn9GKUUI8T1ujPIoPTg4iOPYISalPD4+JoRcXl4ihEajEaXUGtU3rX3fBwiPhhMp5e7u/snxQ4JZGMStaLJ8y3yvKArGvCAIKKWE8YuLC04ZpZQgLNq6kyIdDX/bb/ttnVRSSoRQFAVJFIdR0Dadc3lVFeenjxgjvROwNZWFoIfrd11XNa1zjjHWCVeVbRoNNuu8buVHR1e34NHxfc+jHsWyFgXIL1cbP4jjOP34p75wftEcn+S5NrXU/9Zv/3eObr+YxAOEjJKKEYIxJRRaDSHHXhgbDZum40nkeb7vB8ZoCEGdl1/9+W+8+/bDcttNJ2Pfx5RCilUURb3BH0EUQ6iU7AtFEEKMkb1C2zmMsdbSGIMZs9aKroPGOufquvY82vPstem0FL7HcBz3JtBa6+EwqdddkqYB9bIsQ4xra5I4uHGwJw3qYeGd1GmaatlFcfj888+WlegrXoTIfoH1/NQLoq6pIQIAQY8ha62yqv8+jW0YY03TiKYBskkjv7878+n4/Xt3P/bxj1uIOiHyLOs38e9/cO/7v/iDlML1ehkE3nw2FEI4o+bzubYWAJDn+Z133k3CZHd3d3Gwf//9B2E0/tSnPpVlRVk0e3t7o/H49Ox4sbPr+z6jFDq7Xm32dmeb7dpj/nq9vHHjhmrbvNh2XbWzs4Oczdcrj4VaWwCAlDKKovPNSmq7raRR3c7Ozma1Lrcb0VXri9PL8/jy7FHi854j2lNsGI9Go4hh0gs1TqfTrmuVVRDCs/Pj0Wh0HU0AAKtl7gdsd3Gw3eTzhX/71rN3798/PT2tywJYW2w2l+dnEm2MdhDC5577yHab9cz4wSB5+eWXj27e1ta9+urrTdNst9vpZFJV1auvvmodzLJss9kcHR1hjKfT6e7eDsnyTbZdB/Odtu2WF1UYcC3V3u5u4MfUY8YY36M1wh959rmyLEVTv/jCy9ZpCK+AJGVZO+echRijJEkaLHtNUa2JdVUQeJRxKVrOOWWk70UBAIqyNFoz6oVRnA6Gvh9qa3uHPqnU7t5+XVeEMOBg13VRFBECuqrmHl0sFlIbSryXP/oi+HtXhU1K6WQ6zfINhDAIgtFo4HkeYaRtBQbozvvvjMdTIdq8zPb2F8Nh2jR129XL5WWvYHB2cREEEfeCqqr6G0apZxE4v1wWZf3lb7z3xhtvnF8s4zhNBiN/gIFDAAHPIqVEvq0cgswj1lpjJQQGUYAQtFBv8lV/bcpa0QroFA98xthqsySEGOeYRyBDCWZtW2EIRVMQQkZpqEXt+771I8/jXdO8e+dOFEVKC+OMBgrS6HzT/NW/+Xf2diecef/T3/8aoewjH/nI0e5of393ZzZuO6OJDTha7I48D/U6Mtvttk8oZddZa5MkgQ4Y61arZdvWN44OfQQRZePZlPv+ZrvabvOm6RhjqlPGWMY8jImUklKvd5u/nqzT+U6WZWVZ5nkOncuy7XabY4h2Zjt1KxxBzE8AuHgcCQWlgda9mxFyEDiLnHPGGPh4/j8dZRFCDlgHrqQ2gLvSvoIQIgQfC2M9eSMA4HEvuRfMck+f0DiHEbLWQQQphtCBg/0b8+k8K07/rX/7Nx59dPrn/vL/NJxO8vWqcTVw4JXP3Pp1v/bXfOzF53VbAtPFPn90/97u3k0exxgx+ZR9ShTHRorpdBxF0Xq1jZLYoyxJIqUUJshaO5lMnHNNk0dR1Iv1HOwdaus8PyyrXOsuHSRN3fq+78fJ3t4CIWCsOjs/iaJoPB4LLQDAbSMQQllZAQCysrpYreM4ll0Zxkk6HJVFrbRp29YYe7lajQYxY6xpageM1vrs7CzLMkq9sm3auhFC7O3thb5HOfedk0Yx5reVQJSMJpM0TXu5lc1mM59NwjDknPVojOVyCQEVQoXc1xYghD2fa6fPL06btuM8GCXx2dlF0zRF1dy+fVuJVgkZJ4PhOA3DsJUySpIwjKF1SRxKKaUSAABCUBRFvkeqqjg+PtZaF3k7m818379YXjDG0nS4zbOiKJQmu7v7cRh99atfdQ7+hleuPU70G6+9GQXh3t7earURUmvjMMWj3ec/9wPg4d/+79Jh/Fv+7d8zm+3GXjjkRLkKIcg9HzrgoEWMcc4BxkZZSj2EsOhUGMai2rz37tt/46/8+WVmRCe6qgviZgBi0eiuk2Hg9/4aFAfGKACsNhJRQghBiGAICMEQGYyhVYAx0j82EAFRNwSBPnhba5uqZh4QbRP5rK3qgPvA2pPjh0ngRb4vZWe1KcsqSakf+VVVQCe4F3ddrZSOokh2FQBuvbnkjGCWzudzBCAE9Ph0eXmxunFzSAjjzGopAQdSyrZZQ0Koh9JBIpor1oDWWrV1vsmstYvF3mSYzsvxwwf39o8OGYU3buw5babT0Uc/+lHjLELQWM0Y6ZoqSSJg2UufeBlTut5uIA6ef+nFNI4x9aTRL3p+miaYuN3dXUx5VpTayIPDQy8Im6ZZr7c7s/li9+Ctt9+7/cxNyvx79+9gZ4BzDKPter27mOzuTPLlGYS0rlttnM9xVazPL07Gk4VHvEdn953Vou2M6XyPHB7cKLerriqevXlbqgZAC4BtmlpbVJYPgLFHB0dRFArRCNERiibjSae6qiq0erKSTKdTqQQhZDweK+2EEPP5JM+ypgbZOstW+S9947V0dzIcjpumee655ybzie/7SrWT0Wi90peX51lR52Uh796FEK5Wm/F4KHTR1O1kNp0vdiaTSZJEzOc7OzNy6+jmYr5TF2UUhL09O2PMOg2AA9b5Hr9cLcsqD0K+u7dTNV2SJGWVN00VBMF6uSKE9cIoccjee+89j4U9BrITFcbYGI1pqZTSWlKJfd+3ximlfD+ARoVJaqzzfb9PGa3WcRg6ozvReZ43SNOmaTbbdd1UnJPteuP74WiQ5nk+X+zW5RMZ2AcP7u27G86ZqioGyXBvsRBCVF0bxzHBjDF2//79Gzf2Pvaxj7VtizFN04HHacB9Qhgh5OzsLIoiH/vT+Wy1zbZFt9rkedV+cO/hL/zir2RtwFh0eDR24MqBFkDrMSrKjjGmtSYIA+sYJsgByrnWsmePEEJ6Ckfbtn0/1SkllKrbdjabCSU7oaQyxLbwMRiVMw9Cp4Qusq3FvpYaIRiGke2ddKCzVjvsT2aTl19+eTYfeZS98jnRdTrwo2r96K237+Z5zRi6ebQ7nkwhUA4YqAFw1FrdQ2wwgAjhsmh7oZ/FYmGM6rPFMIo2my1EOIkHXdtut9veG8doi8syHY6cg0op0am+2tyP4XDonJuMxsYoaGFVF1LKOIyAIwHCCtjRwAfgvasYaU3oe8ZArTUhyEFgtOt7IRh9GO38dOy8/tk9CcDoafDzNWS6d1UCj4FXT94LgNMGIgyscwg4SB0Aw0GotW6rzEuTl56/hRFYzOc/8IWXPv3y0XA4DkM/DDxZb5MgYNQTZR740cnp+e4BjwfhME1rcCUOOhqN93fmTdP0HcEsy4JRyBgPgmgwnJ6dnbz7zlu3bt06ODiwFiBMi6JYX5yuNkUySMMwrKssz/M0HY5SH3lUS/Wxj360rAulVA8Y4SjAEGply7I+Pz/HiIyG4yROMcaABnlWdl03GAz6/u5mtYrT9OLiomnDNI0Rgpt1fnJyOkgnUuq6rGaTidbaKHXv/DxN00GSAgCt0iH32YQAAJjv917RAIC6brXWSokgCISSWuvpZP7OO++EHg/jlDGGHN7fP5hOp865PM8vLy97QbTxeFwURVuXt45u1nV9cX4+nc0oZYMkKfLKGFOVuZGq7CoEYN+KS9PBcDjcbrdFUSwWe9/61quHh4c7OztN0/SSyJ7nSYX7B+rFF1/crNcAXImyVXVx+/btqigp9bRqjDHOWoJw3ujJ4uBHfuxf9wZzgBhGbDxMoZPWWgwIQVhK7aAjhBHqKWWcuQIfGGOQA6uL1Qcf3Hvt1fNkPrWGSA0opUqZ1eVKW5GEkefx3llBKk0Isdp4nqc7BhAEABBCMaYIAkoRYaQRmjCCjF9v8145CzqEMTVWPfvsy3WZC9EMR8FyebnN1nu7OxcXF6PxUCpd56XneUIIgEFd5to0SQKCKGGUiK7tcdSy60RrmIfath4kKQTWKmm1LLOslSr2w81mgzDGlGkF/KgHTwEtjei60OOFEr1abU85a6t2Z2f39bfevLhY7u/vCyGcNgghxqmDoGmq8TCu6zqOoyzPwzAEBjIezCZTB3rXY0gYBwhCDbfbjdZSO+Wk4ZwXecW8UHSmK+vTRw+jIJ3N53u7zWa1xoQTyN5///00SbSQDHvQgX5PGQY8l11dVtwLHz56sFyuk2Q2nMfOHVxcXOzMph4ZPrz7AWdkfb4JOVGi416YpgPOA4/KKAiXyzWG6PT0dP9gP4qGnIs835ZFDTCghLdlcb3sOEA22+UgiU9OzqJ4MB6Py3U5HA4589MgbkuFCf/0pz85Go2AtVp1qjOqE8wnRVHs7t3wPC/Oi9FkGvjRdrutyjKO49vPPV/X7eXl5Xw+n44nUjVRHJf5lljg/JBrqzBEu4NdiFDC0/7J11pDDDn3dnamURo5CKMkaOrcaMEoybar4SjpOtl1MgiCrmtGo+FmnTPGkjSgNLi4uOi6VltHEEKEdEITiqMoKssSY4Qwlm3jEHTcQwhURQEhZIxBYCGwVV0KWTsHoyhoqkJ2Whl9cXEWJwNMbJGvqqd8fzEzhLoiq9u2Bc4SNOIeJWxoLVDSVEXdteXF+ek7b789Go2CJGYein1/Nl3IVgKMnrt9S4MOac8hmAxnpcp+4fVX/9E/+xeM+w4iz6cIQYgs7QOqts5aKSUm0AHDfWYfew0ppWQroTPOQam1tdY4ByFkjCOErDVN0znnPM/vFzXnDKVUARAGYR+tWyX7UgYhxFnR1A0iuH+qtVJKia7r4jgl1Cldr1dib7HYW8yUtM7hycTLtoUQ0mr47r31vZOtxwlEbpHwW7eO1utcia5pqigMMaK+72MiEYZZtqGEQISkMvFwnIzGtusggIyxKI6LokCMEcY2VaWtY4yVRR2EnD0lN51npZLGYqCVjOP4cHb74mJ5fnY520njdGgN1uqJCwU1oGlzgkfOaYiF005JaYwEAH8HBJYDzlhtdW/w2wdUDBGACACgjXoMzIKP1aGBtbbPpK+j9fUJDXSUAmIBwUSCFhPPAjAaYYLcdDqVop4OR8/fvvnuG29/6Qu/5ZMvv0gI6rqGAOfxsMy2hTHD0QwhtM7yzWYVpVEQsOspKLq6rqy1djiZBnGyzrbD6cTzqOd5TVNNZ2PrnqnrykHAaFCXZdNUCiHMSaea4jILQs59L+C0aavtRQYBiqJoNBxnWYEAhgBTgoVSFtp1tuacGw1ee+2NOI5v3bqFsAuT9OT8omzaNAqlEINhkqbJw+MHDrnBaHS53hR1d3D0HIRQNC2jJNsW/fdTZKVo5XadjUYj7lulTF3XQRCIthNKDgaDIIiEFEkcG8OstUbpJE0ow5P5xEpR1VmEUqBBe1YfHR0ZYDgPPIratpvNJgiRMAyVkJ7nTSYjIYRzzmrz4ME9z/PufXC/kyJNhj4nJ2fns9lsNBodn5/FYcQ5z7eZgeL2c0fLVcYC3yL83r27+zd2LbazdEoYu7y8DAP+wrOfA+BKt/WlF55ZLTPP95XUyTDkQQAAqquKMq/t9Cc+9yMnl0Xn2LO3n6GcOGOsxJx7ylrlNASQYKqV6pWuPQ8L3a2WZ3VdN1X95a9+IxiARhRWG8/HXuhL0xW990wQ9Y4XWhuMmTGOMYZg7+FFACFOawwoo6xzwhrDKEQU1oVcbQvPD4EBwOHQD4TqqqoJo0g7JazsVifAuTLfYohOjk+N1YN06Ae+1lqJZjQeKMEJBlqUDiDPj9u2VkpQSjmLNIBdVy9lPRyO49i7WG632TKwmgEwG0+ElJ7nWWwIwVEUCSGs1tC5pimc1XEch3xQt42tawBpVjWdsvfvPXrw4NFkMhrECUaABTEhwFhx//7D2PeBNXGcQuz5vi9lV1VVwJlSIgxDALUQus3avCzTNHnnvTt5Udy8+YxzLNvW83mku/zs+B7j6SZvsssPFpNZ3cpHDy8GqbdcXgReFPo+ANZoIZSJPdhlWw9C3XWr5dnO/l46nm/LZRKO8Q5ab8735rPxePzO6w+jgHMmGTV1UYyGs6LstNZaidl0nIQJ8GhR1avthhLm+QHAQZ7nZ2dnu/Px9Vrx5lt3pOoG6air1Ftv/uLzzz8rtZBdsru7q5X7/Pd+Yba3MLALuHfz5s2yrL75y9+azXYCL/A4DaK0qvO2q6IwwgjszKdlwMI41FL1/fKuqWUSFEWmtaibklBMqqoYpgNK6Wq9jKKobWshRNNUUZRQROM4lgr3BQeEqdUWIRSGvjHKaRP5gUdYFEVNU4ZhjCCFyHkeM0YdHh4qpfM8z7Jsvlg4Ze/evTudTpMkkVIGDCqrIKRt216hXYE1WtZl7vk+Z17TtVVRIoSs1pzzW7dunZ6eXl6cKSPjdKj1E9R4FAVNU7300gtZllllnbHHDx/5ychacP/eQ2vtM88ebTab09PT0XAimvb8dD0eDrJVvruzRxjIyiwehtus7FZlp+my6P7b//7v7+zuAYAoo04rQjyCgDPKOsgI7RuQvf+JUkoq1fOYe6AQsLqnyhhjzJX0I3DO9YKd/c66hw1jjI1xGOPe/KD3S4DQXTU4jaKYKK0cRGmaWmvbuoyCwBlRbqWRnh9Qo0SWZdPR/PDgdt5uzbaoGokxDQJOkVe1oqrKd775xv2Hy9FoEIXB8clGicvBYBBF0d7+OPUDiwUjOM+3yrXt++/7QTSME+77jGCIcBwnhHttK5IBzC82D+8/GgyHmEAp5XXDxDnn+74xRklXVY3WFjiUpgPGyXq9tobWxRMPiRee3Xt0cam1IoxUVQUdMsZhAoBFv9r5+CkeMPx2gY4P45w/9Bbwq9rJ4Eo9yyAHrHXaaQcIBTT0sNYaWCvafJQu9uYzj0V33nr7U8/P0jQaDAaqbbCzYRDUTQcJfeutdyaz6c7OTlfX3VOC2IvZ/HK9GQ6HAIDRaLS/v392dta3mjxKyzI7OLhxenradeqb3/zm0dER55z4HsSobdu6zUajEQQIIUwQZpj4vn9xcfHw4fFzz30kCALrnLMQWLtZrUajEWP87gcPbtw4bNv2/Pyy66ogCEajUT/B6qrYrtbA6I9//OPL5dI5yJlPUmatjcMIGOdzaq2Nomi9Xi929o6Pj6OIKGmUKs7PLnsg5HK5ZNx78803hRA3b94MeBjF8fn5eS+ddufOO4PxaFNmhFDKMMFstdrcufM+QqBpGu7jNB1wzlerTdd1vWN3VVVGqV4hKOA+xngymVRNvV5tXvjIc72O4+npKQAgDpOiKLtOgFwxGvSKeACxJBkcPzqdzSfbi/dPL87n83nI+D/5x//o47/zai94enr6/6brv5osy7L0QGzro8XVrsNDZEZmVWWJBrpRQKMbhiEwAGFjNjNmQzH/gW804y+h8YHGV4JmwxfakIYHDATJmUGjC92lMqsqRWRGhGu/6mixNR+2h0dUdfM8ZHp6Xr/X/Zx9ztrrW5+Y5EtPGZQxIUZKabmrrQWDEXG+sCRO8uh7588ZY4SAQakoSgAAVdOEYeiG4gAaznngecPQAKuKovj1L3+VBd73Pv3+1ZvX3cgjP1bubGfx9dWm68Y4TvJsypgPnE8TAlppbSUlTD/MUIi1EACEMTXGWGuMFGKUl5fXB4czTCgfhLWwaarffPG7H3z2SRCFURQgDKf5RHFBENltNnGa9v3ImJpMJlqSvm2Ojg76uhyl3O93XjDEUYoBHsaeES+OwvX6RmlR7HbQ4GmeauprYJyw249CxtjqcN4NUghhDBg7ro0k2FprmqZvKw4Q9Hx/bM3l1VttoNZ2MZ3Fcdq27Th0USYnkwQAEIWBHMU4yFhDFqKmacLQ9wgdul5KKaVuru8xppHHIIRvXl/2Hff9ACOqDfQ8T3D1+c9/Xm7v40lxfPbizZf7L37+i2T29JOPn1FPFXvsYd8jSPJmv9+HQcoYJUR7lIqRn52dWUMwond3t3gWMo/5Pru7u+HdSCnVqo8CBqwOw6Rt+/3VJk1Tj/A4iDf360aKcRRVVUGIr65vl8uDIAhurm+vXn/3X//0gVDQjePR0VHbjtPpfHGwstZWVfHtt68Xi1WSJG3bv3j54urqjdVqt13/7C//+ttXb8/P+8ksPz09RpgqqcMwnEwm48DjOJ1O8+1+myTJy5cv3TOqqWqEgFZi7DuCCUjSuK6LJIwIBE1ZBKHXS14UO49SI6TvM6sV530QehAZP/Ci2O+6brmcayn5KLNsxjnP8kQruFjOuq5bLhebzX3XNUqZ+Xx2dHRYNjUAYLmcQwj6vu37XvuU+QHGoB9arWwQegThpmkYwovZrBsGhJBR2igVp5kQoiz3CAFE4CyfBXGki/ey0dlylaWTsu2UtpvNduQD74dN+aYoGoTQarXifEiz6J//83/SdQNhWGnBMNvtdhaoII7Wmz25DzFiCpJXr1//n/7P//LgYMUYg8hO8omWDzoirbVSxlqrrNHailG6NsIFYjmjJQAAMAZCCyFG71zC7TtjpkddjQOonTDfFW/3he8z50ZkjFFaI+Tcd4kr2A7epBhpIyiGR6uDjz/+GAFc7Oub24uTp0+EkFLooig222uE0HQ6mc0m2Dy73jSvLjceZYyR6XTaaf/b315c3q2fnB4dLNPlIojzCQCA+ZHvh33fDpw7emrfj2TgaZ6Nozg/P1ksJs7kgXr08ey3TeHiH3yfWWuLYmeMcbbAFFOp1cjfF6p//I/+9P/4f/nvDg6jsqoIQVoCR+V7R2/+W0qpa38fv2+ttVYBgCz4Wwq2tRa6ZvpvzIYRhBhSZQ1EiBJPitECnaapNYpgqoRGEPzJn/zRv/9//weMTFU2SRTe3dz5gSe0ieN4EkZd20MI+7YLT061UXX9HrNqmiZPYqskYYhLfn+72202YRh2ddMaM469FBwCsNts+dhfX11kWfJ3fvqnu90uCL1xHPnQW62l1re3t4vFXErF/NBCeXNzgyA5fXJCKUUIpGl6eXmppIlDL/TJLD8Yx/F+bLqmTqJwkiZ1VT05OU38EGEgRt7UXRJnboFN88xVFyElAOB+vbXWXly8Ukrtiv3Xr76ZT2dCiCRL67aJ07TrOiFkmmZFsQPAhGXQ922SJNv1/WKxqOvaCVcYwUkSP8RtYaANJQRfX9/GcRxHadM0F2/eMsY8jzZlM51Od0Wx2+3yPJfa1HWd55PNbuv7ftU0YRzvt9uma5uq1lJHKNpsCgRp36ibu7vFYp6EWdfy+WS+WCwMBIbL5cEKgIcUOQjYdrsXXM0XU6NUPXAFbJpNipYzL+FCrY5Pj06OESX92CFEHGHQaRcd9NoPrTGma7s48sqyefXqVbHbtdAarY+OjtBuP/bKY8xtIJxBAvUoJNTzPEQYAAgRhDG2EmokAbYYU0KstkZbgxCw1gohs0nUNBVBABgFrFFipBhO8qxt+t1uc3R8GPpREHoU4UGIZBqvVss0TQnzoiiSUjZaTqZzY4Cyxv0aQtq2bbMsWx0caKW0Noz5ZjRcqGGQfT+w1PM8L4pCKWVZV5yPxoDD4xPCaNN2gg/92CFoPGQZxnxUjLA4DK0aj46XiBCt9W6/bcoCYZBlmdJ27EapeBwl1tfjICDEwygYsWW550MXRYmSpuulhVAKWRX3fLRXl/dekMSxxxhDiNT1jhBkgTo8WuZ58psvfplk8dn56fW6xh68urpWQh4sA2VHrJVzxR95H4UZxrgdez8Mym1PKPj444/LuzZK4+cfvXj7+s39zT3nXNkxS3yIUJSmTSf3VcnCSNXNtmzqsraYtG0rpY7j+OVHHxPiQQifP40wGh/jvff7fZqm393cWK3+83/2n719+/ry8m0Yhn/1Vz87Ojr6/PPPP/30+5zzX//yF8+fPz8/P2/q4e3F1abYF3WloJ1N8jAK+6am1Ntu18vVIoqitikcqKy1xhgyz+d9x4eBDHUbBME0y7uucwhM3ZRxHD9//pxSry4bJ1r1GIPGVsU+myzati2KAkJrlDIaYDxSSimF1hhrged5jgdYluXp6RNHAnRU7zD0HbkjSRIrx6Kqk4wYY8aRayOBsZPJBBnNOUcAaCl9xmgUGaUBAI6i5TxxOOfOON4dSqn7+/v9vmSYfvfq2zRLhrarmvbFi0+cCPju7up/+p//RwjQn/zJT3U3FustWazOz89fvflK3hsAQ6UsYPKbb1//P/6f/+b07NjzQ98PleAYKIixK60QAKN03/cuRkYZ63R1roS4SuzEMQAAF6IHHki8D/xbl4jgZj/uSgAAnJHN4zjTObJqrQlCWmsrhFKjk9gmUQAASJPg6dmTJI2stXXdBp6vtd7v99uqgBDe3t5tt1s/YMaYothvNjEAYZYnWZzst7t6GAZVr1bBdHVa7Te/+fLi+pq8fHn6g+9/3NZl4HlJGCVZ3HVdVVV92ypl7tbrYFdcXFz84OPnlFJlTJIkXd8+dsBOomatdX+d82wpy9I2YxjlUsDJ5L1j/k9+/Bml/904jlprTKGrrghhpd9Xyg+Hvh9Qmn9vQuyElX/zePcTv8fkcv80ELqZACXEIqO1pBC2VU0ODz2GDg6OhmHI4uAXP//Vn/3Jx103BO+WMQCgLCqlDMb46dOPosjjnPdD53neAB48sT3G2qbxPM9ltNVlsZjNPc9jzJkwIwfzLJfL6XTOORdidIY2UoaMsdevLxUXXVuvb+9+/OMfJklyeXkdhuHV5c3z58+dcxwf2yCIKKXr+1vPC7788ktG/fPz8+PjY9/3sywbx14K4RKrMIGcy+99+ukwjnGgnU9WVZQQwjTPXHYkQmi5XDom7e3trc88a622JgiCzWZLCDk6OkrT9Pb2qizLu9vb1WpBKf3rv/7rz370w8PDQ62kUkpJ7fTrxhjKcJIkwzD88IfnbdsOPZ/P53mWKKXatqZTenZ2tit35+fnCKEgii8uLp6cnbuQaep533777ZMnTwAA5b7ouq6oiyRJmr558fzo5OSJ1jJJEs5HoeQ4jttiP02y+Xz+WIDv73acy2K//e1v+Pc/+0GSTSygXJjDk+eUBV44OTw8dg5fQogkCdq25Zyn8/wBdXcIuTHuHry/v++67vj4+Nc//6vPvv/Rr3/511opLVUUeWmaVuW2qqr5fD6ZTByzHSGEMEaEWK2VlBBCgj1HqXG3M0JACMG5RAAarT3Pa5qGYGakjQNECHHq+TzP3WqXUgZBwDmPoshZlRVF4TbuwzAA62sFpNTbXdkP3PO8pukhhEkUYUoPDw+LYocQubst+t4Yx8GUllLqbIAdPRgh5AQ8kguleTqPJnHSdwBjTClNUzqZTJqu7/u+H7rD5cIPmBJyGHVdF37AgiC4vb7WCk6iVFs48p5S5rPJ0PO7u7U1KJvOCGZ9399cb6VAh8ezJImNAZTZfBJ7jD5//vzLr37b1GWcT30I0jBCntjv11rZMEjbtg5DoPWotfH9eFT7JM8RQnEcF2UfBJHneVEYxCTnqnOnmlJqfR8oGoYhQJox9mS+XKyOhNTGgLu7eyHUpz/4Qd/36/X2hz/84e3trZQKY2yNNu95peD09PT58+f/6S/+4vzs9Fe/+lXb1k3TlGU5nU4///xzxth6vfZ9/+/9vZ9+8cXnJ0dnL158/OIjbJGt6uLm5qapSiGHk8Mjre3y4DAIAm3M2HYUI4/6FiKt9fXNFe+7JEnIyFsLnGTFR9AeHa5u7m4ppVrLoevHUWDoQ2QBtMAqjKFT9yMEADQQ2mHshRw9zwvj2POj9f0mz/N9VQZxFI9pOsnbeh8nfj8K30+dRV+apm3bKgjm87lQiiDsrIBns5kQo4eRR0lRFFpLMfJyv5tPZwhYFgawrrSWymorIUTvWePagDcXl03dQggniyVBYDFfEoQCPxLDeLHdIGx//NkPLi4ujOJN06RpyvkwiGE2X3aDKit9v60vdptvXr1ZHBwgGhiAhBj52DXVPox8CCFGFCEkjbZAIWwxJlAaBIEFxt1grseywGprnXYCQujITcY8RC88FgnHzAIAOFcTxyd3rCKn1ocQam3CMFDGGGfporVTy00zf19sGWOz+URKeVusnQfhzdebq+uLOI5OT0+t1cbgLJsjhNrBXF7fOuORdJJVZVO8+pZSOkunxKJdK7748u10tkhjT0tlNS/6cRi6OIyMDS9eX+y2xfPn09lsUZY79+u5p/Zj4pLnM4QtpdRYyTAKPDb2jfbQbHVgNOlasdttHq/U4dHin/8v/9F//9//h/nysKwrYKkQIgwZFxITtwWBAABrIEIIQmzt+87492uwsfaR7fxBVQbAeUT/AQMLAACNlVIjRA2CygAC9Hwx6eru7etvf/yjH9xXtxIo5tkf/ej8H/7ZP5imQdcOxphej9l0EgQBRpT3nGA89g8En0G+T6S4ubwCGBGCjJUYY6nEyLu6LjebXRRm+ST2A3Z/f//dt28PDw9PTk48Dw/doKT6zbe/wQS5cliVDWH+zc3N6uhwMpmEQWwNdDizlNcnBwve8+V8kUTp27dv0zR5+fKT7XZ7Oj/sum7shzRLCMZD25T74ptvvnn+0cfAou12GwTBfD43VkXhAe+7XVULIRyos1gspZRZlkVRHIaByyAahmEced/3ypiqafLZFBhFGXZRDYyxm6trDFE/dJN8yjn3vIAS1NSD0QRDBCHcrHdFUWit0zQlFGlr0jwDBhOPzWaLtu/mi4VS6vmzj4ZhiJN44FxrfXp6+stf/nKWzwDE89XBfr/W2gZB8LvffHF8epbn2fV1lWYxpRRHwTB4UnHzwRyKsSBL8vOTw29ef725v/PCNIhnRdkdxDNjwcHRCfGYRlZxEcUxIbht7+M4VVo4/qPrOtq2hdAKIYaue/Lk6fbuNvAChpnVYBgGDwdZlBZFURZ7Smk2yafTKSWeMcZo4AfMANh1nRIcEwwhdMvYWq2UwBgroa02Skgj1dvX302mcZIkXVMjjX1K+NCuFvPjg0OlhAWay44QxIe267rDg+Pt7h5CrLS01kKItDHKWOqxfDIh/mgNaNsWARCGIUVoGPgwcN/HSqm6ay1XkAVaiWHsXGm3Vu8269XhUd83VbEZJTdqhDBECGAIALRS8jSZ7vdbiyDz8Pn5mRj7vu89ShihSZJ5HiWEHh+dDlwrAJazpeR+37ZhGGplP/nk00m+2O0K6gXZFHW9scbzff/09JRQ0zQVAKaqdscnq31xt++a+WJ1dHj07/7Nv5nNzjGBwzB41IdI+wHZrCulVBiQvm6zhR8liQJmt4N5nsVJ0Ixtz1ulRkhsmk8++f73djdv7i9LqzSOiFAyn00jg99eXAVR8PL73xOj1AbUbfejn/z45ura9wOjx67tdpvNxeU34H/zA7eWMMbD0H/yvZdJEN3dXWy32x//5EdN02w2G4TRcrk8PT3d3u+HofujP/o7282eBeEw8OlsenRy3LRFFHpS8jDy66otq8LzidQin8Rlud/tdm7Tpvg4DAPCgCghxcjTPLu7uzs8PDTGJEkynU6HoZFQuRxZY5WUAkI4zSfCwDgOXf2I45hSL4oiAIC21iWaObdbSmkYhtfX1xhqAADE1A1aIIT7/Z4QIqX0/RBiPJstlHlwcWrbdn5yvNlsyrJ0be5isUAAuidUmqa3t9eY0SiiHxJxAUCEEM45QuTk5KTcb5fLhwJc1y2E0Pe9ySSbTqd5Pm2qBgJ8cXV5eX1z+vRZL/qq3beD+fmvvmTUB9DDmColOB+jgCWBz3wPY2w0GMfRKo0BtAAYqQBAxhj7IFV8SLtzKLRDnQEA9qGBezfjBkBr7djIzpLGbbftO9MJ1wq73VwahwAgzbkrewAAj2LXrLx8+dLzvK4dN5vN69ev9/udUmo6X33yySeTSY4xfsTAIURJzsZx5GK4vLzcbO+jMImiBEJ4fXPv+SRLw7u7Oyn/8l/85382y2LJOSMUBaFWqimrOI6BRV3XzSdTI2sn/q6qKs9z+Q6uSZJEKeGQAD7yriv3+73n+bwfmJ/meXp8vALgO/ficnv/j//xP/pX/6+fOVcKiFnfj2747aL9PqQ9/35Z/cPvgw965Q+/+LDx/fDQWhOMrQFKKeazviy/f/biB5986vkQWJTEEwHgDw5m/4f//f9OD0NAiU8Al+Judz/e30dhYgzomx4B1Na7siyttaenp5N3ecB9P45jTynu+nq7XX/88cfAD7qmyZOUeuF6vU6zyPO8n/70p7e3ty73c+zH7XabpqnT/DRV5VHv8vLyq6++MYDkeb7bltPp9JtvvvbDYDKZFEUVBAHAAyHs5cuXnh+WZQUhrOt6vV5DCPMuffv27TTLh67fbDa//d2rP/7p37u4uCCEjOPwd//4j7TWfVOfv/hkHEeXeNO2rcvYHobh7ds3aZquViut9UcffeTYgMYYC1Tg0TAML99eFEWR59Pz83NCkO/7Qqjf/vbLo6OjJ0+erFYra+1utwujaLvbuiwmIUQYpQ9mlsTzff/u7g5itN1ukyQBFjk/HOb7r169att2NpulUSql7LtuNpt5ngchjoPw+PDAGAWMKrYbSKhzMPU9D38Ag4RBLMWgtPn+J58qYzuhRN09ffEpF3a+PGB+gDHmYkQAYIQcrToIgnEcMabOrs7FWgshwsBzMZG7+ztCyF/8xV8QQrIklYPRWm+3+2K/G3rpPI0xphgRhwFoCyCElFIIjDZQa40wBOBhOKW1JvjhU7quI9QOXT+dLJqmmEwmJycnx8fHAIA8z4ex04oPQxf6PqW0aRqLYBiGbojOObcWBkHkZIEJZkEQLBYrLSQXg1sSSZI5Mz4AdkKIOEoppf04EEKiKLLWDsNQ7gvNxW6zhRhKNWi9cMlmkGClzXa3xhiPo3Ix7ZIPWmslOMFRnMZhGCrJgyComv2+rlkQQwv2u7rvhHuUCTFyPvS8ny8Wz57ZLF1IKSmD1hrPZ1Iowetatk+fPkW3w/e+/8nYbx4UBNXu+vpWcrVc+hBha6HvxVpLa61SoKqqUYnV8jj0Q2stH7Uxxv3aPvM6rYMgmE6njEmAodtttMNACNnviywDVgMujJKaj+Kbb15xzqeTuRtDfPrp9x/X0uHhYRAEn332Ge+GyTTinM/m008//bRpmv1+z0fhkran03zk/WKxwDQIwxggSCkeeZvnOaW4a6rvfe97F9c3Nzc3ysiD6ZQSwsf+X/2rvzg5OamqKoqiZIgIIWQymbx++2Y6nXZDH0cppt6+rOOQBRFpm15q4/nUAONYpox5SqnFYtH1jSvPwzAQQqI4KvaNx0JCSBAEfd97njcMHCJFKSWMJUlijBnHMcsyCGEQeEqpwPcvL9+6nO2u6yaTyb6spDYWIgNg3XZFUSVJgjHuiiJJkmcffdw0TT9whN5H2d/d3ObZJInz7XqzXq9nk4lSpmiqw6XvoqusWAABAABJREFU6hnGeBgGz/Nu7u+AQEkeLo+Xt/f7X33+7euLbVENX716JQ210AYBk8owjCFFwGoMsQsZhBBKqVyr6j7UpbhjjBGEGDknRaOUhBBDCBGCACD1LpMHIezgLyfteEBLrH2sxAAAa7XWD35PDirgXCLCPGcdrLUQYr/f/+THnx6fPvE8f7Pebfdl3Xdhmh4dHwYsCiMfIWuBJoQYDYaBCyG0lVLqMAxXi2nbdEL2cLAuru76+nYcuRLg61f3B8uv4z/9YRwgALU2CiOUJDFG6GC56EeOIIn8YBxHzwsmE0LIexb00DYIIa5N33UuydG19cDArq40gMDkjy9mHmbcEAKLYhsm2ALLGFNqJDTQRj0Czg/cZuvCrB4q6wf/173kb3fwMOb31UePb2cBJlRaLa2JWdgZfbCcHR0drTeXFxcXGOMgSTCWY1+1ZcPy6dvL24OTAwBQ2w1Sw4s3l6vZgmJCKT09PS3qSuj3OmBESNv2xoiDw4UfkCSN0jSVwgCAuJJCSQvgyclx1/WffO+l1qqqC2gNArbtGkLx6elpFEVAg4PD47OzU0JI3w+EkKpqPvvsh2madF33+s23T58+xYqOvIuiKPa9yWymjBmGMYgiY0xZNflkxsVogD06OY3z+TAMZ+dPfN+/v7//6utX/+R/8Y83m/u6bR2U4mYbMUJBEAEkPc+v68YYE2fpOI4nx6dt22ptm7Ys63YcxJMnT589e/FXf/Wzt2/fSik/+ugja22e5xDirhs8FigtAQBFUWXZxN1xjDFGfZf3HoXsu9dv3QNrHMf7+3uPBZg97KRfvHhxf79ZLBZ3d3cMk8OjI0LM5eXlwWJ5vDpvmubBD0vi3/7uyxcvPwYIXd9eJdH7MAZCUehFnFe3N5v7bUWjxflHh8rA6fJodXQIACAEjVwiTPq+5uOYxbEQI0LIAj3yIYoit6+ilPZ9z0fZd91ivvqd+EJq23dDwPy+rP2D+ORs3g3120uepJlj0iHKMKbaAmNM4IcEIzEOI1cAIIQhgNAopbXVygaBXxcFtOjJyZO316+ubq7zbOb7vpb45PQgioKmaSQX/dBK3hXlmlJ8evpE63673u7wDmNa7EuAYNM0HsYWwaEfjTGTycT5MaxWK0aQMoZ5bHO/ads2DH2kkVIKY9g1NfM9hIAUHEG4368nk9lsnkNom9ZGoY8J7ITgvWzqNowja1nf1suDIyNVnqRSjHVdW2W/+/ab+XKGEMCQCKGCIHjz5jvedIyxNM1csOnV9du+b+/u1r7/d7W2/VAnSWD16LBxY6xHke8Fgef/3cOPN/d3ZX3/k7/zx9++utqtd6enpx4j2jRdJwhhilkCkVICYup5QSv7KEkkF3Ic4jgOKBKKh2EoxCi1CAIKsrgrbuMgAcbWRdWNZr5czmbLoeda2+vrCzf+p5TM57PQ8//6r/+aEEK8QwAe/IWUkrPZ0W8+/9XrV9+GITs+Pnaxwb/73e+SJMmzSRAEGGA/YLGN7+7WQeQvV4u6bdq2Pj97Qig0auwh3O/3y9mUq8QYVW/vKPWSyP9Hf/4PXr9++/T8zALUti0Jw7Cua2cV2zUNBF0+mxZFsd3uj49OIaBKcj7Kru/CAHoe1qp3KhRjjHOsdUNNIUTXdb/+1W/+9E//1Pd9pUQURdZCBEQYhogQKbWrhU3TOEIBQughGQnCsiwdl6coCmOMe0+MMQLQ+Wdm6QRAo5UNg9gPIsc8dEeeZFGatE0/nU6jIBiGYXO/DsPw4uLi7Ox8s7nd7ddB4GVZdnV1dTA92Zf11d2ttv4vfv3qP/7l58jz/MgniGCIrbbKSiMVwUApJSCwEL5LhH5IIDbGuIJq3xn9u2e8fQCf9buEE2QAcF6mj5XgUWLoqDHuTVzkgLUAvhMEAwCcJTUAwE2FOefAqDRNq6p59epbgtl2W97e3vqh58aKVkELtOcRQtE4jnXVdt2IIDF6oMSDzA8IozmVUlZlU++K0OWDKmMNbgf9r//t/3SwSH/w6TMLRB4n1hiGsJSSYOqHEaVUDl0Yxk3TODz88eRvNhsHePi+73meM0AWYsTIFmU5mS9c++6O1WJ+V98KIbIsH0RplPWobwzSWv+tM93HOvo3O9o/OD5sgh/Jbh8WbGcAS5kHIFBKMQgW8/z68urLbz73mb9arXZVlTSVBiBPUwjhdDp1UZs36/vny4PDw0MjVFFUYmwODw8DP+m74fHT27Z78eIFhNZYfnx8CADo+34YBko9PwhP09Mg8NyU8e7uTkoxneUYyyzLECW+7799+3a322Vx5kzFhZCnp6fGAMaYEKMx5urq6vLi5t/92//Pf/vf/m+PT4/att2VFcF0MpkMTQuM3mw2h4cHvu93TWs9fXr6pG4HKeXV9TUE+Pnz53VdXV5e5nl6dbt1oUkOfSmKwvfD2WwGAFgul5NJLrQihOz3eynldDqnDA1DoIXsu9Fa++TseV3XCPHtptRaH6xOpJRdOwTzSI0mz6YWAoTQ5eUlhBBjiDFeLpe+7/NRjuPIPFJVlcM/wjBkgT8MnbW2KIrJZOIs8j1ChRDGqJcvP5IjL8pdWZZd1wmZTafTp0+fzufzJEvPz88v3149XgKtlUVWygFjfH7+rOrxYnmYzw6WywNrAcaoH1pKgBIDBpBAhBBSXLh9PITQefIIIazWrkkFAPT9eHJyFvpU9N3t/Q3n/B/8/X9I6dj3/WzKqR8YbQM/tgZaa10jBbTBGDHmSzU8EEEgNMqNkgzGeBzFbrdjjLlt/Xa7/ex7z/eoK8pd0zR5PvV9n3lEcuoHmBC03+/dpXl98TaKkqurK8JoURQnBwdeGDjXORer5cYKcRwpY7hUs9msrnullAV0kuXOotIPgy+//PL5848mk+l+s727uvWxJT51lJRxHJumGQSvq2a73/l+eH5+LoQY2k5KKcUopRy7cRiGsiyVEh71h4HH2bQoikk0CUM/DGIp5W63ff36W0LR0fHSaHRyfLbZ3gNoCQVScWC18xnF2IzjeHP3mgZJlk7GoVutVpQphqKhb5I0bZudHDHGlGAdxzHGzuEEde2QpWnqh9qSYuxcWs/YdwRDyHDjcj/TVCgIIeScl/vi8Pjkt7/58svffnX65DwikbH67Ozk7OysLss//0f/kHOujAHvZP2MsW+++cZa++TJk2ForH3wcD47O4vjGEF8dXVV7asw8p+9eJEkiTb29vaWMBoEAWOMi36SpeM49n2fJAmF4P5+iyF88+aNEOLJ02fHx8d93xNCz8/PSdMPy+Wy73uuZJQmZdXs68b3/dVyAQkGGBkNKfMCoJXWEaOSSyEUpTQKk6Hrbm9v9/vtn/3Zn2kLMaZZNtHaOtDJreORj9vtNskmVdVYax2boG3bJEkuL98YY05Ojh5iWKSMoihMs7EfLACE+flk4nneer1WAMa+b4xBFPV9r5TxWfDh83cxXwV+q7iSUoZ+cDBb3Nyv9/vy7u5nFKNhbGaLmZQaAtSM7XQ2s4itd/22GoJsgSk2ViAIMEbGyijwQz9C0CJrR95zLhFCWveuPTXGaGMwdknwVuuHRFuIkCufDnEax1Frq99F4Bmj3PbCWhfhAwlxI2FrjIXwMb/2AdDWWkNru2Gg1LicA6XUA3sLWA3Bzc3tzc1dmqZhHLfjgAkkHmuaZr3upXSB6nQcx3FQGGrfN5vNNvCjKIoMBEmSdF2nwRCE8dhDboxVlhDvf/6rL46enFLVvvnuzXQ2AVoleWYRIowBBDQEGMEgSZqq3mw2CSDvFqs/DAPn0hjAAp8F4cBrRJgQYjqdV0U5tO9Z0DdXF5TQo8PV5d3GiyAw6J3ZulP3umQkDNHDXsQR3B7heqWUNgoAACAw+vfCGP5mPf6wEkMIgbWYOCAHeow1FhBstNaffPLp9n6HIGnrrUU6TnME9Xq3gVJO8MSPwu9/9oMvPv+tGCVD5M13b5lPLCaz2Wy73z0FD7oFFkbNMPR9I2T/PD6Pouji5s4aPJ1MIYFScg1M3XS+HyR5xhju+gpYfXJ60Pd90w1B6C/wfGi7zfZOSUUIwZg2TVlVlefRN2/e/OY3XxycnPwX/9V/aQlqh7Fqu3wyCYKwH4dh4N04+GF4dXOLMW7bdjmfl5eX+WSZT2Z1P9zd3U3msyCKhRR39xtjzWKxwBjHcVxVFed8Mpl4njebZFVV9X1vEXTEQQdZIYizLNNCipG7HA4hxOnpmZsiKaWSJLm5uVFKJ1lW1zVBWFtd7ovV4cHR0YFSyvdCYxQk9PT8yTB0EELnpH93d1fc7gwAeZ6PfV/sdp/96CeOh6WUEmPjbiWMcRj6k8nkq6++chlNQRBs93slRJYlj1c8DKjgVRB6kEvPD5f5Ip0u/TDVWiOEpe4Jgv3QQwtGITzPgwiMfUcwJZ7/wR7OAIAgIk3fxUFU2LLpu9Ozs3FsISWXbzcDH7EHRyU//eyHk+mU+IFFMIxCAIkxgBCKGUbWWGsZ87kcrYUQIIAQH8YoipAF/Tjer7eMUoDw/Wbz5OwZQDiZTMtqO4wdbYlWoimr6Szt+77rmuPjUyUNVzIIopubG4hwaOPpdO6Fgec9jP8wxrO5p5VRSlVVKaTSxsZJGkWBXzVjx7uuSzwCoLHWTvP86uKNHPk4jm/fvhVd/fLTTxCyt7fXxwczQsg8TQ4PjqSU/ciNBq59v7/fXF9d7Pf7xSSNsnRbbIIgOD4+FkJd3dz5nhcEXlUVXHRlWRwdL5erqTH65OR4vx+MVcYoCC2E1vdZU7Xzg5kFel8UXd0gnCyXc8TgbmORkT/54U/6nm82F+Nw3/fjfPqkrTpIZZjEAIBdscceY0FIma91DwkRigc0CAKvKpUQHEjJh4ZQBAz0iHd3cztdHJdt21T1+ZMnxa4chu78/CyNk7opt+u7ui7Hceza9vs//sljAfYopEl0Xe2eP3222+0AAMW+jKKoa/uu7X0/5FyGkT+dTvbFpqrbg4NjC1Df17P5ZLfbTKap2227QOhxHAkhFNvz8zMh1OXV1XQ6hxArpZQyxFq73+99359O523bUjoSQuq6tkb5fnh4cAQhrKoiDoM4CgI/0ra31o6jiKIgDOIgCE5OztbrdRinQRAAAOq6phQHQVAUhZQaWllVDUDEcf3HcZxOp1LKYRhWqxVjjPPBmfO5SuMFocOoXR9MKZ3P513Xdd3QtnUQR57nhaH3IQqap5kSIgoCFBKtlFKCQPTJZPqrn/+qLKrFfNK0ytn/LpcRgNQgsjp8/ub2y64zEBNldBhGSAFgrLUGAWCMUVoyjD3PY34opey63hGpHisBgvaxYdVaK62llJzzD32SH5/+6APK2N+YcQJjHuo0fGdZbK0lGCtjXH1yvGvGWBB4AODbm81uVxDCPC8wBmihsLHVWCEMlJLDMNZ1a4wFFgGAAkYFVJQEUuqm6QghAgoIoe95YRAwBLk0TaO0Nf/jf/irP/7jn356Fs8nS614FMUAICllWbcHBwdhGLleNo5jY4x4t1i/++67OI7TNO26rhsHl5c1DFxJQ5lxzPvHP5YxZntTlqWxhhCqDbYauAcuRPoD5Pih+joSqTtpbq/z+FbujD0izB+e8A//88PXK20ooePIq6IMKEjSYLPZeCGCEHqed35+DolFiNRVEwQhZiwMQ+R7/ThMp9P9tjBCPXnyRBkxmUzKsorj90//rutuy30cRx99/JxRdnN937Z91w7jKJaHS8aIsxXrus73/TAMP//iF8v8qG3bcRw3m+3BwYGbBF1fX7t0l67rNpvNbrdbrRar1SrPM65hGPq3N7fGmMVisdvvIURv376dJhNrrZTC6QLCMBy6rm+7surn87kb2+d5TggySq7Xd7PlLAwit24dZXq5XBZFIYRwwMbNzY3v+0+fPh36EUIIALx4ezn2fd92z549m05n33zzarvdzefLYegWi8Vut8/z/MsvvwzjyFr79ZdfeZ73/PkzZzp/fHw8juPQD0IBY5QxCmN8s1673Xnf98z37+7ukigihPR93zTNOI5nZ2eEUGs0QsRj+He/+13XDlmWnZ48kcoaCMIw5BA6B6iH64ttHIcIGoQVC1MvnhPsI0yB0UZbylDTlKHP9vs9QdhnqRN9UJ+OnLvAZjckghaXZQkh3O+LwA+/9+lnfVucP/2IUu/ov3mqLVpvi48/+f7BwRnECCIW+AlCxFjgPAQfVqmFj8veGAAsMsYADJRSw8CllF3bdl3XDYO7EIQE8/m8aZrdZh+GYRYnbds2TUMIAhZZqyGER0dHk8mkrOrFYmWMydLoXQQTcpt7x9bkQ7/b7eaLQ/fcH8ex2FVCYm+ev3jxgnkBxhQhdHd317Xt7eXV5u6a+d7BwWK5TDDGJAio5wkut9stl6rvRs55FCVSSgeTpElIfb9oK2tt27ZKGa31fJHf314fHR1NJvnh4YHS4ziOq9Wiruub2/3HH39c1/z2tlvMMgjharXwA+YSM6XUMcN905KI7ff7kIbX17dB4A1Dw3m/Wh6n8bytOim5lFI2zRGEWTZBAEkpMcHDMBwdHXHOx35gEMqhHatd0zTTzB+GwQLV9+OTJMmnU6HM9v4uDv2L20sLpLECQv3m7XdB4K9Wqy70nFmvO66uruI4dmWIMebsdIqicAXV9/3ZbHZzdbFeS6FFUdZBEFPmY4wnk8kkyfqhsVaHYeixYLfbeWEQx3FI3jHws1xKnedThHHXDcRApAG0CNd1vd5soig6OTnp+74q91maW4i4kIRRoVRZb3zaxlniwIq6rvMkDoPY86kz4QOAjKNo257z4eh4xbkkhIR+MvTSWogRhgARTIdhvL6+PDw6mWSTSZ7u93sMoTWQ+h5CqBccEGCMSeNECHF3dxfGUZTEelRaRwSivmmt0l74/tk6zXMviBzGiC2SXLrInh/++Mfr2/ur68t+4FobZWwaRkES70v1i19//fNffNXxMc0ThCDGWPettsZaazTno9BaK4IJIUkaQ4SFVNoYx9HFGAIAtBLAOQ4/mjS969jeAc4GQPxhGfiwVDx+7Si6AACHPDvpi9MpWQgpJRAjgKBRWko5ANPxvmk6KWyWZdqYpmspxdRgIbnWWmupjdJaQ4DcHmWUSlkQBEHfc21MFDsVY2yVMEbFaQh6DrFXVxqR9F//u788/W/+bL6YKiX3xZoxPJ/PmR/uyyLwAoQQNFBbQD3/sQAHQejsVpQ1WZZZA8q6qaqKN81HLz82EGTTyeNfPcnyHgo3CAcWukcVhBBBBJ0VpUUA/l4ddfubh8Oov7XQ/q0V153mx6/GcWBeqLUMAn+s6/Ons9k09FkAgEIenK5mY98Zo7SFlGKu+sQPDQQehr7PXjx/uk3SYlsEng8ZStNcCAEBAu9kSHmenpweMsaatrzb3AVBsDo8lFIrZbJJut2ujTV/8id/r+8GLsb1+g4gmGZJPwxRFMSJf39/m0SR53knJ0dKmb7v67ZiPl2tFq6pJQR7ng8hfvLkyciH6+vLNE2VFFmaLJezYRjqro3jyO0zfEbPzk4tRMMwSKkRgdRjSRRaYIjHgFZ1tU/TFAGWxlHbtr/+5S8++eST3W5f15UQw8Fi3rbtm2+/84LQGVJu12uEkO/7V1dXXdfNZrOm6S4uL9M0vb1bB6F3+ZsvlFIH1GOMvXz5crvdzGazzW7tnllFXS0Wi2Wer9frIPCbqrBWHxwsr66utNZZEtW1tlYvl6s0Du+ub8qm7rouTVOK4WI2/ev/9J8267219tPvffarX//m7Oxs1NILgmyaQfP++s7yzAJ+fXfDBcwDTIPEi0LqMQuMtVopA6CRauBjG2VTDHXTVJR6AFqrpDDG1WBrITBQKeUHobWgq7rQY/NoyTyS5gkwRAjhh6fWagBZlmUjr6RW2lhlLAWQYEYIMQhZCy3sgAUGIGUExRhYhKGt6uLi4kJrPZlMurGI07QbB0SIGGUUJV03KCXieA6R3u0qxogQ4n63z9LUGODYNh5lAADP85TW/TBEYRgwOo6jEApghDFer+8g8m5u7g5Wi7att5tbSpMkiaIo+uqrr376D/5h0/X7/b6py/1m2/cttHa3WTOGT04WWmuC8NCPVze3SRT7ECOMhRDGVMvFDEJ4enTcNJu67zyPMp8CDE8Ojuaz5WQ+g4pX9TaK/DDyVY8mkwljflPVEAkL1MnJiZEqjLw3b78+f3LWtvXYyelsJhPx5PDpV9++7vbCC4K3r75bLpd8bLumUFoAJYZm3Q91GBoAgJQjRCTJMzVaKy2ihEHohUxr3TblOPQY67YrtBZJspBcWYQBANv1mjD24uOPQp+9fX1xeLIySu73W2jNarUMQ79pakKJ+EDUwMeWYEsQvnjznTLg9PTYzYYopbe3t8PQbTY7IYQX+qFHskmOEPAYOT4+VEIwSseuXx3MJBfjqA4OjowxFlmrhpCxYl8mSQoh1MoOA4cQkZOTE0qpm+Au5vM4jq0xXdserQ6YH/X9GIZhlh2EgVfX7cV3l3xUCKHAjyEYISRhSBkjUZg4V/Fnz54hhCjFnue5HqUqG0KYFOp+v93v99NpjjA8Pz+P4rQoCj72rtgkcTZdzDnn/XbjMFKnhAMAAAQ55xSSLMvC0He+4dR/D0FrraMocvpgxpiQFFrQdZ3kyu0c/+RP/ghAsy9LLwhHaX/2n37+7/+/n2voBUEIIfAoi6K4087NSlnwIDuGEGitN5uNm9o6cdEjS5lgqLW275oz8H76+IcRe49yUvABmejxO4+exo9D5QcoGyHtflxrpZRR2lqLgBFOzEoJQkgbyQjN0sQPWFc3bdu6uDFEqBtuKaUIYxYCY6HS2lgFoe95NAz9k4NzLgbqeVHgS23GQU3nq7/4i199/+n0oxdPtRo5744Pl1VVE4+5ACUAwDiOEMLA8x9h5bOzM2utELyoqyAIwjCktI6iaBJFk8mkG3u3dt1BKUVIQQjDINSaS2koZu6kvQtRgOCDnODHE+jqryNeOXQEvsMM/v/VYPv7HGnP8yBCAx98FlCIXpyfHR4uZ+nKGEV9Sgh6/e2ryWTi+wHwYRb4sRcBjAjBSinm+/PJ1CNUCY08uNncV1XTNt3f/a+fuo9QWgohbm5ufJ9l2TSOY6fX1NoaY46OjjyflWW53xUjH9q2DsOw6zpMyH6/Pzo6sgZWRaG15pxPp3OM8Thy+E6u5nnedHpwc19GceDin+MgNFKV3f7k5GTo25vbW9fjSinjIJxmaVPXUmvKyPHxcd02dV3zoUcY3t/fR76XJAmlNAhCl1Y7mUycN1ZR7N2M38FFiBCnO3rx4gVC6Obq2hlTG2OSJONCOcfBIPQopZzzu7s7F6x0enpCCAFoMY7jxcVFz8eyLNM0XS6X2+3Wo3g2mxFCPvnkk5ubO84H9ztMp7O2bX3ffzKd1HV9fX07SRMlZJrkR3/nmDFmAGRMffHFFwenx9rakfeT9L3EvK5r5iEhZJIeJZNFHGW+H3IxhpQQhNq2SZJgfX/rZs/u8RKGMeccIdSN42Qy6fve8R/zPNdah35Eodc2FcKk7jgE+vDgpO/7qrmJk9D3M2kspL6SmjH8gDRiFmAPISS0droMACCwGELMGEMQ7Pf7f/uv/4d/8NM/r+v66y+/+smf/NGTJ0/2+z3FXIsxiqLlfBHH8auvv1ws5k1TMca++uoVxSiOYz/wnILFWhuGYdNUvu+7/RmE0Pf9QXDXxl1cXCDsMYr7vtdCnh0fDEJtNpsf/ehH4zheX19TSquq6rqOYOz7ft/3vu8fHx9DKG5vbxEiYRDHcfztt98iTJ8/f+77vjWm67o0SZtmc3p6ujL6frOOoohzHsfZ3d2dVOM49vtiu9nqxXylpKmrtq5bpTnGUEqZhAnGdj6fd13TdY3nZWkeaak450AbF6K1nM8450LVUokkybN4Ue0bxohWAmOMKIUQIkh9H41yQJBOp1ld7Y0xyNh6v/Ew4H3DGGOM+R7bFm2e557n7cvy9evXs2m+WEyRR7XWbdveXl1SSrM8+vR7L8dxBNgD4HO3lpIkqarKKN237dn5s9vb28ViwTknhKRpend3p7VOksRRNI6Pj8MgAQC5ebPgHELYtu2rr78hxM/yqZOzUwiSBBPC3jWrIAxDKRUZxxFjDIAJAm8yyYwxw9AxhgA0bV01XR8EQVPXu62ABvh+6NTi2+12HEcjFWWoKEatZRAECNHAz7TWeZKLgR+tDn/1q19hDKbTOaV0sVgcHh5CCK+uLghh7TDM54tx6AkEbnT/1VdfMeZfXL2GT84ZY9po6NE49AfOleBhSJQaR24Wi4WU8sNAHsYoQkCI0feZMSYIfCllnkZWWaNsVzd+wDQwk9mUMP/29e3vvnkzO1j23DZdncUpxrSpKymUBdpabYzCBBFCIHDNqTVaAwsQhAYaN5finCslHouxa141sBBYoH8PF3XV929Cox/WCfsujeQPqrUxRmuprZFCQ2AeADcDXWYDRsajHsJg5G3TSqUMFxxCiCF5x/igmMJBjhDCXgzOH6AbEaRmX4vYD3zf8yg+Oj7Y7op5M3z75v7k/Om//vf/oWzG+WKynMXfXVwdrJYIqFfdd4wgz/OcVW/XvneXDMOgqCuL7HSaU+YLJZI8OXlyMpQ1ovhkeehU/+4QSuzWGyNVEGfd2Ds2jNHWWvNuX/Iet3ffUcporR6sxNADXRw4w7Hfh/cfT/sflF53EIL6gYeBF/hsKMz3vvfJx997UW1HpSAi2ELz7KMXAfPjOK6axk/Cpqw9SgjBjFEENEQ6n6Sccyn5JEsIArP8/dM/8r0sDRfTj6IocrYbxpjlfEoIscgKwbumfrvdz+eLvu2AsVVRhoskimMnhsnzHFptlIUQDmMDIciymBBmtTNm0RDCTz79WEqeJeHF5Xdx4vY0iFBAFX758QsLQdu2UeAHoSdGHgSe6towiBGGaRLPppOmada3N8iakff5JNVGFuVmv9/7XpimMYRw6PpnT5/0YzcMAwAueUonUVTXVRAE03zKCHG8rdliTghd32+1kbPZbF8VAMO6rifzCcDAWtO0lYtsEUL4XljXtaPveRSHQcD5oJSkBEvBl/NZ0zWUEN8L3nz37WKxOjhc/uJXn3ue99HHH/dd01bl0fEBAMBjwe16Myr97KMXTddmkxwC07bN4yVIksQiO1ueABBqTbDnI4IpMtAqraA1wmgyjuNqdais6cYBYwihVUpBgN7daxpC60dx2ZRRmsRRiiljjPVdudnvMNRRPMvzrOFB3XFMEaWYekRrayECCEK3Ag20AGhgXXDXuzWsGPOhFv3QKi2yLHn7+tthbA4Wc0YgY6yu7jGmaRpFgX9ze53niVJivlrWdX18emq13m3W+/1+t91/8sknxqj7+/soCoyxTdMYqSil2+2+adp8Op3NJ8yP9kXX9z1BEGFQVlulPS5EEASHx6dhGN7f3mEA4yjiQz809eZ+e7+8H3qeZd5idQAhVNII3p2eHluIPJ8iDIZxXC6nt9fXlHhxkv3FX/3s2bNnYRjVRX17s/N9H0HMh/HV9tX5k2dffPHFy5cv1/e3XddNF7EYW0ZB22kANBdcmxFD5Pts1MIoSTU4PTviGAvBYZaUZYkgqQoONIroVEpBMQSQGa0sdTAhsshYZAFAzMOYEi0xMFoOfT9uJO/DgEpth7EdBKfKFnURxN7I26LQQigqyNHR0XKe56nveZ4QXMoxjoN9/b4D9j0Cs3i/3xOE+qGBEN6vb9I07fqeUjqZ5pSRg/kh16Pv+1yI3o5hGJb7YrvbQAjn07SuayFU0xTzxcHV1XWUxn4c1v0ghMAYexbuy9IqM5vNiLW2ruu2rYE2eZ5HURT6fuB5TVG1HWe+DyHsuq4oCmjAdLK8vbm/uLiCAEMI+dDFcTiMneexuq61BghuP/roIwjhq1ffOqc0SqmU6vVvv1ZK/eQnPwlDf7FYUEqjMITGYow9Su7u7owxyhqlTJIkUso8TcMwdHQ7ba2j1xpjqvs79+LpZP7Bs5W0besoZ33fBx6DEEJKwzhs604yxjkHGCqltOX3d7UUZnWyurrb+NofhsHHRg49pIyPEhjpTOOcQMj3/SgP+74fR04I8SAEAAihnLHRowL4oYJao5TC4ANnqw9MJB67W/DB8dg9f1hCXCuspTQAuIENxsBZfgitpbaEEEpJGsdxHAIA+NjLYeRcaK0hwBYBY4C1BsIRAEMphRBKJX3qex4OQj/0mNLiN1/8bjJNMYGffPLxbLaIP5ncrqv9rmXE++5mc78ri1V+tMj2uyoOvdX8cBgrYNxSaSUfZ+BhAhrHMaIEQss5H7mMoiihVAgxm80GMbZt++GgzjEDLbCUUjtYjPFD6w/Qh0Yl7lS4EZfW1uUWf7Bp+Vs0wR+eQ/C3DNqti7joujZLcgRAEgUXF9/l0bFS5u7+BmMAAWjLgTHmhVRBJUeVZVkUhWEQEEoxRBYYz/Mg0EEQpGlqDZRg597f82nXdacn867rjAGEEAAMIURKjjHum1YqHjDPKr2YzizQh6sZsOz29tb1EPf392matnXXNA2mhBLP9b55mmutIQRpmgpjHU/i5Ucf9307dF2eTcuy5GMX+lQK6XsEWDX2Xdc0URSlSSiVVKJHhG02m/XtHYT28OAgiPztdjsMw3K5nEwmfJRN00gpEcBBEDCf1nVtjBFcrdfbu7v78/Mn0+mUD+PFxUWWZYeHh0IICFEQBNoQKeX5+bmUUggRBtFut9ve3WECkyQJIr+u66vLm+Pj4yybUIophowxraWrSVJKSpiUEiNUFEUcxxBCpfXLly/3+70fMN/LoRZVVS4Wi91+E4a+m/isVquiKOIo8P33Uoi67tqh86KobppkIk+CRAhhobAQjKOklO73+yAIfN9/lBu54NuhH1kQjuPoLGC11vP53P3nfLaEFnDRnT15iqAGgAxcHZ88CUNfK8L5SD3zOIFyxGYHBD7KHJzNu5EqTUJHKPujH/8EaFOX1Y9+8BkfB2iB458qZaDVSRQeHh665qxt29PTJ1zhar+bT2eeR621VVVpa5zCMM9Tj/lFs63rOk3TNM20tV27v75ej9z+8LPvY6iKXfHLz7/GOCG+BxDkUqf5BCG0Xq/7rqMYOSc+9wtby4IgkEKPalgsFhDCth8cQhmGoTGm7/s8TZVSH3/8MUbE98JS1258jhDbbIqyqiCg1uqub6bTHGOIENlsNifHUdPUlMGi2J2cHjFC+76vx/ZgvkBCQ8QARk1TYwgODpZFdRc00TRbIYSHsXFQI/WpANYNVoXsGGMYeZxz3w+Hph77Hll1d3nJEAzDEGOMkHa6dhIE0/mk67o4DHw/vN+sX79+7Xne4eHKaSZdZQnD95Cqm/tyzg9mqyCNIYRKCWfC6HkeAGg6nbZlVzV1epaOnEspLy8vfUb7vpdSAiO0lufn55vN7osvvjg6OorjOAwirbUQe9fx+r6vhQIAkKYsMMYYWmlVXe0E73zfpwzv99uqafNsbq3p+5ZApLT68re/++7i8uXLlwihzz//fJrnnkd3u91yuey62mj8x3/8gyzNf/mrXzDmt13tpsUIkizLMKLAIne1lFJY2bos27rKkthZ8HiEEkJy6gNt6novRa+1FrxDGBtltTZhGA4j3O/u27aF9j0fhyuJjLYQdEPXdM3IESFkbMtJOh36sR9qQhPf8y0g13e3f/3zL0/OnhikRl7xURgFoW+MHA1E0ik7lUTKIgQwRAhADyMtOTQGQQgQhBACio0m/fBgDS30Y4+LMKZavDfWcFRp8PsyVgD+sEX+Az6Rux9cGTbGGGCNsci1hhaHHmGEEgIwtgBqBCCEwBjN+QABBcAgpFzRtVZDiFwxthZijD0vCP0g8JiQCE5DgOF2s/3L4meHRyfZZH50eFCWX04WJ5ui6v0BWBn63tgP0ekhAmiSZ3EcG6m0lkpK8eibWu09z6OUEBZST2lrPY95Hos8P4HRvtpTnz5eqeksD64KBAmCECFCMDPKUEqNxRA+NrLGWqu1cvneGDH73g76YRMDIbTgfeP7YcV1E4Q/EDVB6HheOIoiyQcN9McfPT1/mjUljDGLc58QCA3ycbDflxoJbjugKUWYEsQwwsBmSThKRRkDMW3b3mNs6MfH9ycYZGl6e3MRx3kSZ5RSC7QQPWNEGwOR9TxvsprVdQMhrKri8HDhe1nTtGVTe2G4ubvXs1kaZ9basqs4H6yFSkmM0TD0jo/DhV4sp20lELYUwclkst3cWWshsvv9tixL4rE0TXtVN03TNuUgxbNnLxACWg5RQKezFBg7neZluU/jKAr8m6tLxlgcp3e318+fP2c0vL29OTxcuftxFFIIFQQhwnqSx2VZHh0v5/OlBYAxwtWogQ6TiDFS1/swDMPQR8imWQLEWLXNOPYIoTzPESTE8yGEGAAhhBDjOA6M0s4YSik0No6Cum4D5o3D0Pd9Pp0hBGaz2cgbJWQ2jaaTTHAFKpsvJnPMxnZAFK/SVVHs+vH9JTAatE0nLB4EO0hzGvgWGgOUNlYbDjQeBr5cLodR9AMPgsBarZRyaaqe0fKdfNyRoqRWEOJhGDBhT56/mC0XY98ogTGG8cTDGKoRZpMcESG4ZYzJ32do8lFaqyn1OedlUVstkzgYho4QOMmS3/7m10rzq8ubZBICqLq2lLzPJgecd3fruydnJ4dHq+2+9Ji/WW/bUTPGEi/wfVaWe0qpEjIM/ars6rLSktd1TTFhhCFI27YVqs+y7OnssOu65TRNkvj64jJJD/Ll/J3pCo+iKE3Tpqw8zAwArsFgvud5gRZcCBXGCURaCCXEoBRv23a1XDZVtVhMd7vydrc9fnIGMeq6jjFWFVVVVPv9fj5b7fbVIPizZ+eeR+eLSRCSkZvF2arrOkwUJnCxnGGMhQRNXU6PVnXXMK4HKQuhPY8maUg9ryil1SbPFtYoit0kl1BKNbRBHGHKgKrCMMbI07oygFptJB/50A99vZjHcehjSvTAkyT14jCMIwit71Nt9XZ3b7X96KOPbm6u1us1xogxFmcpAOBDRn0a+9pCinCWJzRgAIDtrgQwjBOfcw4Bvrq62tzW00V+dX1TluUkX4wDH5uurquDg0UcRxDaYRi++fpbwpjgamh7yoK7u1shBGO0rtuhH4MguN/siBPjcjH4zAtDv2m6oqgoxQyzJErLslRGay33+zL0w+l0ujxYrXfbrh0mk+lsOmF+/PLTzwAwYRjMZytjzFdffzmZZJwPThiHMd7vt2Gcz+fzrm8wibtucOm/PvNQmmIEwzCuqsIqpZTyIQLa7LZrSiljrGkaylgSx4EftW3ryHh5nn/YV202myxLfD/UWuZZ4trTvu/FINM4k1Lu93tTmMli9frNVT6Zrw4XX333ZRh4VdEQ7A9dzwjkUiKEKCZKGGMUIgRYIJXu2sFa6z5uEIMxBgDkFH5uMGwBeGTnWued+DdcI8A7jtXfrBkYQozQO9foh1ruUGlrrYNkEYIIWoQQBBZjjBDyfZbE8YMHmTZ9PxDCKAmsfdiZaK2h0ZgiALDSgkAILcDWeIQyQhBgSkotZJIkWqq6rPtRPnn67MXz8/W2oZ4nlCxrfnG9DbBt2+F80IcHLPKDwPO5sBThxwJc7vbHx8dGKQthFIRSK6ultXYwllJIEBDD+6dk29aMMWUfIhcZJVxLjKnVv0dmfv9UNQajh0AkAMC7GTCGEFoAH9F7+4Hi6PFt/gBsoNjnWkFItrv9n//kx4HvVfvSyMj3Q4hMXVbTfGqtTZIEUeOnK82tG5IBrZwJufs4rRRjLIoiq/Qjtp7FEaIsDMO6Lruuy7MpRFZKnuCo2BdB6Gut+ThO80nTNMv5qmvauuJZlrHAN8bked62rRilW/O79W46nY6DuLu7q6oKIfT69Zv79TZJQyWH50/Pzs/PN/dbhFCSJCNv7+/vgyAwwA5d47Ho+dMXX3311SBaZ3qAMAm80KPMGNM3bRAEQRB0Xffs2TNjTNcNeZ4LIcqihRA6A4D5fK6UOTk56breD7ADe/q+9/3w8OgIQkgRpgGrilJKvlqthq4beg4hDIIgiiJIsLWaMYYpWSwCrXWWZXf3N1mWAWB832OUjuPIGCMQSWswoZgyKNXQNKEQmNK+H4UcCEJKqe1mDyFcLBba6F60iR9KoIQQi8Vid79+vL5FUbX9QCyJsuV0fiCEoAxaY5SRbiZHCKIUF2XtwImhHzGijnMuhMDMc7nmbp49jkIriyGezRZBSD3PqyuiFTLGQGClkEoYowFhhjEv8HysOJcWQhx4SGEmlAZaMcbqrqyqimIMABgGDiGmFA9jF3sBTlIK0PbuZrGcNBVkjM3nUyX6cRRRmIxCIUiLosrzmZtovn37Ogi8w8NDtxrzbC7F+M0339xvNnmabrZ7fb8jhGg4QsC22+1ingshMCaTyWw5P+qtuL68Saezge8NlxCAbJJXRYmhpZQarW6uL7smyuKIMd/zvGEotDIQIozJyckJwViOQ9/3t7e3+XxmjbEWlmVNEXXwZxjGEOKDg4PDk6ODgwMMHyz/oiDGEHRtkWXJOI5S6jybKQDiOG3rjhIEMdje36EwbuoOEmLaNgh83w8hhAg/zJgm+byXBUYeglRKboxhPgOWAIjVqCilzKNdW3uU+uzBgk0qM58t88mEeqyuS62VlNJo7THfo+To6LCuG/ebG6myLGvKCqwe1tJ6fT+ZTKWUZVFP2WQcx8CPqrKpYauNZNSXUiZJRCnlQlhrr66uJnluFHdGhF3XEYK6pp9MJruiuLq64mL41RdfBqGX56nRarVaXV/dCCG++uob4jwgMcZKqbKsoyjK86ngilA01HWSxVEa7/fl2flTra2RRinx8fNnQihIsJBaCBGGEabUQrCvm2F9F0fpvikghApAqRQYu4ODxTiO++K+qduPPnoZBMHNzXroSuIxj/kHBwdVU3Uj9zx6sFju9vcAgCCMZ7PZ2A++7zuXf8F7SkjoB0JJiAj4IL/98u23+yg6Pj11IFLXVL4fJklS7ev17V0c+QDrXoFukJb4zz863uzXSRwXRWOkAsB0fByFhZRgSIaBa8kp9bQCAAOrFTAQYQCAxVAHHnWM/3EcRy4gtIw5s3UAMLIGGmgBAlAbYwy0EBgALAAYOd9KV7wxxhi7ltdYq6GVCBGroDEGYgoAkFoBgBAA1kInPrbvjI8dxkUooMQTggspu45vt1utAWYupQ9aaDGCjCD3O0g1eowBYAgy8/kMAuPOp88ECQOrQVlXfuhzPt7dXuZ51ntQa8ylUJYNCpVNe7UtOoMQjAlEGAEE7IfQH4Dq8y9+cXR0MvYD870gCKIk0VpTD3AhjVIfypCM5j0XFAOEMW+lUZ1HQyM1oVibx80KtPbBXhsToo1w6ntjDAToERh4dE93dRY9FGgNAX639Xkow64SGw0xlYAEEODFwhNtoXoEiNJKIAIpIbe3t7PJZOyHqqlOT4/bUYiRA2gd/ef67tb3/d1uo60ZxzYNA7cS3JFnkQVMceEzUrfdOPZtxyGEy+USIiCVhhCUVX13f58kCYRQKTuOg7NQ6JrGlbd4lQIAgEbZZHJ3u27bFiKrlRVCcy4/fvmCEPjs6WngsSiKqqbVWt+s11HsL4+OHfJJEU7TvOm6w6NTL0JSyv2+bNv+8OBov93keY6hsQYVVdE2zSyfcs455/PZsmqbot5rqRjzjQFff/3K832hjdJ6lgYHBwdPnjwdhgECLIWA0AolMfLatq3r2tEt/YARgqQcIAkoxf3QRzRwZpnT+ayqt0kUjrx3f7KjO/TdQCnFQQAQkcBk8ykN/fVmvZjOGEE+S4UQgR8IrQihFhOPUq37fiwgZfuyLjGx6v345v7uKjtYAD9n0SRJpwYN2lijgLsJjZJxHCvB+67JsqwfagQxRHboawiwgYRaQyAxRgELMcZAIwAMpgQxyrUJ45xSDwKslBrEAKCpTamBqusmCIxHGYYCIc/3/bHbEpJCTBBiygLmeevt/dHhodHWGNA2HEGTZ9HYjVmcIag32+tJHibxlDEWpwkAUduU3TgEQeT5UTtqDOxiliklnpyfaK0pBgfL2ShFQALK8N/54z86Oz+pqloINUtnYRhBaOIsLffbJIk8hsM4GvuBc66AEWKohdAWwG5outZgYo1FyEYBCzxmlJSStwM+zKbWQq1AEESqaxFCYz+W+12x3zLG8tmk2O+6cfjo4092uw1CaLGaj7JrWuFh//Dk6Nmz8ySJxr6dZPnQddrapi0JUn1TbHdVmq20gspqACnDACHA4Xhyfqas1UL2bZeGYdVUhBA/hF03CqtDhsMs6dd3WX5AcIgIJABrC+LA7wUxtrNGjn0nJZ9MJtkkE0p1Y+cHs2w+tUCVZTNfTBFC3377LaU0z7x9cY8Q0YrfbDcumKBtW6MMePmwljAWSg8QKErp2PdlWXqet1wuOedak3ZoT04P25KXTY0xHIbB9/yi2MwmqZJdkGQEIpecAZFdLObL5artxzgTx4dHVVmsd+uurihGQRJ/9tn3yW63Oz4+TvyID2PTNLe39/tdPZ8vkmQKIP7Vr36RTvIgiOq6thYqrhiF9+tbo0Hd9R99/An1fCGUMGI+W1ZVNZ3lUsogpE3TOWzdqhFhAKAJghBCeHt7awy4vro9PphMs3yz2zdN07Zd4Pth6G82G6UVxjgIorZt+TAyxrp2YISGYcQ556OMkphL8aG/0vc+/cFme1/sdo6Fu1isIMC9lmmaZmHaNmWUhDGEv/36irK0aBrXQP/2N1/7zCvKyiLr+RRbDaxLTgDSao0BwIBQaLTAGGqqKLYIvX+gp0ncNC3nXEhpLcSMAosActIa+whJA/DAynJ14rFpc7+5E/YQjAHEWmtlrDEGQIAQslo95uCCD2y2GCbWWjelKKu2qTtlAMIUWAAAAgBqrazRiGKPMp/6oxQQWgQMxmgcOmMMQDAIAkowJRgxEkSHfTdijMeu2yvOEEMeE0IwPxIGl+0Yhex+Wwa2pCQMKFoupnLkjyDv2cmTNM4AQDTC2pquaR0dt9jtgoBGsY8/KFTG6LqupQbOWQZCqKTWQhMEAER/wKJ6hATd3uUR4jPv/UDf7QE+JJmj90kMHyIQPo4G00AILQBVuWmq6mB1Wg9VuS/CMATG1HVd7LYYoiAIri6uO87dXUco9n3fWu10fvl88etf/tVms8nSFIMHMfqb714jGmZZdnx8lPadFOqQ+MaA9Xoj5TibT+q61FozRtu2hRBFUWSt2Gw2vu/nee62F66eMd8Pguj4+Hi/3+/2G9/3AJDTyXyxWBwfHwjeCSHKsorT3EKdZKnve3EUOWY1sqCuO2NMEmeQGISI7wtrEEFoMplut9vZbDoq2bYtJaSqKrc3KoqiHXrP87ixd3c3cZweHBxIpYQ2SZoN9fZxPO+krlLysR+S2AfGepRdX97kk7SpTZ6nFphXX78+OzvZ7Xa3N3eLxSqO42K3pQxBCoIgyLLMkb0xxtCpOTENoth9gu/7s3zi+77WFiPLx7FtO23hbJY45mPTNLqrAaFRlgMAsfceVfJ9v+2G0INJMjcAaiMpgAGLOR+Vcq5zYBg6a83D9s5YZIFSymhFGMBICWGch12SJGGQXN1cV1UTRREhbBxHZ72HKAEYDUPneR4mnhug1rvi2+9+qVH+2Y9/jC3gA7cAUeo54j2ltCiKcbWCAG+3e8651mqaT4axtVp7DPdDRyGDxkquhBitMuPIobGE+lmaN/U2iqL7+xoCq5TqOlUUhVLKCycAGmVVlCbLw8O66puyNRpgRo0B0+m0KLbKo2mSK2XWd/c4pNW+9VfzduwzgwjCtRREA8LoOHKfkRfPngIM7u7W1lrO+Xq9NcacP33aD+3t3dV8OnHGLIwyznma5dCC2Wx2fX1tlFosZmkO5/N5HIeEoCzLgDFaW6MBxlCJcZInxa4kiI7deHl57YUew57nMY2sUJIFXoSJwthq47Gg7eo0jQkh2+0aIYQg69tulGLiJYwGEL57dDh/MaUBAFwMbg1Q4kmtpZTz1QwCxMXoErr6vp9Op06Lf3x4eHu/UcpQwpTUeZZzMVJEALh9XE58GIUQu93+0x98BCGUQldlI4QIQs9BbtvterPf5Xme5/l8umjbmlE7yVeAEAygUqpremttGATr9RogEkVRURRRGMgxlFJWVXN4eOgBSHzf3263i+UsyVJKaRQlfTe+efO6qArG2NMXz5VSTdMNZgDaFvtKaU4I+eijj6/vbpUS+3253u5Wq9VymsZxjDDwfSaEuLy8VMqkaWolshDHae77vlL1N29eI0iSLGu6NoyjLMuKosiyDCHEMAun/iB427YYY2fF4sbaXITjuI+SeBS8ve8Oj0/SlALwxp0soc10vnQTJoSQkkZrOUoe+hFEFmOigZ3kiywdyqvdcj6F0G7Xd0kUXLy9tgBqbbVGSlmGLUKQUiyl4EpDggEASklCiDbIYEgxslpgjCkmXuBJyY2RShmljRbGGAMwQRgDx58GECJkIUQWGGMssABaCJC12hgDkXUYi9HWWAvfjYBdubAOk7WuvUPvyrYFAEirkzhzahDOuZMlcCkIggAgQlgYeMxDGFjjLCEpVEqNw5AmkYtPHIZBSo6AlcqmaRAEwSSfNW01DMMwDARjQhChwFhZ1/UwNGGQ7Xab8rqWinz07PjomObLyRo8ZByNXHp+KKX0wtAY4xsZJpFSKgyg0n1RVL73nt1AEQFaYQQYpf2ItVYAGGe99OG83B0QWQABwb6U0tiHGZvW2ljzYZF+P1y31iEN4A/wZ+is8DnxEMaQIPj3/v5Ps0k+iHbkD6b/VVURxk6ODuM4dp7bP/joI86553mez5y7vbUWAGOAna+Wv/vingVh/K4Ab4oiDHk/1PdbEgTRbL60FhDsf/zxcz72+/0eGBsGvrXWGqCN0tLMJnkUekopBIGSIvA93wsIgpgSpQwm5OT0aLmaYoyrohVcS2uklMroYl8gRODQHx4e1l3NMB7HkVLP2c8hZPt+CMOgLVtCWOCHHvPbfhz79uTk5PXr19iju93u8uLi6dkTQmie58A3URQIabPM832mjZjNUz+I79b7LM2Wk6QoivV6m6ZpXZdVTeI4/uKLL+bz5TAMP//5z//pP/2nSqmua5qmOj45evbsbBh7IUbKaBQFSRIJOVRNHYVJkiQj51rrOE4opZxL31qDICNYyLHrOoowxoiPg+CSMkIZE0J6zHMiNIphnqTeJOlHYRDho9Qf6IAPj05uy10YRrPlDBOELTFWKCWsNUo4RxHQdR0CRilllCKYKiXkOHClY0SgB5VSXhCVZSmlhBAThB2nvWkahJDBVimjlELAKCEIIRhDSrVQanUw+3f/w9f/8ZffTuazo8PMWIOpk1HgMIyfPXu23Wwc/dUYs99V48jzOFFqHAay3+8pxccHx1Ly29trpcRyPrGa98MQJSlBeOC8qqqjo6P9fs85/+LLr4rtJk3T49Pz+XKhhS2Ksut6n/pZFufpRFvVtJUlSCu1qcv5ZPEP//zv/8t/+W9+9EcvZCQuLy4PnpzIpkcIWS0x9kYhyqZO8kwaLfthNZ/dXl+cnZ0fHh2FYXi3WVtr0+kMUjxZLPum5koGQVDXdZpPnzx5whhjBPm+bzTRWoZhSCnmQ+czend9N51OXczi3V1BCPV9v657BSxmMI1Sz6OIItArOXIFBbB25IPoe2htUe7ybDWbZlI2wKAoZrdbEGUp8z1pBDAWIqO0cEVX9mXf10HI/Ahx0WmjAkaD0AfQOm2qlBIhkiTJZrNpmwIgEsfxd9+96bvBqeOartW/N7BCQoggiO7XxTfffLNaHuZ5Yi2Ukvd9f3e7RggdHBywwG+ahmC03++/++5VFLDlYrI4PNrc37sGyfd9Yy1CEGLIiDeqcZJP4yAEAPR9nySptpZkWQYA0Frf399HQRgEAYLE8zyIUdu2SZ7UdZ3neV3X290mSVI/mDqG2NHRURRFr1599/TJk6qqLi4uTk9P2662FiVJcnZ2dn+/gRCGUZRlWd/3jqX88uXLumrHUTDq7XY7wrwsy+q6VkqB6YQxQjx/NlsYqbQakjijhEAIjVFjrxFkSTJZr9d8lC6OyR1ZmmujsmwCodVCMuaHYVh2xXK+UlwhAEYth4Ej6GHkR1G02dw7J2rP8wYu0jQdxk5rjSxgjEGEjDFCCKyxtZYhaIyx1kALEcBOqs+IB40MGaUwJAh1AxdSaa0xQAbCBxmrBcYY8E6uSogLiv9Q8wABgNYYIcRDlYUYQmisu8/hO7rvYxv3oGeNosjFxsF36mGMsYPk3RzZidKMMVY90LldE+mkbFJKwqjnB0JJZ1k8ny3dnDuKoqHnUvE4DkehtNbOysoY43n5rz7/2lhlAX/29JiCh+aDcxUEASEMQgsACKNEammtdUZXlLAPk5t9P3TtlO/7toYIMgQJIUjIAcDfa1vBu6YfYIAcMd2+N+x8PB5fDN615B/quB7e8N0rx1FBIqy1XTuUZQkApD5x+t0wDAkh6/V6vV67af13333njG+c+wfG+NmzZ99++0379nq1nPl+vN2UMQjdB3UtF1zNZrM8n+73+7v732RZdnh4oo0kGB8cHCyX86Lc393dLRcrxtjr129ns8nB4cpa68J6fd8P/DDLsrKuFouJYxhYG3DOJxO625br9b1RvO3K0A8Qsp4xRVEQjyhlMUTOTGYYBmvtZJJZq5MkC4OIc6mUKoqqbfrd9svpLD86Ozk+Pp5OJtv79XQ6i6JoHMcgioKA/eqXPz97cijVsN3eIexjGu12RZ4whNBisXCOS/adb7MzRv0X/+Jf+L6vtQbALBYzbVTf9wBa90p31++LnVAcAux+xN0dQghjbBRFXEoDjbGEQGSMYZRCCAM/xAT5QVBVNfUCZ9TsLMfHtrUGGQs8z6v27+Vwu11RNV22eghG8z1ojdVGO6KGi/ThnLsRr7VWSimlfLS3E0LsdruybhGkl5eXaZrnea5H07atlEJrDSzr+7GuazfciaLgAfan9P76epbHz85OhmHAeI4A0dAiBI0xiOAnT57wcazrmjw4FmR911VVAQCIosgY4HleFHtJlCOMLdC+RwIC77mwWrX9EMfx/f09AIYxliTJj3/8483dbRRF2iJnIDhPYkrp2I1Sis32fhSDlHIc+zSJ8zxnjH3/B9/z6L8JGR4RcovEf3cfTdIsTcOq3s9ms7ZtMbDuqXJ/f+t5nnuwJEmy328lMIcHJ1ujY4IZ8zfbHaVUa71arZQYnXhaiFEopZSAVhulDw4Ouq5DCGVZtll3QgjBwXw+b4YRQkgIaZomTMIkSbQQbdsCawEAQ9cPw8AYybP5fn9Z7NYnh99ToteQptnUzXcxMgYYY5QzF3O3fJ7nVjVN3RCPAQCcK1mWZeSBkWqNMVk6wRBtNsV0gk6On6zX6/l8Xpa1lJp/EG2ZpTNKva4dgzAj1PZ9zzlPkkwpFcfx8+fPmUeshMvlklLKmA8sfvnypVG8qfdOYP3VV185LG2xPNhud9t98b0ffKa1/vWvf22UdDklR0fHiBDCPPIu7UdGSRwFcdu2VamCOIqz1O1frNXzSe4R6jNvFMN+vz88PMQAlsUuS2PnN14URVmWy9XciXFPTk4ODg6Kori9uY6i5Pb2XhuTwgdDykHwzW7PGFtEMUDYgR6bzXa5XNxtriaTiVLKADudTT1CMcZBEEiplVL5BKRZ5u6cx/NlgKWMCTFCCH2fYYKVVWkSFeXGp4wFEChiERn46IeBUXw6SdsmTtNwksWo6TGBQeAZCbSW1igIAUSGYGCslqPBAUbWQoggJBBiq40yVguJmKUEUuojAglBA5d9PxpgpNYYYIjwO270w78pesckslADo5Sx1liAwIfRPdBYi6AF9sF0SwOArH2ngoUIQssI1UYKAXzfR5j13V4pRRjVWiNEILTWaiWk1ApaiyAxxlgtfA9Pp2kSx2Ec1lXT933TtUqZsrxFCL158yYMQ4xhmqZSSaVFlOQexdASJc3Y15RiaUGU5dtiv2yT128vPwbnDzU1DD3fl1ISBC2SmNJxkNJoq6VzNyyK90/Jvu0wgdoAoy1CyKPMKIQw1rxz+xbHBwcAWKCtARBCZTTCCAPkrLAgBOCDaMLHAgwdXe2xJ4bmw9JrrVWahwkj2A5W3q7vP32xKPeb1dHq6ubKWpvlKaU08MPJZAIAuL29bbuGsjROov1+PwzDZ599dnl5+fXXr+LJbDbN0jz3qQ/AQyzy4vAYI/0wI2BsPg+TJJVSVk1HjYnj2Fg1zSYMUz7KuqjLXRl4pG8ihB52F33f81EQQrRWUnKtSdvWnsfu7+60MlLaJI2pR0EHtDV5nvFRvtlePDk/rXeV1ppSHMU+xlCpUch+HMd+NJPJZD5bBIFnrU6nCYRpkkRuLc1mszSK7+/vp9NJnmdRmnBuDw4Xw9BNpnGaJsxLPJpD7I/dHgDQNBWA1vf9KIoAiHa73X6/Pjk5YYz0fUsppRRXVVWUe875bDbxPBoEQRSH/TDO5nM/IMqgpu8QwoSQuh0YY0mSDVxCq61RFOEoDB8UGpT5fjAqqbWxEFtrCWFWy7oebq9vxr6ZLpc0CNM4czeJO1jgTxhbHRwkaWS00VpKKTBCRgmEAIJWitEaBQDVkiPCrJZKjggjApGUXEjFOYfKcF5PJhPGSBB4vs+qqqqrahxHOI2HgfdtrT3P931ogeAcQjBoofv285//x0ZFEMIgSYYOeMhoJX2fGmAZ8ynCbdv6FBmjlDRCiLurN35ADk4P57NplifGypvLizhLg8CzyoQB5WNrbL5aznZVbYxp+xG0bdM0aZqcPX1GCLm/v2eMzebzuq77puWcE4T7voMQDl3bdR0jlGFytbkEgP7Tf/Ynb757TQilBAzDoEbNPIQhkHKoGnV+fn5wsGSMbe6vOR/GflgsVt+9fptNJ7vd7vnz51ES3hY7rsQ0T/kwam3jOCr325qS1XzheABaS2MMtJox0vfcKI0J1EY23XC4mk4mkyyd7Hft3f1WI5ChJEmD7e6mrLZpmnie19S1UopAdHd/ZWDfj/K7794gYpgH6rqNjIQ09cMUQGO0INAaq9wAWyoOkUUYAqCbppKCx1nSdr1jFLqGyvnjSik9zwvDOE4yzgVA+Ps/+KHLn8BYAvO+oMRJXlVVGCXMsxAa9xCTcj+O42w2iZO065o4iA00q9Xi/n4jhTk/O2ua0lhxd7c+Pz0bhqHY7SeTibtM+ST72c9+ZpSez6ezycQYs9/vt9vtdL4gfd/nea6UaprG931okcMkRy2VUoyx4+PDt2/fOsolhihKwtXqEAAglPa8wPOCKIomed71PSHED9j19aXW+uLi4uzs7OjoyBp9fX3ted5iuXrz5o0Qaj5bzpaLOos///zz2WwWx3EU+J7nWa2NMcvF6uLiYhiG+XzOR+UngZRaiNalhw5DjxAVYphO3/dVm836yfmpknYcBz8gRbFrmmY2T9++fWu19jwvjLMwhZRSz4NZlvRDF4YhhDAMw33ZeIQEgTd2gnONMfI85vvMGDCOvK5a14w6ww2EkDESaiv4wIAlhFHKMMZhGHMu13bfdZ0DSKF1XloPplcIO7jVUZofjDtcz2e0C0ykxphRCmuM6xIeu973kCyECCEppRCYsQcumJuFj+PICLbWIoQYo5QYJazkXGptEaQYrlar6XTS1PUoRgjQMAz9KKWUGOMwfBBBAmD3+32e50qZtm08PwAAtG1rlGAsRoQJw1+9uX7x/MnzF58C8B6B0FoPY58nKfGIMYoQYrTp6o4ywhjp+/cK97Yd0zT1Pdj3I6MBpXTgAkDDGNMaYIwhtFr/Xptrfi+x8Z2+611lfXzZYxl259Z+cN7cEQVR0RT5xIMAUuIfHh4fLGfEI7O5cx6QAAAhxKtXryilwzCsDpZZllVV5QxkLi8v67p+8eIF9mPGvOPj08gPb8Ar9+knx2ddWwMAMCIY2TTPGGN8lIz5WIlhGJRSfTcCAHw/rKrGJVg7t15CEISQUup7gWMnuYSicRyVkuv1ehz40dEZAJAi5IIsXV7efrv1fPrk6BwhQCkextb3mWYuao0mlDkTtziOX3z03Fq92+0YI8MwONIli6If/ehHVVU5z21r4R//8R8X5X3bVi5gtana2SIlMOZ8iKJot986HNVpdhGKu66r63axWCilfN9njB0crtq2dZY4SZJIaRljSRJ3fePmdi4/zWOBeya+k9tBKSWjHsEUQmiUappGQwQAcGZVjLGhlR4LCGHHR2e7ql5f3Z4cHS9ny8cFsJgflANnLFRKWQOV5MZqBLXW2nEenerXdULo9xcP59xYxBgLoqSuW7cfcrxUQshisbi/v9/tdgAgxpgTE6uHPobGWSorFnm06IY0TfkoIWRu/wwhNFoDAKIoqor9qMU4jn0/BIGfpIFrwReLA9/zMQbObM7BVGNXd10nRj7S0QWxzOdzLXmapsZoAEDf96vVyuWk9X3vsCs+DgjbYRgdr1ZKudls2rZ98eKjf/bP/8n//f/6fyv2reQ8ySehh5iHRiXl0L/6bve//l/9F5TS6+vr1WJSlnY+ndV1fXZ2xpU8ODhI0zTNE0ZxWZYUQ0aoEAIiJKVczmdOGutwlGEYgtBzj6MkijebTZ7nr99eDl25Ws53uyIM0tVqVbS1E5VMJpOiKJqmcQ5TDoOMPNYp5PnU4XZVWYTzJ1LKIF55fqSUQhYgAK21WmsNpPtLlVIBewjQY4wRLqy1wzDUdQ0RSpIkCALGvGGo0jgpqnIcxZOzp7e3t+55QjBbzmePM+Bh4GEYl0UdBLEDscuyXCwWq9VKSr7ZbJxLKFfcWamPg3SmF2HEnjylRqofZz9e392P43h+fr7b7ZaHR13P99vdYrFghHRdO5vNVqvVwAVBCO12uyRJXEbCvijyPL9fr5NsChAYhmG721VlmZ+eDcMgtWxGeXh4OI6CedRqWey2ckzjOJ7kOaUUIXB+9iSfZC7gYX1/F0axVNpaO47jwcFR1TS7cjeBMz+M/vTP/rwoimEYqqKcTTKEUN/3s9XhSqqqqiilFxcXeZ6HYViWpbXw5OQEAOt5XhwnZVk/3j+rg8U49lyOFqnXb7/rum7oOfOPo4C+fnPBOZ8tT+ymIcEyjDNrZNsUm/VNGDCtxtXB3EJACLEKImA9n3g+hsZaaxlBQnClHkzqEQIIaowhRBAYJaQ0VlloAGJB6EdRBKGtPbzvHLRlELIYWwfMIoytdvc8MsZA6FTCFkJrDQbvJK3QWBfXY4wB0ACAADAfZOJqaxGE1vM8AEzTNFXVciURwUhZ3/cJJBhABAwCFiILgLHAhl4iBFfKdN3gxoR+EGCM4yioqgpY2HUdxhghEIfxMHTWaqGlHPjIhTModUxvaaTP2MHhk998+d1yuXwJZg9nH1qlJYFAyF4NauDcAIsQ8qN4e39XN+Uj4wwAUJZlkC7Pz8+/fVvGWWq0RgRDCKnHkLSuF1TKTb8BQgDCD50+3/GZH0Dmh173HUMcWGuNtdhZWn4AVLuf4lI4NpgFtuNKWkAwshYyxpx+hhAyDCOmJE3T3W7HOa/r2loLLPzZX/4nY4zv+0pqSDQfZRR4nMvHjyjqRg0CQkgpwMRvG65U5/v+0HNjRkJIEHiEkLbtpemUAdpagLAytm+7pq09P6CUIsyGYYTWilHut7dS8iBkQeDVdX19fZlPJ72WWZpYa5eLVV3Xq4OpVJwQsFwttNakhUKIza4ghFDG2r57+vysqVqEQFlugyA4PTscx9GW4zgOBGMtpBDjbDbRwA5DJ6Qpyz5Jg81mkFKt103gp5nou6YryzpJ/bOzo6IoxrGP4nC7+f+x9R+xtm1rmiA0/BjTz+W238fcc+27z8eLClNJZhklghQpVFUCCSGQQEJAg0bRo4VUEqIHEp1q0KEQSEggTAlliUpRmcpIiDQR78UL89591x2zz3bLr2mHHzTGPvuckFiNq3v3XWefteYcc4z//z+3IxTWdf361ZuqKqKXJEKoaQ9ZltV1CWE4tB2ClHPufTDGSD3meZ4kIHhYFFWsckIIzX6b5/k4jpRiiglCqOu6w6FNijzLChKCMWa/b4CzZVE8e/Zsu92OWlHCjXExqSa+TPAeoAChtTpuyowia1TwFiAEEXZGIxCCtxhTGNw4thBiZy0WCcJA9kpKQzCrqiLP874fvTWMEIyRlDJhvGvWCKGyrBmhwfmmabTRjDFK+X5ockG///a3r159f/b8DFoGvYWQGGettRSToiiCd93QtYdN36skAVWdI4SqanK0OCFEp0lojcvSFJEwNMMwtLPZTKSJ0nI2mx0OhyiR6LohSfh2t0/TxBiVJFkAUGvbdcPFxelhvxmGDnh/fnpSlpUQQjvTtoe0yEQafvjDz/9P/8f/LJvk3rrLZ88w8tv92oRQVcnT58+Ojo4C0E2zPzmeK6U4RdWsmk6nbdtbq6/fvrHW5Hm62mzOjo4pZVKpJBGCsu12m2VZCMEawxlBIOw2WwiDsTpNE2vt8fFieXf7m69+izH+wRc/zHKRV7kHoW0eEnljcjzB0Gmz2+2ePXvyu5dtURXTWaWGgSE6neX7dsgnJ4hTZ1VMrALOhQC9c8E6I5WxVtRZVuRd65zzMKDo7VhVFeMcISylRIgkCTu0DQAoTdP75W2aptLovu+dc/34PrStawcqaECw6Q/e6izLjk9m49ivXt3O5/OYdw4hlFL2QzubLso867qWc+pccME5rZOUH5+eeO9jsshmv/ujP/g3jDFXb98kefrZ8WcvX750wB0dzx4cg+OBV9e1koYxNplMRJrnZT4Mw/fff88Yi2V1lqZlMvn222+9B0dHRwkTi8WCEi6lBMMgpRSCQRisMxHZ4pzf3S8jemGthxBqax/+PcTiFEeEJv4z1p5Jkrx69WpaT7KsgBArZYZBAoC+++6ltTrP8+dPLz9k2UAYAAjW2siFy7Isz8r1ats12whOpGk6GlCWudQg2sBOJpN+kM+fP5fKKW/X63WappZgQiGAVqkBQowhypho3wUAxIaUEMAgts6No/LGKmk8ooSyaVFxzieTiX5z17atkjJSTBF66Nhive/9A7TpvQ/AQwiDB865+ObwjsRrrSX00ev4b5lWAgAYYwjF3qIY1X5UMlbrlFFCCITBGC2VNEohRIZhwPgB1Y6MkiFufG0TYZ6iKLTW0erde7/Z7JRxIUBjnZSSYOw9s8qmVYExDg5Y5/+//59ffvY/+fvxUxECvHdVXcSUyYh5V5MaBuyc4yz58ACmRAzSHC1O/uZ3y+lCjP3AuXDOemAopdEa8OE6RMkRQsE/BMtEU7APYOB30wWEP+x0I1XtPTD8jqUFHCCEDoNkRPzyz3/93/1v/leyjC6XS0xk9AeOjuJJkkSkR45DkiTROSKCPTHeB2EeyfB9//6J/eUvf/nk9MnJyck4jnZQEMLtdssY67phMkmqqvr+uzcvXrwAAV+9uVksFpSyq6vr6XSKMQweTCaTcVSbzWa72U/qnDFhrZ3NZj6YPE+zrGA04Zxyzkc5CCHSJGOM+WCGIXR9u/96k+clY4RSmiSZ974oKsJ4CDCmVI1jP44jwmC73VJaPKxGiIwxr1+/nsxnbdsujk7m8/n19dXR4hwhoo3vWpkkQg5DURTj2Bgzcs69B23bx9+wWq0+++wzY8wjZh+5gVKa2OKUZYkxHce+yCtmjffeGAMCinS/pmnatg3OTOpZ4NBaO+rY0imlDBGBUu5cqKpJ03QJSzbrfVmWichevPhER/OtDyTm33zzUhST51QwxuLzFdnLAIDHfQYAELyn7CHeA2OklEKEUioICQg5jHHbthBCjKnVJhpNRCQlNnlx243zwjQT0dQ3YRwE9/f+7t+ZzWZaWQwcRhBBGKOR4xCiqioMA0Lo8sm51tuN2pycnJyfn5dlvdvdjsPBSJymad+PjNI8K43S69X22UefAEIhhGVZGmM4pcao+XzeNAcQnNY2SbPj4+Pb29sQgtZ6cTSTvSRYzOdzrbVVLk3TcewxpqcnxxQDDyAm1BgjckEplVp98cUXJycnIYSPPvrIW6lkzxg7PTpmaR5diykt0jSllAAMQggM4RCg0ppzHiHevu+7rsOQOWeyLKmqSqpRCLG6u8eYVJNJniaHw65pmjjaKesJgkBwtt5skiSJVuTOPswnMARS6hefXjhju3aAEFs3Wo/rYkEwk1JHU8AQwkOGDUSR17LfmaEbnA0goFjepWkaPb+SJI327LGMjpMMY0zwMObZp2mqVfdhyd62LWPCOYcRAgDkeR417kVR9OM4nU7VoIqiANBrrQlkQghCkA9WiMxgpLUchiFWlne3y6cfPVfKOG9jynjbtk+ePAEAjONItNZRib9Z78qiFkI4EABGAYLlcnV0dPT8+fP9fm+0BN6OY+8RfPHik8iBaocO+kAILcvSOROCa5o9ZWTYDCEEzvn9/X2SFsMg27afTCazxcI4F/PAlXJxtAK8y9NECCGHYTqdaq0hhBcXF9PpdDE/Xq/X+/3+2fMXQqRSDre3t1rru+VSsPfiFm29UWNVVVJRKeXyfl1V1TigophcXFzcr+/X6/Xx+Wfe+65rE5rM59Om2Z+dHt9cL3eHpXHBWemtSzORptyonoAEYyxHlWbMBq6U8taGgBEmjOFcMIz4ODKptAeoHXXf95PJTDBeFeVg0fX1NXQ+hAC9w4igAODDaokdbRT4Bu8dRABBGiuPOGsNIThnSKRqBR8eUgUBQhATCFFw3lBKKMXDsG/b/sHxLoQQoPEOW4sxgBBCHyCEBDNtQ56nVTnxwTqjCWbK6HgsDcMQnfTjRMUHP4yyl6PRThsfQjSJBN77QDGjHAJmrTNKL+++f7z4zhspZddsGWNVlXkPrAeHXVOW9dnlEyklgeiRrw4gRgQjSjBhkSaGUHDOQQIQAlobpaRzDqKAEIr2eGWRO+e0thDCyBKPhJqoAInPYZyfP3LNIsP88eh9N76GBLPgTT2bXt/fvLm+++KT0yqvHARN00gpi6JQSiulHszatBE8Kcsq7t3X17fR7lSkCaV46PrJZPaYMfmjH3zR7Afv/VdffdV13Zc//OHJyQml9PgYvH7z/W7fDMNwt7y/u7v/zW9+c3H+5OjoaBzaYlKP48g4ffP2pq5rF+Di5NiPIwpoVs+yPOMcAxhmU4wxDcBC7wh2h30HPXDOpSnHJKhepmnaNNu6ni6X6yThwyCbpgMQjcPQtm1dV/VkgTHWylOSpWnKWNUcDkzwxfRkOp02fQch3G2XUuW7fWcsKMvKascZubl+fX+3uXxymmazrtuvN8vgoRD50dGR83I+fwIAQogPw/DmzRuRcGMM44JS4oOFADewiwaNw9BJOd7e3uV56R149epXlNLpdFpVFRDi6uYaAEAI0VpfXFxIa+TBVIQ467XWtzd3jLF4X7799tunT59Uk2qUct338/kcgNfxFpxdXniSUkoBCEYNGAFvrfMqOJOmqZJjAD544EEgCL8T5TuIgjO2bbaICILganknteqaPedcK+uci9YolPJxHBkTSqk3r15nWSaE2G72wzBcvHgxDMOLjz99vbKLxXFRFH1jvPcQolHqLMuc0RDCk5OTr9b3P/jBF875/d6kyXldzyilYy+V1EnC0rryAZZ1TaD//tvfIADTchKt97z3wyCXt3fT6XRxtBiGIUlSa7R34e4u3hGx3x8QQl07JJw76zfrHWZUKQ2gN8ZMp+lkWlxeTGRSG5J4Z4bBUoKEYEkmMIZJliYJW91vqjJ3RiUpb7oWAOCsSUQ+mdSHZpcK4b0nmMtxtMYE7wEAm80mWrtwRofBGGMwQdEAsagrY0w/dEmS5HnJeYIx3Gw2LBEQwqHfc8atMZYQSog0xmpJcGjbAyEkK2ro/NvvR0rSgJS1rJotPAjeSsqB9x4TEKz1zqAQpJTGWI28Mo4RHNPQH/MlZ7M5Y8x7cH9/n4gMIkcI0Vo657SzdT0JIaRpenuzf98Bj12ScqX6Iq+GrjFGQRjyPM/zVGtdlBmEEDOOlOWUIoGG/kHspLQiLE3yjEgSC6+u62zpIQxVno2MlGUkOgQhhNLjMAykqqosy/b7/XQ6TZJkHEdo7TiOd/fr2Wx2dXUFQIi1Q12WRulyMjPG5HkeN0E1jNE0RGvT9z2lD+6+WZZlWda2rUgShFDTNPf394Sx+HOlVGy5QgiTutZaK6WiGElaF0KIH0ZKOZlMnj17prUmhLXtYT6f912DEPgQM2dMdE3jXC/lcHt7/+zZs+X92hkcvNEiXJx/tFztOcs6ZYwxZVru9ivOefT6yfLq7c1t3x4MQlprzkmapkFwZ2zQDtGghXjXyyJKKaWQcUIxKsv60LSYJnB/0MZut9sQwmKxmM/nsh+cNofdnnHCKNXGCCScc5TySDeL7T4AKFL4HvFL+JBj+DiDhQAAjB7CPqN+qaqmnHPv7QeAKATvaH5xI8OYeKtj5xlPLK31KHtntFIqpi7GwRFE0e7fxk+itTU6GOOsdQgRjCmlhDMeGxqtbd/0FEFM3gccvUss9iGoJEmyLIcQQ9hH/CxLc/TBOLgs6+u73b/8F382m53H8jm8iyrqmu69ggg+MM/j/DlJEkJcRLxCgBHq9h+A5d577114DIL84JJGWAhCyDj30FKKCGEIICUdQqhpWsRIDOcBAOz3B4yxlPLp06dD10ew8/7+fhzH6XT++Nsmk+povui64fGLQQDSVAxD95Of/Oirr746NLv5Yhq7peh83nU9IeTZ04+UNK9fvz45Ofm3/61/d3vYRzfa4GGMOGya7mQ2GwaZZcVmvymKJMtT77yUfbNfcc7LKi/LEgAYL2+epHd3dz5YzpIkSaoqfP/dyyzLGtNnRTKOQ1HkUg3fff+NEKIuqyjl3O12zeGwWCzW67VzblTy+PhY6Z6L7Pj4bL3aEmzzLAHAv7l6eX29TlJ6dDxL0zRyxcfR1NXs0Kzbtj0+PhU8iU/6odnXdU1ZUtfFZrPRWjPG2qaXapjPp1qr6XTqPZBGf/rpp7e3t/v9Ps9za03fj/P5PE0zSk3TdFrb6XROMKWU/vrXv26a5pNPPumbnhJCKX/58uUlDLP5fLvd3t/c/lvvzBP6fqwXC0qS+AjYh9USHgdOsRVGhL7zPYbW2nEcWzMynmopvYOEkIpzY6JUmmdZxhijlG63+74f9/smSZI8zyOVer/fu63JZzPG+P/l//Z//x/9h//RxcXl/XqZJ1OjbYAoTpiMMQjCyMGWUiIMzs/P+obleRmrk3FUeZJACJ1zUgan+6Ko1Ci1tqvVxjj3GJ6z3+8hCtbaosiAD9pZY0zcH/I8H/oOYzybzbTyWrkkSYRgAdj47Yui+OEPf3jbWccyHMAwNPc3NzPG47zNex/tweXYx/FAZOZG1jRzjiAcDdRCCDF/KRL1J5NJ27bee+AfGCrG6qqqtNaxldrvt5yfWmu11s4ZpdQwDAghKbuyxFrb3X5flWWWJcBbGcLQ93U1DwH2/U4rw2iqvUyLp1laOWe0GTF9+GDeA6sdIdhqk2WZIN4bCYPFmHKeWMomk4n3ACIspQzBT6dTSrixY4S0kiTxcoz0haZpPnQqrOvaWFUUheDCatm2bYSopJRlWQIIm6axFjinYGDRkOf6+poQkuVJ3/fGkGa3j0PBp0+fqpgTj3HTNzF8BULYNI1I+OFwIKlIGBV1Nc3z0kPQS4UxPTqqMCKb3Tby7JMkwQi5EPKy2Gy3CGHvPYaIc66xGZV6mNLkIoTgvRWC9X0fDUSqqri7u6vr2nvft21E7AEAUci0367X63WSihCCcY4iBLxjlDLGAAA+WIgIgN4H2/WDSLhSCqDgnO/690Eou/U+S2sIw3Sy2O/6tpFHR6fdYYTIGDc6i9JsFjzyLkyq6Xq9lkObZ4mUEgI2jhIhH4KjjFml5TAATyjBhKAsF94zE4Aceuucc8GD4CH2AECGrPMQ06zID4PcHtpuUMFZzjkWvq7L2bS+vb2JdqNVksUcYWOUcw+2lHGVhwAiQwS8M7B8JByBKFj0IATjPfDeQgghCWWWUQwH9SCi8N5b73wIiRDWeoMMBFwI6r1Xxilt27afz+fG2ai+CBAhiJTRxFuEkHdWypjCBLz3yhhtjfcBIYIQgRBCiBHBTHA5dkmS8zSBPlD8/gDWDjImKKXe2K4bDoeecw4C0s4TTOua8+S9bVZeT25+9btuHGfHiW5HkbC+lRH201o9NKzv4xwRQrDrWiH4g+1UQNbhyLf0IMREpHhIvzu8oyAYhvCBgWUIsYKBGFMKIUAWkOv71S/oi8lkAglCCEXRQtQEx0KQ86Qs0d3dEiGU5+XNzQ3n/OnTp4ygvu+q6YQxtgEPY6vl8oZzPo7jDCyKUlxdvc4zJoQoigySRCm1OD621vZ9Tzh5/vFzlrD79epwOCAEotIjz3OlDMZ0HBqtPSHq+s315bPzOF2czRaC0xBc1w7GuETklFLv3ND1T59eRranlDpNsul8ppTph+HQ304m9f3qnhB0clo555Q9EO1P6kulZF3Xm81mfb98/vELre0333yXFwzANkvrup7e3t696rrJNLs4PZlNT0JwhJA0FePYTyaz6RS3TXd0dBTBs/V6DQAoiiLLUwhhP6imaUMIhNDm0CmlGGeY0SykcpDAh4vzc6XU9Ac/GIaubQ8iLUKAnPPtZpeXhfNhf2im0wmn1BlT1/XJycmrV6/6tk1EdvXmzenpkbi7b9vDxenJd99++7i00rKYHy0Io1J1wZmgLWIEBhtAiGmWAABjTMqFMUZK3TQNJbxtekLY0O/2TVtXs+BhQBhCCLxLE9r3LUT5mzdvbm7uLi5PlDTOhul0yhjTaszzHGMsOC0WR5fPPu5GPUpJMDZKMc4IIc4FKaU1jlMYggvANYddOa/TPEsSBB3O81zKAQXgXFB64EliB5lwkohs6KUgjIkUaUkR9cZDiNM018omKXcuQIjbfl8WtYeAMRaCe/rs2Wq5lNpOp4vN5mCt55wEiJVS+8M+xRAAwDmdXpwcVpvlqoUwVGWZFKlzhiColBy6Mc8EgiSCZRhj6ANwXlDWazP2kiCqjZ3PFtvdZr/fd20v0gRjSikHKMhhTFIxnU7W63UIgTCKMDo+Xoxj7x3Mq3K/X7/49MX9/SoESNBD/6BGpYXOEzEMnTZyUPL4yVNGhUQAA1yWtfVdki+yLLdGB6dhQMZDAiJlxHVN0w9NluTAdVlROjtKZRKMrPXL5RoAQCjDmEZ5rZRSm3G32xGCY2nVDNsdCLEwfVxLCPhgLSCk73vv3WIxH8fx5ub6cDhQyqrJ7O7uLs8mSg/Hi0nXtZxyTJnThihAWM4YC8BF35gQAk+SJEkQ8LNJ1XQDY2wcx6Iosjw5Ozsji8UCE2ZtlKebs7OzONNPk2w6nUaxl7UGhGCt7rouTQsAQNM0HsDoaNO2bYx3gAhACDmnWZYZ4+LPGeenp6fr9TbyvLphiHJAa+0wDFVV+SxHGIZ4ACgVy722bWPfGZ3osywjBDXNPvIztVQfekFPJ3PnXJJyhNCPf/TzpmnKsi5SyQVSurPGpXnS9o5zr43r+35aVyLhCKHtpt3v9wQiBKCx9nFoiRBKGHUID92eEkQI0VINwxCc9ZZRGAAAwAWpjDb7tu0RIowxNcrlcpmWhhNaTKcfPbnEwe92OwsshHBQ1hoX4Qf4LkElMqXhu7zh2NJFySMAHmMcA2VjIU8I4ZyN4whRGMcxFpiEEOChdc45Bzz0/iHbJP7AGo8xruu6yETwNsLA3nvk0DvQHUatZDS/lcaEACilGFMAkLMh+lZSGrigGGOMSN+pTKSPF18qEALghPMkgRCPg9JaK2mksWVR3d+v0ow/vnm1Wv3zf/4vGEkjgKqUtNYijIdhoJg8FiKPzT2E0BqrtWYMY4whwJhAY4AxBoDg7eO5+xBKGJtj8CH0Cx+unnaaJ+IBhgTk5fdXff+jeTnpZDuO4yilc44QGikht7e3RVZuNpuoYiSExFM5DrW22+3b25tnT58/fq9JVa13m+l0en9/q7Vumn2epxjj1XpZ1MebzWaz3s7n881m8/TZk4gsDm2XiYQLCgDIHvwprdZa9X1VzxnjP/7xj79//a3W0nuv1M0nH13ChwgKAyE2Wvto6DhIIVKtbQjaGjebLay1Rrv11kupptMZxmgYhjTNEEKUsjdv3nhjOWNlWVKEh2Fwzv32t7/90Y++ME46Q5SyFxcXL7/7ruu6N7r74Y/+gBD09vp1VHF4v0uSJEJohBBjXCymvfdplhBCxkEZo4oid85vN83R0VFZ5dd3104ppbS1/v7+vq5rY0zf97e3t8rdCpHu9/tEpNa7yM+I+WbGmMXR3Bjz4uOPlrf3b968OTs7E4Le39+Xk5IifHFx8YhuCCESkUPwkK4NEcIYK/3Q+MZxXSRdG22UUkU+GYbBGGfMuN0cRqWv3959/90rKfV0Ov34449+O/QIkWpS/9Vf/s18flTknxU5iAHJQghKUAguyzIt1WZ74Gn5T//5vzz7/PfLKoWeOzBaa50LhBAE4Dg0kW2eJAkXlBDKBXfaffPNN8fHx0mStPsGENb2fZanBMFuv2WMbbdbhPlkWhntlstlBBQj0AgACBYV+UTKIckzjLEaDCE8EXkI4fr6VmsbQri6ejmdz54+fdp140E2zrm+GWfWJ4wfDofoy1bzy3gvCIVxNkAQUtIcuj5Lc+D94XC4u7unlJaTCgDgAxgCmEwmjLFJPSWMRgNjzikjFCIQ2UKHw4GDgBBCghBCqBCRO7lcLgmhUmoYfNd1SZLlec4Yi3IgShAhjPNsHEcpZdd1ZZXZQPJ6wTBRqkc4gHdRWgRhDFEvO2cUpXTfjGUqCA/OmMj5jbb5290+pmHe362yLCvKZBiG9XqVpul0Ou37YTKfGWNiaxRfsR8IUoJAKA6r1fpBGxnAV199fXRyFuv1GDxsrbXaVhMepwgFyyPzAEJY13XbtpvdbjKZRJZxXdfDMEync+ecUuM4KKKUsUNkiKXG+eABRCjL8/VyPZ1OnQuU0jTNRoi890mZYJJ0XVcUFcZ4GLqqqh6OBwzisRrp9YwJwZNYI2utF7NpkuXWWopxwrnWsq5rZxQEwVjttSeRCIPAdrsJIUSEz1gXHWeGISAEOeer1TIv0slkJvV7/gVEgRES59j7XTObzfq2Q4QE6POisNbt9jIEwDC5v7+vqkk1LYfu4Jzr+5agIARPE9GNKno+UMw4ZUIwSLUzjDqbCKa1VspEvjsAILMOAAIQsVqZAAAiAeI0z7x1+/32/PQUQH847IRg5+fH/Th479t+ZJQgRJyzznsIIcYIAo8QjTDPu4MEIAQwAi7aa6DgPQbAeI8gDBBCY8w4Biml9wEhRAgD3gTojXIY44CgtkY3YzyhA8RM0DTjjBNMkVPWBQMgoBQDZyMXG3k4at2PCmPMhfAQxaPOWmuDcsq5EIxzR1wYpwhGmAH7QdjQatUmgmUpLzJKWFow4b3v+55K81d/9Vd9P37+g88e33x9e/cXf/V1Xh47H3ywY98RzJUcOSMfEqnipYjRqiJhxhhKGYLskY0FAHLBOgiBsSH8/0F8PzjKH7yxEILeAwi89x4Ccr9eHdoDMg4ghBGJHXY3dIyx7XYDIej6cbPbzmaztu+01kdHc0LIIHtvw2xxdEzI/Wr9iAGv16uAXNNsEXAJZwiEv/yLX/3oR18WaQKDOT9d3N7cc4pSQQ/bTZqmWUKttT5oSgXn3Ghp1JhnBfRufb1P0zQVCUDhaD7VziRJst8d7pdLRAnnSdfL5nBtjWEcImCFYJhySvlu20gp07xYre6Pjo6OTp5KKZvm4I3xHo/9OI7jbLYQGcrz3Dt3f39fpLkQSdd1v/i93yc0GAswRllWheB/9OMvKAZfffWbrtufnJzIUS1X95Ghloj0448/Rhha6wVPMHowEoiI6fHJou9b731VlUKkAcLNfhOCny+Omqbb75rdft+0bZqJLEsunlwcDs3Z2cU4qKura54ms9lsu1kyxvbrzWw+X63uZkcLhNDZ5SmE4HA4FGVWkRxjHIAB713GAeHCg+AABMA7p6HHEEIAPIwWpwB4FwCCCCFtpbXW+hDP+9VyjRD51Z//8rtvX/7oRz96+f3bv/z1r37zm79GGASIf/fNt//Bv//f+NnPfkJFkiQJoowQhhCiaeKBAxBmWfq739wVi5PPP/p5N8jV5s3l6SeiEEPXOecQxDHHbBxHFEKepxBTiGma5He7t0XGv/36N7PJhEKUlgUT3CqZT+btdt0cDkU26fsRBCelfnL5TEoFALTWU0rb7gACLQmWxtq2xxh3XRNCcC5Ap5Ms80FBGJ48e67UeH19m6WFpxAikibJ9y+/G9umLNO+7xHlSo1pJvqha3bbi8uTw6FlmKzXy+WhefHsuffeemCcAwj1fV+UZd8OzX4XQhiGYTabcZ70dGy6oYJJmqfr1cpa7ZxJshQRlmVZ36wITvaHXSxeIQqMcI/JMDZYO0oEYwxB7L0hGCIEiRAeoKY76FGC4BACIfB8dhSAN1Zi6Jw31kEXIAoWBB+AlkM/qfMkyTCFCAYfjA2277WSejqdxiFNVVXz+ZxSul7dt207mUy11n0/1HVdpAWEMIYuxRdj1FqDEE1EttneW2svLi7iLvT06XMXoNZ6Uh9Rhpr98vzszDnXtb31zlrAtRzHEQHvvY/zbal12/ZOSYDgbHEsRAoQRARrLdfrNen7nnFujKHUxh0rplZdXl5CCNt+0Fq3rY3eWt7bhLE0TaNjX1nmcZ9TSmk9xtYtcs/itmit3e4Os9lstVpNA7i4uIhtMSHEA0QQMFpZayOnFGMcTSijI6tSirKHeaCUchhbAH2S8qurq+bwt1Jmb2+vY18/n8+lGkYpGOEEYQjBMHaUiL4fAUq0kYyRLM1j2Oo4js65uq5ZL/XxcS71fr9XyliCjYES+oSiRDBpgUlTpa3ppNFWAkuwCjakKZGj2jetBZBz4b0HkBgjEQpdc5hPq6PFDEIghLi6fhNdsuWolTIhRMErfICmII5NW+x9EYKP/XF0Z4wdcPy/4F20beyYnQvGeBesDx5jEpmQPbAQOGutd0AbW0/S2BM//irnHMY0dvwBAOfiT3BRlEmaS6ONibcljqa9lFIpBb1CmFA6MpF+aEP27ffLomAn8ymlNQ/eO00pzvPcc/+LX/zi+vr2wzdH7ETwrO21CwaAB0ewiOA+Hr3vDk8QQjDGmeAY44yy+C3ikxL70UioeacTe6+ffvyyH+Lr3ntKUPzW3odIcEWERDpCBMXv7+/Pzs7atm3bbjabGWOEEISQYRiEEFJK4OFuJ7XWxvkJeGACVlV1v75HiAyDBAD+0R/98S9/+ct4YctCLJfLNE232+35+fn+sMUYTqd10KEd2uA8hqjph67rwgxAiM/Pz+/v1l0riyqnlFLBvPez2axvm+VmLbhDmEtphq4XCRYMQoATgttmOD8/n81mr95cVVUlpbQGIMggIEdHi2EYlvfrLK0YTasqV8OIIDw6Orp+8/bk7Ozy8lIpZayu6ppSETfW7XoFQDg5OYt41fn5+dnZWVwS8WpHN5+IgzyEICHQNI01qqoqpWTXdQBgniQhhBjyHTtR7/1+v6/qZ1VVARDSNIsPwnw+j7V7CKFtW8bYcrn87vtvPv/BD168eHFzc7NYzDjnd7fXHrizs7OmaTL2fhKDMY60QeuCUooE5j2BECKIHgHgyHaMZRzBdN8foh/1OHbjOJ6fn3ddd3d3t1wuhRABesLE6enpixcvHsWmWms9SoRAWeVx/QDvp9Oj1Wbxk9/7A0jEd9+8VsNogOGUAgC0MsE7wXkIIV6xcjY7O71s1ts8qycTKGUv5cDTMjiHISqKrGsapRSGqCrKTppIksUY/6N/9I9+/NOfCMH7voUotIeh78bJoo6Qat+P0KM8KwOA1jwEqUWyWHPoGEs63V1cXOy+eTWp6ma91sEwxpx1UZ1B8IMbEiFktVx1Xf/Jx5+VWblerylJgoBKKWuC95BSOp/PMcbR2XC5XLvgT84uKA77/Z4Q4pzRWmtrnjz7KE4mrAGU0svLy6+++muRMCllmpaYBEYFeudQRlBgjEk5cpaBgK3T1oIkSQgFweUszYK2wSqHrFMAogRj7GKvp/r15i5Ln+R5rmVnrALASymPji5AgGVZMsE3mx3n/Ghxcn9/f3R0dHx8DNADFBj31aZpPqSqIISEEEJkwZPp5IhQRCnP85JSPqlnt8sVJSIOflarVV2VkRYge1XXlRBiGIYkTXa7XdzYkyThPFndvhVp8vr16+n0yHkvRCJEfnKSEWMMwjRNszRNbTd0XUc5K4oCAaCN0VrP5/PlcrnZbJ4+faq1ssYLnsZ7TAiXUgYUbPCU0qur10qpsiwhxFlW1NVEKSMSmiQJJWwc5WazaZpmHMfj40VRFNd3yyxNiiIzxljnMKOMMaAk55QQghBgPEEI7nbbcZQBSGsl50mWJW13iEByfD17fto0DYBqvbqZz6acU8aINmOArusbBIWx2gV/6AcfNABwHEdKKSM0zxKMOPBhMZvgruu6ZhgcACh4qKWC1hk9UMIoBtEAwQFgbOgGax1s+pUPUFrnPBylgTDkIiEEnx5NMUQg+OCM0npa5y8+evb1119nFV8uV1INCBHGaAghZg8q54n/W7YAsYOLPohGhzhnxvhhyjqM3UMSYkDewwfVG0IIE2+dtV56i6DDGAOEvLcXl+eUE2M1AB4iDwEwSgMMBaUeAhACISjLioIwkeTeAxy80g8qj3iGeeBAAMPAlO213YqUE/y+A/7NVy+rItkfN1IfL2Z5ltAAgLEDR4zz5NNPPx9VB8Db+OZejS4A613f9wDJhEPVD4QL+46YHYHbEAIIcQINfdA+OGstCDqi5M5aGAs8FCCOsVEPB214x0QLIbw3xXqIwfAweAB9AB4CiDBOEp5C/u2330opf/STnyilEiHoYuGcK8sSQe693+/uotVAXZdR64UxNc7r4MIHYwDv/bPLJ5RSPbNam8169+q7108uLufzedvsyiLdbfcYY0ZhmjDvPYLBAoshkEMbnMYE1JMKIo8RGrTcHzaMDq+uvvvFL35vuVmO43h6ep6W5fOqavvxu+9et83w5MnFYl4aO1BAtLOUMAgxT0RVFXVdpJkYpJFynM6qNEtCsLN5ZYyzVt/c3NRFOSp1/fambdujkxMpNYQoeMQYB8ATGu6Xb8deQh9Oj090MM4FDLAQaTRwDcH54ADknAkIYZzC9X0fgO/7HhMegk9SjjHuBqmN3O3WPljn8MXFk7Ssbm9vv/jxD63Vd5t7xoiXljG2mNe73cEH7pyzWjJCNqullPLzzz+pJ8X1zZtxlMPYHS1OLi7OjNMA+MVsftjtHm+B1lrbB04AIYQjDhxwzkFC4vDTeMuYCB5aG2O14jjKTSYTZzbAu6u3V4fDYTY5whB89c3XGIFnH338o5/8NEmStMgpEeM4Msq11gFBJU2asSzLhu5wcnFOUn9zv/n8B1/+4PPPvv7N67MXz+IjDAEah94YY5SCEM7nc17V3TCO0gxytE1blMmzi/PXL98UVbrZ3t8v7fFiShC8ubmTyk6mR0qNA2HjoJ4/f55wcXlxeb+6vV/e1uVpXuXeWQChNoYz8fL11ScffaJ9x5iHEGKIrZSZyIqiMsZCSubHR/jbV6kgR7Pp9WY5jOO8XHz+2Qs1Dp6R6XQqpZ7WFeUicb4d+1Hpvu9QQN57KYeqrh+MsgM4OTkqsiy2Rtvd4fmLz5zpkyTZblZRHhkgaNo9oXxst1pBZ7GUsp6Uy+XdfDLXWjMq8rxsul5ri4Dv9AihNkbxohiVNEYPzaiVTAPOijkRYpStc4YCr5wkWYEIVtJ6Y4H3So7L1X2RCGdGCBRhDgS33x3m83nf99q6qqrGcby9uzbaDf3D49x1zX4cKOXe+8uLp/vd6v00hZAsyzHi1gZrVVVOmnYfQkiTfBgkRqQsyxAwwu6jjz5qDlulFGUk8SKiM0nCIyp/fHy63++TNOecP3/+XFs3KmOtnc7mWuuH0kcwGoLDGA1DDyGq63pU0hjrpKOC1nUd5aGnp6exeOzaXghhjJkvpl3Teu8Jw/vNVqvBObfb7SIEq7UNHmBMA6S73WFSTxEim9UyhMApWS3v+65tmwMluG0PaZqKhGs5oBAAJeM4xm9inR5GHYCr68o6LqWMfJPFYiE/yOJer9dCiKqq6qpiVOhRd4c94+jQDRAh6zXGEDhQFXmnxjgjzxKWJIlzfrvZO+esNmqUchjVKK1IUsE5QQmDCAEtffAxlodgB4xWIRgYgHXKBxwQ0sYCgCiF4zhQgoxKiunce5smyTi2q+Xtp59/xj7/9Ga1IwgJyrpuMEYDACAiEMb44IcOFcKAEI0Hh9Xm3XHiGSUYY2OtUoZRRCEGEEOIgYvBhx4GGILFGBOMg1NKW4ICpoxzXpeVtbY9dG3XGSkppTAAjgkjWFnjfRBJJtJMpLkPaLPZ+GDj8MRaGwIEwEMMMcbeYc4oZULp3oT3FPTXV3fzWbU9bF++fvXR07Of/uTL2axom4FkaH13t5hNsvw9Cct6DyEghJRFPowm+BCpwpSzd5PkEKXSEDwUPYznShrv/ahH+sDOQ5hAqVSIjS+AEbCIH/txIh3HDACAiN/4YAGEWlkGVcYBgl4rV2bs9PTU+2j5a9IsiQUs53wxn8frWVVFzG8HAHDKjLNpKjBGxlgFHg6AxWKBMc7zfLlcJSKHgP7kJz/76rdf/+EfTgNwdV2XRdX3ffx4aZoqpfp9RznjnDdNMwzDbLawSnsfxlGlSZ7nxf1q+erVq+PjxdFsboxDFCGEgg1VXiwmR0nKt9stIRBxxCiHECo13tzc7Pd7zpl1WklT1cUwDISgoswYY4TQ1WpjLRIiSUU6qaeRlwuAt9YZ426vbwLwIbgsSxgjQztIqXbdLs9Lgmm04G+apigypaU17nB4k6ZpeHQRl4MQYjqbaq3W67W1FkFycnKKT06894Py3nvB2NnJ8dh3Ug2H3Z5zfjJfSCn7vkcIUEyW691iMTPG5OnT1Wq1WCycc5OyypO0bduxb702VLDT09PD4TCbzQDYx1uQF3WSJBgEo1QIARHkvfMewPDg3BIB4AehGkQQ4rqeAgD6vufJeHx69p/95/90WpcB7BCCX/7g8/Pz87ysn794kSRJ5MZbaymlGGNM0OFw6Pown88ZE9YBzouuM0PXCkwxJavV6vnTJ1rrEIBzBnjHGKuqqprU0gel5OFwWMynq2VHCUMITWbT1f0aU1LkWd/2Q9/kWXV7s0rymUgz78C//tf/4vz8YhiG3/3ud4f2UFVVVU3aoR2GJgBfVZWgPJycU8qtGdNUBOswxkqbpmms9SBgLsSuXwcIGGOT+ax3Ok3Tvh0HqcqyJgQVmWAUU4qTJPtP/9N/9A/+vX9vMp3tt4e767eLxeLP/uyXs9nrjz76iBA0DMPusO+aNsuy2Wx2cnJyc/XmT//Vnz59dqmGwTl3fnFKKdXOYmK7dkxY0XfDX//1X0+nJYHk1fcvOc+SNHUurLc7xgRBYLNZZxlJEqE0MGObpBAzCjBmaVnOzjEGrh0QsIghpx2Lwk7nA3DOWoZR3xyg02kqOEms60NwLtivv/5WSqm05ZxrIymllPAiK42J9lvIejeZzOI43X6QmiqlRAi345jnFUJUKZNn5e3tbVmWShmAcNu2CDHGIecJxtRZTxk9mpdNewCBCiGC92VZAgCKvAoIGmMEgd77SVUgIoa+o4y3bau1Jm17oJRiDCkTzgUA+NCN49jX01k/ysR7znlZpNbom7fXECPB+NCb6XQ69oO1Nk3Fodkjb51RzX5/cjQnhACMvPNSSghNM/Rd32hjGSVSjWUuylKMvSccF0WCcVgcz9frtdaSJ4Ig3Cv39u110+yfPrtM+QOtWsqurudpSqrpJADgvBFZ+Xi9yrxyznFBg4eH3S7OUvp2zCaTJK+l1OOwD8EzXuWEbVf74EzfGzUOlNIk5VZphAVKiDHK+5Uc+oQzwcShb/Q4NtI3XTdoy7MUMgORhzCM4xA8DMhJbShjWhoESF1naUaP6vyTz170yu52G4RhnhKvmovTGUDh7HSx3U/vl+v1er3bNpjAgDgyFhFEIzcKAGcVwhhjBqAPEMdDKKrdtbaQCkiD9pGf5XqlfQCUsABccADFkTJEAWLlPEeOMXw47LKscAEo7V1AQetUJBQCYywmpCizajKFmLdt17YtCB4E66yyTkOIvXcI4SzlEHqMhVIq+MBoCsF7xiBkpNOyGa1gZNe8XB3M+dlpkXFwRmf1ZLd8C8P08c37pgUBIxCM7Sml2kjMBfTeefPOYBJBGAghwcMQAOdCaxUPVx+cVMZYRQjyARKMQngYOGut4vYaOYPxFScHEZ4EAGg/OuszKpzqg5F/7+/+w7PLj8OouJMhAMaE1tJZQ2GoypIS5r0DIBRFMsoOIk8Iiao5jGEiKMQoz/O7dwcw59QBOChZTeuu7aeL6XQx/ZM/Uc04Pj97slytIxknemgAAIIFaVWooSeUeKe69qCV0sZ//OLTN9dXfdPmZXlyctw17dXVVZ6nX375pbduVAOh6OTkCGM8yr4q8q4/5HkWEZzpYu69TTPedyNCKAAzjj0A0FuLIMHYv729cc4p6dhF3jR7GALwLgDvjOacT6qq7fsA/DB0SZKpYUySxHrLOJJyqMrp3f0KQlxPZoMapLUJZSFAhMh8PiWEWGfyIquqqmm2N9dvhRCH3V6kyW63FUJ456fT+dh3Phhnu67dew/m83me54XIGGNj106qAkCPyUQpQxnnVETVw3Q6JRjvdquySGAI/ehhME27tNoE/IjCg37Q9cxrMxLMtBoCsNZrCJH3/h0a4SEMw9g55zjjkJLgHUuLZtCY8NOzy3/4D//BP/2n/7Ssi6dPn07nRxCjup5ePHlSTSfW2gAC49h7C6BzzlTTimLc9+NsNikSAVrfvPymX0wUwYvTk7v1xlkPA4TQAW+N09rJXg+75pDlpdRSJHh5dwM8PvRd30hCUTtKvRuAX3CB03zC02x5GHrtzi7Ov/n+2zQT01kVPESYnV08z4tCyuE3v/nLIkvruh7arjjOhWDOGcZI3x7SVNzf3RJC9vsOQIIIEyNedYfF2ZH2fpD9bDYDANzoK+ORsg4hoJXa75rJZPbm5v6LH/4eDOBv/uY3Riul5Ha7ef78eTeML9+8TrPy808/W6+XmLuLZ8/HrvdOvb26BpC+fHkzmVYUkz/9l392fDz/9LOP9dA0rdFCMsG7plWD2m6349D5YBlDV29fQkCTJBnGUWu9mNddfwiITWYpQsb40RLW23xW1Yf1HRr3LEHYJ4xxgiG23ltj9GCkfv3q1ZNn59oq6gih1FkbjJRBLpfLL3/401ErpcaqeqKGcTZbJHm2Wq0oxTC4oPU4jgTB1f3dh8YSGBOjtBzHoe+r6SLLsu16M5tOCUHNYZflZZYmDkLGWN+1R4vz+5trNY5FUSQiBRAH66wzWVGxaC5rHYBe6VFwJuWg1A4zul8tx0EVRUFgcGrUZV3lRbq83ypjo2tXc+h8sFarcRwxQdEsCRFMMeE8iWSrTCTr5XKzWVujAvRCiDhV74YBAkowF4LVdZ0KAWFo25ZAcDgclBoF4zevXj19+tQDEO04UFzXSiVJ8uzZs/V6eTgcNBsmk0kAgVEKAtJK397fF2U2DMOHI+i7u2VVVdF7qz0c2kMjhKhTQQCT0iilIQzI+2ldv7nd7nabLEusNrPpdBxHKUeGCQPEAnh5ftEe+qGXQohIJVXWauMp5bO8sj5EFjGEIc/TplMQIYSAtT5N8zpPEgFPj+enJ4uiKMqpyLJkJ2CZ4KPpFCF0OpuZAPIkndbVVcIIQE0/amcxxjHxkDFmtXLOYQiVUhTHIRmOCXqcUEuBDXiUQ9SYQxjNn3EIwVqfUOZCgADEIBonVaRVl3nORLLZ7hjlARMtu0wkHCNFIMS4KCbB4+1+Gw09pJTGmXesJYQQAeABSbVWaa0hjBaaj9cerDabzXZFCLo4vQjO/81XL/e73b/5Rz//r/47f5Q+Pc6y7O76+vHNWVpAiAPwPjpjA/yOwEzDg4rXgSh69pBSFkLwPkCIKMWMMfQuEjgivO+LAAgf9UjgXesMPsDLnXM0AR5CRui4l//j//5/7Y//4GeylxwAQsgwjBjTCE8aY/p+zNIcQ2hDQACkXBCIMIAJ49bagJxSIwDAs/djAM45wCQe0lmWjaMSQnz++ed/8id/4oGrqurq9dsf//iH0Vpr7PuyLAMCnOBh7MqyTJLs6ur69m41qWdVWd9cXUspT05OuqY9HA5vXr921n7y+ZdFUWBMIxVgUucABqXKYEOWZfP59H69StN0Pp8HvzHGBG+M0lLqEMJ0MrfWXl5eOuf26+719y8XiwVAHiK43W2cVmmaQojyNNVa5bMjRokMw/Hx8W63Y1Ts+0aO9yHgqq6FEJhADENV1EKkk8mkafZCCKnC3e39fnfo+sPh0DEmb2/vnzx5Ipjomg5COKq1YGRomwDM8WyqrVfKAeP3ajerKwSss7Lve4jRtK60tbtd++TJk77vpZTWujxNCUH3t3cYBuCdHHprHMXvhys8ySmlCEYT5gdKfPDwYf7hfSQBPFqtDYNECGFMsrSAc0x58ukXX1TTaTzyuUg556en54vFItZwCMHDYRdCSJIkUg0iVcW54AHK0pISFKzlWQYITvqh7/ssTce+Iwgemu7u7g5DYF2AAQRn2u5wf31XFfVms0kzNsiuLqd9247j6D09OplilmTFZLXeT+rSaHt+djmOoxw1F9n55fN90y7v71+8+ATD0B4OWirggVImL6rRNHLoMARGKSEEhOiv/vqvp/Ojs6NF2/fGmDQvPQQohL5pj09POOeLxeLu+s1B93nK9/t98EBpTwj95JNPvvv2m4uLi3gFbu+XWZbVk8Vmu5/OF1MwI4S17R1G/ubtlQkshKCk3fbdze1q6CWE+Pnzp6dnl999+23KUxhg0/TA4zwpAPTb7TbJckZZlGkgECDEBPPJ8XmWubvrpXUO83Rx8rQq65fX11lQmHDvE0IJRRj4wCilZdmtUJFmh93+9Pysmk6sHIz2AnEl1RdffFnXEzqOdDaDMGQiYYzttvsszdMsCdZgjIexu7u7LYpCa/W4lm5ublKRJEk2ndaYie12a52GxjkH8jzd7jdZniRJcfXmTZFmfd+vVqs0E0aprjkEIAAKjJPoqJqmuew7LigIrmmaqqqcs1brWV27wkcT9jAq89VXX33x5Q9fXb26vHw6m03atjXOZmlCMBrHEWEOAKgnVQCw67oU4+igfbdajn2LMU6S2hi1bxu53Qfgjo9OGRN5Vg2DrIos5MlquZxMp03TnJ2cHQ4HIhLC2tv7eyaSAlTOjQiDlIukyK3HZZYvprOm3fdtk/DEeYMxRhBWZWmsIoQVBSbwffGbciH7oW3bACKiY48XRzA4hDGEqFdqHHpjQy67m/vr9W6bpmdlUWnr+n48Ojrquq5vOoxgM45VVRZ51TSNVP1sUlGGpemUGhDBwQNOGSPYGUMIwYhvD3sMgIcBAT+pikklTo7mScKDtwQigmGeJUVKZvOKIJpbv+9Gqkw9qRLOjmbzv/zN77797iYvSxgADABDBClHyAXntTGAIQIRxFFc5CDwIDijjXXvDBEhcsFGoS6iFGCEHqavUcATPACR8JJlJk2Y0gPCflKVWmuHkIW4rgrM2SDVMI5N00kpjVHGSkQ4wQwhEgLUWmoVCEXayBBgtP1AH1z8/X4PIUQBfPvd92WeJIzNJul33/7uf/Gnv/wf/g/+6//u3/0FVe8tGw+7BrwT5jrn/LtxcaTzIITsAyfLAwCjFhzjWJk+hAxGypV7n4X1t/IY4iEaq8D4ZgAAoYhxArHNinp7d/e/+p//T3/vp08dDsOwdSFkpTjs94fdfrNdA+CPjo4IYd61ahzKsowC9zxP495dFIWHWIg00vsf/2rnAmN4GAbvfZ4VTjunzfMnT+nfw2/e3t5cfT2ZVglLjJJy7H0wWnU+YBCcGmVZlkkCphOFMAMAKKW+/PJLhJAxdnF8FH3kx3HU3hNC+n6IrrFFkfng+r4ts2q9Xntvy0m93++LophNa+cBRt4YZ4wBCEbsJq9KjMnR8bSqMyFYKpL18v5oNs3S1FprrRkG17YHpVRRZl3XSSmTJGGYTsoJxsQDACGSYwsQ5JwPYxtCWG/uE5GO47jZbKJfVdvI6WTRtu1ifpJn1c3NDaXUGFdOJ96bEAKGsG1bYwzliTa2yJLN9p4gzDihDAMAtts1pXQ+qQ/bzWy2YJhst1shWAiuKApUYOuN1COl5EN+HxcpRMT5h/SOD2kBAUD3zo3SWI8gRgi9Mx63EMLojYAQWsyPeSJWqxXnydHREYl4x4Nq33fdEOkp49g3+33PuRBCCBaCybOUCYYwACAgBMsqX94snz97EsWdTdNwwueLyXw+d8a+ffu2ypPnH13uNvu8SPMyq1EtR/N7v/9vHM1n1urlcp2IDAJ8fXXFKMyzJM2z+9u7WG1///33VT0ry5oxEpypJpP9dqe1pUzsdodyyuv6TBCspWRUAEzmi5Pleuu0iibGhKCIic5mk8PhQJjD2KQJbqWBkCk9XF+9ur3f/+Ef/ZRR8uLFc6v0drullJZ5Zq29fvtKKVXkn6Vpen19ffXmDYIBIFwm1ZMnT968vRp7laX1bL548vRjF6BS6vLJMzmozerec1pN6kmVrddL5gBCBCFkrbdWt0MfgEkS3rQHKU05mQ7aYwufPv/IAXx8NJO7VdzQCMIQBgcswISyPBDXDCOG6Isvp1r2jCGEKSKUGDsMQ5pJQoi1tm0P3niMm0HJq6urP/z9X3Rdlxep9z7NM0TwsH+fGeO9j0Npb3Vaz9QwajNUZbFZb6qqOj2ZjcNBGrne3DBy8vL76+dPn0gpv//+G855mpM8y9/eXHkPIObOhfmkXm/unNJHJydyVFZbjLHWJtqwkPv7e4hpmmdt2w7DcHt7+/lnXxBCAILWWq0sACASm415CDKM477VajWOY9fsT06OAQBZVtSz6Tj2ImHegSTJKKWzWTbKzjl3eXn59vo6z/PN9pDn+a5tFovTJEmWq5W1HkLUdyND4na7SpK0hyDP89lstpjNQ3DaSOccCAxCeHZ8Yb1VSrkPRvZxE6+qKgCHMY64EYFkHFVa8iRJ5DgmKddaD8NwcnKSZZm1NgBPKRVCcM4pIspZTJPT03MQ8Hq9vr17O3QNZyhJkn4Y5TAiQgEAxhgEQJqmOKeDkqNU/l247zuz0FQI4SF0zqVpmiQ4S0SSJFx6772gDGPsVFLn2TiOCOCb+03cC2IPimPaA4TGjAGiAGFwLpaHURz8wP4lJKrsAIDxvIlJNRBCY3Q8zKJmSesHLj5DOATgvaeYDF3PslpJZ1wvlZFSRxA0Zto455pRYuyFSCmlWkulAqYEvssA/tA1RinFONFal0XatsMIRsEADCCv2H/8v/1/7JvdP/gv/10AXsY3f/T8Cx/+mX8wAgPg3aWLnxwhBBx4kCtAyBgLIVAaec7+0Xgk3nH/YHcVPtAdgXdt9MNJHP8TYYwQsto1444AxzDcre5ZkaCAvHNXV6s0LbebXZqmk0kFACCEGm0BALvdLoqtx7GP/XfbtjaAoii8tx9eBOdcFHrGTx7jj+KIAjjgtH3x7EXXdXLsCEUYg8NhV1dHoxqjdjDiixDCV69eTeaTrmmOjo6GYYAQpCJB70KQ2rbtuiHmimdZUpRFVRVGWkIwpVgbkyRJ9AsTSZZn6TBIxthqs+7aNUIoca4sq2a1McakjPZtG82JrDGEkDRjXddRSqPd0nw+Dx4657rWEULiQzZq2XVdHEE44OOgiGC6Xq/zPE/T3BjDWeGDjcOwCAZBCGezKcYYYeg1RhBkSaq1DgHyXPT9AQLPGdfDuFmtKaUQU47parUqyzJmugghhqEryizLMjk8GLYQQj6QboKI78Z7gdCDoxxCKPiY5PHgYOq9J5gihIRg0caAkOCcK4qKMdE0DU/Y8+fPYz7K4yiFEAKAn06nnNO4/KK3cIzKAcCniYjL9ZFLPI5juz+gAIau39wv8zTjTHCWHoZN0zTzSVnk2euXrzhPGGPWmiRJbm5uhq4FAKxWq+1vfjdIm6ZplhXGqNev31ycnXEubm7v19tmf+gwCkWZcYInk4lgiRw1pqwspqM5OAc7KWU/HA631XSSFzVjrKyr2WL+5s0bwtjz58+/+uorSugPfvCDIk2klCGEPM+7ru1H/e233//7/8F/WwixWt6XZe69PxwOWZadnBxprUdtlFLffffdp59+ut1uLy4uXn7/7XRaU5Jul6ugfcrTqp6enZ+Mg02z7Oiour9fpWmK5seYQAzBfteFgJUavFfWDbgd0jSVo/HGEszyaUqxRdAwXtZUjIOyADinGWMeQWfhu/kcoJRCgilnt8v73//p72VpQblfrW5DwMYSrYfN5iCVdSEMY2+tDjZ0XWeDN8a8fPnSOTezk7ZtT0+Px3F0H0japtOp1SbP82a/HzerxWzme7Xfb6UcGCOMEYwhCODZ5ZO+7abTKULo1atXu93myy+/jHX56ekphFhqHxPP6rpWfT/KwXuvjcYe5zz3zgaMyHK9nS3mWVEa50TKy7q4uX+b5/k4dISQPM1i7emc67ouSdPtdhcjyYAPEIaTs7MAPBUcYYwxnUxmAHjK2eHQGuu13je75cnxWQju+PiYJYl1brPZUZZqY7gQ8+OjKDyo6xphzNMEBUgwub2+3e/E2fHRw7TRB0YxxkRbCzw4mh+N8n3BMp/NhnG8v78vy7I5tHVVYEYBQHaQzWFPCArWZFVtEJlOa4JoO4yMEQJxPZ1468ZxBBgJwvOcZ1mxbzpzp7z3nHNCUBpsnom2H7KMc56Mo4IQUkqD84vZ5G65dlJjDPu+7ztOKU/zTAiBaIaAFdRm3IuEY4JCMBAEymCWJUoy5/zZ8bQqi92f/NkwDATDNE29BxDg2P10ZgwhAO+ttwRBIRihHEA1js45Z5zyAMVD62HQ6gOAHnhvjHPexQh7732a5PHgJAQBD711FnksWCDoMHRJlhPOAiYQUwyBNDqhhFKeCg8AojhYCyDElELjLIQxowkg+H7nK7LEGBUQGPrhh59/kgiSpXx59+YwgJSq/+T//M9+7w/+8PHNFnKMcDylEHrIQo46hEdv53cHJ3h30EaDMBIjNyCE0T0q5jDGkgJ8IF56V5R5iCJNOURCGQQuz+t222vTrdZL2JCEp5MsRcA2+/VHzy7Hcdwetlrrtu1ns4UQDANMBQ0hKDUabxhhox7zvI5iOULeP7Kr1X2apjoE7z0ntKyy9Xrzn//jf/TkyRNC0c9/7ydWj0Y7LohS42G3vbg8a9s2eBuCl8OYJAmlHOyRNZ5iPDj313/91z/72c8Y49vtbhzH7XY7Gu2cK8s6GmxtNhsYxYYuZFlmvI9Cqcjm69qDHIkxhjGWZZmzASHU7PZ9054fn4xjv17f53meCMZ5EZ0IGWPj2GutZ/OJECKEQBkBxnsdvA/jOITgrPUIOAARQohT5JwCLiAQKEbAezWMeZ5DqDabPYShqksh2DGcQhQo986GYEGWpt5b4ANCqB9aKYdhbLNUXN+sCETajM7ZLENXr186iLQay7IkOMix77vGO2O9E4SEd9ZmAL6vgTxAHiAEvPMAY2wfVwWCwIPoIiqV8d4HFJxzAHpMKIcEQBNrXwoCT0SSJGVZugDHcSSEEMKc8wGE4L1SylqdcpGJLLrwAwACCpGlBTAYlSprpOXoQCiL7Pbu7fF8MoztdruezWbb9W4ymQXrdts1enoavP3ii8+1Nm+urh1wXSezLMGUyGEYlWZMbHabQ7O+fHY+mUz48UIO3XDY932/3jber7Mivb8PXNDJZqO1TpJsNltAgFfbA6PYjP3N9VVVVd0gm+6bPCtlmfNEYIyKMueciITeXd9MZ9V+30yr6XRy1O1362H39u3y937+hwBgrSQG4f72ejGbnp7MvfdpwvMitcZvNpuWwPvljXPmcDiUdZWmuTfg0OyKsuq6Ro5jlhbaKkr59fVtmqbOhbwqCSFadiwhTeOIwojR/aE/tFvGRJKlzuhRGzqMrekgAT6Qk9Mno1ZSj4gBSgEnCUQMARyAtQFBxGDAaVn85Kc/e/Hxp9vNJq8YY6KXqu00AKCua4QQxVgkfLtdd33Xtt1+v/nZz35GKY0hNBDCQ9sLIY5OTwC4iWup67r5dKbGkTGmAmAJs5Y7q4uiiOY8dV2v1tssSY/m86urq67pxlFq7bR2AAyHnTk6OW3aUY96t98tZlWaJhg5ay0MIOF8t9ttZeO95ZyTy8vL6XzGk/Qv/vIv6+nk3eZC4qpCCA3D0HVDmqZN03R9zxhvmiZJEhhA9KxBGHrvQYAQgcNhhzHs1qssKzDGx8fTaZX23dg0TVHWwzDkRTWbLYZRBd0DAMdRJknivW/bdj6fhwCazW6xWCwWC8qItX65vIsIRAjdZDJNRDYMumm6oXsfRwgAoJQuFgtjzMcff+ys3u12lPAsw+3QhwDjrgo4iWliwzCkqdhvtgCALMsghFmWL5fLWFhATJ88eZIkQg7dOPZaHwhCuh+99T4PUbgrpaSYRFuuAKD3vmmaPKFGO0o5giRJklQQAmWRgCThxhhKUMKoch4FV2bc2eCmVW3B55+8+Jvf/mYcxoSzACDCiBCilOacA4Qfh2kIIYQp1jba2ALgXPAAAIxBCA8huMY8BORBCJ21IQRMiJQKgAOCwSgthJhUtVIGYjRo63zousGarhv62CxijDlLoiEOQgihh2wZpQxA4JGtTdDfav6EEMPYL45m1tqhH8+P6uqjp7+73g2rnYHgf/e//7/+98DH8c3/6//Nf1wURQhBa22thQjBB1tX/6hUfuxlo9dS/O6EkKjYc86F4CICF9/v3APz+fHzAABiHsMjZuy951gAHwgAauyeHNfSW6fVfbObHp8SgrquK4oioCClrKrJft/c39/WdU0I4ZzHCVAcGcnRgQA/vNoAgKqqYlO+XC6VMnHg+eWXX1JKE5ZqI5umKYr87mYlBMvzchzUODiEAcYwBvQmWZ6mqTWeMkwIOT4+fvPmzfHxceyPKaW/++5bCGE0V/LeHg4HY3WSJBAgjPEw9lmWPF6HmMEcG77ZYh4fsQcxtDNXb97843/8j58+fVrX9fPnz2fThRyl812cdVurY9sala8wiIDjzN8D4IUQBNE0TW1QwzAkZdY0jbWW84AwWK7ujHMIg+m0VkoNgyYUdV1DKQYOt33PKB37YRzHskwpIcpoSqlW1kiFKHPGjlpaY4J3PE2ShLftIUqErdXb7XY6n0EIlVKYUEopBO+JM3GFwIclhONTEOux8M4fLR6ZzjnvAQgIAmStj7uH0c7ZIHhaVaWU0noQyY9xOfkQjNaRqg19YIwB6OOICzOIEFJKxZzmSI7BjM4nk29Wt32DV7c3zXZ3NJ8b741xfd9//PHHjLHNZkUpPzu9TNIcUeQcHIauPewWiyMhRJKWv/6r36Lbu+lkngi22y6DM69evXI2XFxeamXvV+tUcABA2/a73c57sFruZrP56dMLrcbp6fnXX3293zVnZ2d1XS/v17/+i19+8eUPjo+PIuc/ukbv9/t5moyDLrPcWZDn9cuX/+ryCdHmu5///qexzL25uYkzxf1+64IXLBllP51ON/vd5eXlq+++PzqeE4Qd0J9+/MIDCCFQxghOGSfffft1WTCCcJ6XwzCM4+it7vsGYeCtDc7P5/OLtGBMjFJ6Z/q+vb295Zw6ELJimub1ZrM1TiGlLaU4ExRjFIB3BkBAEAuQZNXiydPnt3fXnMGutUmScI5mdemAMib4gJRSIkuEYKpWz59/pNSwWCwAANvttuu62WxGCMuyAtj3iNLR0ZEcxnjMjdrtd423WmsrBIvBQhjT3WZfPCm/+/Zl27Z5mh0fnVKSBI/zgt/f39fTGcY4y7JBjU3TOCeMlgCA9rATQmw2u7Y9CCEopQQRqozdtcskS2PY4Xa7vb6+ir64UCTDMIzjQAgpyxxArLVOkiRaOgfn0yyJLYtU1hjNeKKNjPPnEMJ+v8MEYi6stU3fJyJTo7beHS1m3R4YYzAAsu8Xi6MizcZRBRsAQMY4zikEcFTaBlDkWZZlGMDtvjUuYIy3231RvCdhNW2LGRdZ3iyXq+1mHMfjxawfVSaSsopSfTTqsB8kgNQYU5Zl13Vxe903e8E4QihPEmWkELyoJl3XhTB1rrq/vQbBAWDbljVdL7UEAXOelGUZgpNSAgQBJsYY4M2+69qhF3mWZBXnOcMAg77OMYLWB01QyHLuumEYung7GcdpLn7y0y980K+v3jgLgrE+AAsDwoHGID9EgIfB2RBcHJ5o56NTFQjee+C8owBBhCIaCiMe61HAKPhgvW+GniWi73rvASEEYsIzst81r6+vKeXGO2s8Qsg67Y1FCGBRUIptKpTWbbtT1iHICCEu6AirhagMfr/xIalGZ4KWQ+vNann4xY8/++KLH9Jvvr/6f/0TCuGf/8W3YPpwAB/kuEirR4sPEEKkLj+eFvDRhCSA6IKJIIkRUvGoBgBYG51D3vtme+/iHwQAUIYf2+jH4zzuwpH5pVXfdrAdRgTpvMjv727Pzy8owf3QYgxTwQLEaXrmnNJaag0IQQB4iAJEoWmbw36M2bdteyjAO5dN6Ec5YIwn00pLxShhTAhOm6Zp2xVjDCN3f3eDAcxEAj3Uo7V6VHpMkgR4r9Qo0mQ+n7CEz+rJ4XBo27Yo8vv7+5OTk81uCwD4+OOPN5uNUuNicfE3f/M3SstRDp988kmRl/FC/epXv3pyfjGZTKy1ZZ4b76JDpFEaBGi0dt5jjPu+RQj9nb/zd7z3GNFvv3splZlOpxGBOjqaz6pF1zcAAARJnqXKACkHbxUmMABnrF0flhQznpA3b95cXDwZxxFj7D1XynLOUoaFEPv9FqJACFLKCcEPh30mSkpp2/TW6bKuYPC77c55zQQnhMyPToB74PZ3XQMhEJzsd5uiKNpmixA4Opo7Z4Kzoiyl1UIIrS1j711OHzAXG7TWnBGEYqRHAAE6FxAiASDvAaU8eAQAsiF4bwOAiBAAEAoRown7psMYS6lDkFVVRbEmxnhoWoYRxvhwOCAMjo6OyrIkBEECXQhG6zTN7+5upJSxeMUEC05vb96+evW9VH3CWSGS/X6/3Wym9eT27vViPmOYKj1wwV+9efvm6vrps8vJbOGMCgCt12s1jC+//z6v0o8/es4ZgQEdHx+N43j79irLiiIvD/vdMIBJVRhjrPXLcfXb33710fqTLz7/9B//F/8EYrTfNr/97Ve/+Dd+P0mS77779pPPPuGca2fn8+l+vyUQUEqLvGraPhGFcuCb71+zNHnz9ubf/ne+xCB4Ao/ms2a/A94IRp0BQ9cbraoy8wEwvhCCHR3PAQAiTcpZaa3Vxn304oIwjimVUn704jJ4zTkzRglGuk4C4KMnK/CmGwZKeTWZuuBiwA/lrN0PHsEsz7vRNIOs6un19TeEBik75DFhgQtBIMfeU5ohwoioy+lseXeFIOY8H3pDKd13B86QtSBN8nEcnDbz6dSVQCurlaCYHdrGezCbzSDBnPPdbkfge2cnSrmCsu87oxTOauegYNl6tWc0mc+O99ttXdSTqri7eRu8pwSlaRogmkwgwAhB9/b61WQ+YyyX0qhh/KtX355fHA29UkoVRZHm9XR+8uTZx2rox3EkCKHr6+vj09Ozs7Po4WmMqeuac344HPq2i03A4XBgjA2jyrKsriexZ82SdL/fR6FwllcYI0I4F3QcR875Yd/GcN/NZrtYLBLG2rZNeZpX+Xp5n1CiRpkkQgjhrXPBV1W12+2i9W78taenp/P53Dk3jgoFn2VZ2/bTydF2u/1QttW27ewo7fs+SRIVcwmlnExqGEJZlofDYT5bdKNf7m4DpgSHWNs+REKGIKVM05RSKrLU2NC0e8HTyWRydXUVkTlrTEIJyjPKUmVt20kpZUSDjDF9P3CWweA3651WzgOciAIiSkjIRJ7nuO92jIp0wpRziDBGECX47vZeW8eTAhLzb/7B7z97cr683+yb7nBo+2EUjPo4biUUeOghwBg7+BCOFHzwIeqGcQzGeRThQAidN7EhCC7qYmHbtpwQghJK+dDL11dX690WQqhtQzCCmGqtAQycEO/t3u/TVFBKmWBGWzBKZ6FzLsD359mHB1v8u4B3xpj5dMKg4xR+8vzpsx98cTyZ/bN/8qfQI/AuN30+m4/DGPFdQoh5FwZl7QOkCh8sNiAID0gwJsR5804nDR8dwax9wLzf8agfD1r/KAV+/CGEEGPatM1HZ7OPP/6oYI4nSmvvnRuG4fXr1+dnT3ki9vsdIQRTvtutj4+P0zTtui5u7k27hxAeHR3Npjj25VHzFX9/13XeW4TQ2dmFGuV+v18u705Ozqy19/dv5/M5xnQ+n+pRHw6HJMmm02mep5vtCkJYFAUi5HA4OA8IodEqbhiGsiwnk+nXX3/NOc/zvKzrZ8+eNU0DAPjjP/7jtmsghGmaxjEVZaSqqqZpYhJq0zTaWa31bDaz1tb1lDE2SgkhHMfu6OiobVulVJFXRVVOJlMp5atXryOW7Jxz3kCAPQFJkgTt44A6yxOEgPdeSi1Yooy8uLiw1k4mEyGElAPGmFLsQuj7Ng6WlFIIYu9dXc9Snm7Wu91ub4zZrPdGj2nK8iIdB52mRDnNCaWUQ6jzPIcQAozn81kIIbo6aK0vLy/v7u7i4MEYd3t7O5+dfLgO4+RGa+29wPhh+AFCiLy8uCQ4586CEKAHEIAgRAoCOhxa70GMfI4Xn9KHzJg4xgcAFEWh1JgkSeSaZFlGCIEwRGaT1QhDFMOCYAB92wWKMPS3t9dd21RFWdd1MZm+fP1Ga41Qfnp6etjvUJobY4ZRAwB+/vOfA+h3m22W8N/+9rfffPOdd+j06GixmC1Xd4xgTsnp6fFut5vP53le9CMs8uxXv/rz7775HWMshkYLIfp+0No+ffL8b/7qV7vdbjKZpGl6enr69//+33/27BnnXA+WMfbll1++efkqhHB9fft7P/sFRtS48OzFRzb4cVRVnSdJIgC7eXuVZdnNzU2e50VRnJycWGUDggCiYZAQwslkEicl3SDLvEjSNCCIMYDQQ2/qPFMjpJhqpxEkZV5IOUAAPnr+fP3WJ3neD3q9XleTqTFmt9sRirz3p+dPAWaUOxAQY6yu665dRYhdjzKEwIIDRAXIMMMC8SyrlFJ5ksUpXt/3XGDG8jheyvOcc77f7xGictQQOKUUxGgymRwOB+SDlPv9fr+Yzh4X0jAMh8MhrhnBE+9CpwZC2G53sFY7G+7vl0JwAMJmsw4hCMGryWSxeLpvG+eGy8vL+FQqpWJW48uXL58/+/Sjjz7ebDZd24cQhmGphpExRpI0nyI8mcx+/Vd/IYR4+/bt+fmpEOzP//zPlVLTepKmqRAiSTLGWD2Z7Xe7u9ubuO1Sgr33WZaNUuZ5Po5923beu3i2ccYgADRNKwAgwdvtdlrVacbaw06NUtQlJkCpkVI8jmOa5l1zKPNiNHqxWKRVdjgcAMUQIADB7nBwRgUPJ5O5cfro+DgSJuNrMp8BCFmaeO+jBR+mrGn3Q9tpLQdpAU576d+8uXny7EUEBY+Pj2XfjeM4DMPRfNb3HUYQAQ+B90aXs2nf9ydHU4L86u46FVQLzhIYPHQOEhwOhx3lLLqkQkSsd0xwOUiacCYSniVaOSYSCLub+7siEyG46OTMOJnVE4yCkaMLiGe5Q/skxccnE2PBb7/+5uvffVfawlrbdcMwSh+04LRTA2V5cKAbO8a4MtZZi3Gk/ASEkHchESym3EwmR13XvXl7lec5hkBqSwXnaaq12uy2b97eDKOBBF2eHmdZ1rTdbrdLeMI5984qpcah78cuyeh0PuM8Md51WkKIwsNM78Fh9INqkXKRqVFSDPu2c3p49uxJXgjt6R//9PO/89OPESTgf/avHo5qnDE2KKWMMZTS2F4456KbEsbYWBN94JwNznnnnPX6MVDhkVcVSTHx8yCEYl/+cNYCEqALf9vVEgDgIQAwAOxBrGJ4hglOIOhMb21Yr5dM8Dg1ojxJ07Lr9tHgJbLYrNNxOw7eR7Ul/BAILx7i5LxTARgftLGjUv1kUrQtZxxv1ps8L7q2q8oJhH4YulEeEEJ5nhKCurGbTOeIYKklw0xr8+TJE6XU3d3dp59+cnx8rLVWSltrE87i2WbtPMsySqn1YbffEkK++OIL2Q/xYoYQBAj7/X4Yhvl8LqXcbrd1Xed5jhgFAGQBijxACM+m067rAoQvXrxgjDFGjTEIhlgozOfcDS3lDOKAOVkt75Ikw5R6BKMfobXWOdP3B6VUlqeb7W6UIEkSAAYIHwAUSlhgbLnehgAni/nNzU1VFlm2WK7utDWEV4emm88m/ThYp8o8NQYpqzgB7WGDKIEoUEq7/nC/vKmqGiFwOLTGBWv8mzdvABCP61ApBUOIXhkAgLhKIUIQIQBxTNgclSaEEUI5IsMwaGWjbZ9+mDCjLCsxptEGLnopRIwgBFeWJWXYOVdmhRAMvUuUCdYZraUc+6Zf3d9P5hNgvdaq65q+3S8Ws8lksm/2aVVAGJr94XieX11/f366KMvs5fdvJrPjT148D5gQBDNOV6vV+dnxpC4P+/7q+iZ4+/nnn/bdoWv2t3fXRVFkaZYkicjExfnJbFL87ne/tcYcmo5x7L2bTCZff/31syeXT58+f/Hx877vF7PZbDalBH799Vcff/zxdDa11mZZMplW1lqYeIAcYjQgWxbF6eXR/f29do020ChJMVqt7o0xy9VdPSmhDwEYQVPCRUx0NSEghNI0dbZvxwGAgWIY5RIUk2bT8qxU2giR7nY7AICUQ57n6/USAksgYgy1hy2hmHEipZTSz2ZnSZLcrPZ5Nc/LyjmZJRyD3AUPAYAIQ++tlVK5dnCLI64pnR+dPv/oYxI0pdw4e3I6DcFTTBEiQ6+Lomi6Q9M0RVFTwassvb+/hwAsl6ubm5uTs7M8zxOROve+qdjv92/evIEh/OxnPz10xpmgtU7TFAKhlCpP8916g7BmGCyOiyzLjPXGDgHnLAFmBJzzJEmMdUkimqZZLBYff/KU8NQGm1dZHOYPXXd3d7NerwkhpCzLt2/fZlnmnFssFhGd/tnPfsY5N0rHJtIYN47jar1tmyZWxMfHx5ENKITIi4LzBMIwjiMhOEkSiALFUEqplDk6Ohm6/uys7pt2eXNLCA7OC8qAs23bxrgrhBDGILKx3r59O5lWs9ns9va2rqtoF2e1HAeVpoIQHPHax+uVJEkAqJfj4XA4OTlxRvV9q2QnKNvv94iks9nsL3/zq7YZnA1VnRdF4ZyL3JwYRIUQihmIQRnGLSYIIeSdS5Okqqq+7U6OF13XBY8QIt04RglgtKOglI6joZhMJjMh0ryYIEghBEopJkBVVcCb9Wq/mHOMMfa473ujR+89F4nWOuUEJaws6mHURl+WSXZ3v+y67vt+mE0n2pq+bQSjWZaoZkAIRgQXvPO29d5766ItbZxV/P7v/75z7v/9T/6L1WoVN6OYdnI4HO5u7hGBSSIuLi5OFzNjDEI4y7KIcW7Wq2jSaZ2OcC96sKdGzgUfHubAj8Pe+BrHcTqb5Gk2dA0n5Onzs6rIVN9ud8uxWdcVm56cv+9EA/LeJ0kSId443IMQvstcolxQKWXTNJwlaZrF5jiAv+UUHYeNj0rfEEL4QJjsvQ8APr7fv3OEfsRHm6ZRnd128vzsWaeG6XRKqVDSHNomij611oSgk5MTKWW8CFrrsizjTW+bcbvdjmN/enoq38URxskNpbRpGs55RHd2u93z58+7dnE4HDAmq9WqzMqm3Z+fn7dNr7UOITDG+r6HBAMAOOeUcxRQXdfb7b7ruqdPn8b8g6IoplO22+1C8NGrKy5gCGHT9UdHR977cewfoWhCiIfgk08+6brOex/1HkmSOOeMVkVRjKOijOZ5fnN9G6nvnHCIAufMe19VBWNit9v1fR+lrrvdertdMkrbtk1EprW9ub6jDHvvjVGTSbU/7PaHDQDABw4A2O0OCOJPP/386uqK86Tr5HZ3P51O16ud1pazBCF8fHxstWp6PZ3Mu7b3znnv16vtbD5Z77YhCXVdN33XNE0IARO23W4RwhHUbDqZiYxzDsD94313zlGMH5IrAYjCDfAOA47L2PrwSKIuikKOFkJkrYuGo9ba3W7HOY83PU7youGiN0Yp5QOOKzaaiCmlHnhgIUAfiqLo225SlU7qZr/cbdd1XU/qWggRaSLjOMZQqeghZbR7/vz5ere/vb1JshwiQCDSWlttYpTFMHbTafXm9ffHx4s8z63VVVUoZZp2W1SnUg1Fkf3ox1/eXt8cHR/f368+/vjjXun/5P/w//xf/kf/4dOnT3/1F//6/PycENK27ddff40JiR87y7JhGOJ0oRS51jZN2fnFk0OzIYTM5tVvfvuX9IsvYfCM0tls1nUdgH6z2VDCKcPBj9h5TGjkCcUUHIhADIqIacEJZ2roJ2W13e3zPD9s1iggFQv8Q7NYLBhjbSe9D33fT+aLsixjHECSJF03dF2fFnOMYZKk29XGe2+d5QxBD733yAM1DgE46HQghJJkOjludzfeWwj9druBwDOaDIMsi+lut0MEvnjxYrs9SG3X6/V6vY4EmrOzM+NcjEyoyhKAB2Jv13UnJyfnp6fO2ZOTo7gNHg6HmMozjv18MbWujd52u91uvlhIqX/96199+aMfO0kIZl3XJWlhrSrLcrm60aYv6kUIrirLzWZzfHxqKjWfz4dhIMvlen58hBD66KOP7+5uGGOEMARgnpdKqRjkRCl3To6j2u/3ZpQvXjzPsoynSXzUlVLO+tvbO4wx56yqKhDCMHSEkLOzk00j9/t9VZTdoWkO+6FtjFWX5xebzYpzTgnijCil1NATwhFCzpssT3a7nRC8ntZSSg/CN999++nHLwhj3rvDYWetjqmI8XVoG2390dHx4dAQQpxRD5esa2fT406a++X+frmFBOdpyjmHPqih7/veWVOW+Wp9n+d5cJbT1FotODZKGj06p4XgWSIun5yO/ZAm3AfcvnkjGE6LmhDS9oNxPiCO4AhCcM4RJigXLBHGGB90VeYUsWHsLi4uCMbWeSo4J0SO2ApBmTi0Q5rQABChoGTZZ9nz8/PTV6+Km9vbs7OzTqlf//rXScqzRCAYplU5jOp+2cEACIIhBIw8BN4F54NOGO/7jqDJ08tzniZd1/3q13+xbw7D2EEJXZZttnuAAURoNq0n01KOLeViMau19XGIDSEMztoAEUGE0RCCMc5aC6CHEDya2oMPycYACJHe3tzleR6M81p//ukfYhQ2m1WaiVkxISAMvX5/ABPzEOAVh88ARDz4Ec2NJyvGOBEZxiR6woDwt079ENy7uN/HDwMfBcEhBAAQCAE+qJLCB32w/+ijj5QyiLlhlK+v3y6KjOVsuzsAgOp62jSNc45Sjgm8vb3P8xwhxHnivfUOrPfbSAebTKo0FfvtVgD2rgOuhBDL5bIoCi5EkiQR5pBqKOqZddBay3iS5YmWElIPqElZXtd1/GA0eqpDIERKGb+6usIYP3lyAQDYHvYhBOFFDmFZFgiBcRwxCWUS+airNM33my1CgBCya3YIoclkNo6ScLbd7rMsi+o1CEuGCYRw1MI4V8+mfd8Pw8AF88EJLkDwnIth6LMs896XZf4Xf/EXbdueXl5EyECIfBg6KfX+0F5f3z49u7AWayM5p7vdTggRgsvzFOL05ubm/Pyk64b15j7eOIyxEAIT2o8DhHDT7IssRcB1feOhuFuujxez7XYDgsuLbNc2kOCmH2wAZZn3/ZimqTbu7OzcOXd9c5cVkwlNhIi978MBjICHwQEPMEQPZAKIHYAEIgBQ9Dd1AUCIESQY4wAAIQwhr5Q2xsViKIRACHLOAAAYo0aO0Ls0TY0cIYFhtEM3QAgxBM6bYRiMMUVVCMY5oZhAguHV1evI2d7t19dv3pSTmqXJZDaz1hFCEPQYwzRNfvCDH9zfXmFIspxenp12oxy0ybnou4YzVOclAChLkn42ndRlmtDrq9d5nkHgg88EJ+vVxgeOYcAYJZw/f/5suVxxdp6kYr3f/Xf+W3//1etvf/D5pz//+c+iwsIY9fOf/1wqtd1uMcbHx4vr62ut9cnJiXIkLXLrAWEizcvD918Tgo6OjoRgwAdOiZQ++tJrrRmFMCClFAGw2+yqSb3dbufTmWD0m5fXdZmXZZ2JZLNe7jbbIsus9WkqhqEzxmCMtRkZI3VdKjVaLzHGONg8Sw7bzTAMeZ47565v7yFiSrrJpOKMWDsSgpv9WNQTRhMEhY6iBh9dPrskz7xDi8Xp8vYN5+7QbIKHZTmVaiQESzVYqyeTidLj4bBP8+p+uT20zZ/+6Z++ePHi7/7d/5Jzrpejkcbb90Ycn332mbW22e+SJOn7Hca4H4bZbG6tZYI0rRZJAVxa8wxh8Ktf/Xkz9Ofnl8b5q+vrZxeXFgZr/Ga/uTh/pobxGB2/vXpFuZ1MJpgwTMR213HOt7s+TVNCKY0BpZTSyWQSQhBCpCLRJljj5XAIISQJubi4kFIfn5y8+va7y8tLSumoFaU0y4pxHJXUn3zyyXq9xhh57zljk8kkZmd+9snFV1991ez3CWeXl5fru9sQ3MnRMaJsGAbvYgKKARAbY4zr3OBjiIdSkjC6Wq2EEF9++eVmtRRC2CBBAIITbd57QWdZZtteSjmdTmU/BO/2211RZpPJDGM6XyzeXDdfffP9F5/9oC4L7aS0rm1bSqng7HGaGpcIAIAxNoydHAYKEQJwsVhkqfj+m2/1KB30VZ5rE0IIWZqGAK1H7WDSNPXObbZLKeUwyCKfYIwpwBD4vuu6rqEsYQgp5wBG8EEO/4D5p5xjTLyzlHMCgaP4sxfPnlycOIsP/YC8HcdRDr1xniXlarshhKhhxAQiGCiCiFAQiNaq79pEpDCAb7755uLpk2fPnjVd+2e//POx69KitNamaSrE9LDfQu/vr99ySjhPmODdICOfE0LoHEiyxFozjmoclXfBxNBDzOC7czc2E48XX2s9jqrv5eXp0dDu3759+8WnpynHxozNqClmAb9nN1irKRWPflU+hKgEiE84hFBrFfmZzobDoXHOMfY+Kgo8xC2E+GbwrgOOXOh3Nr/w8SwHAED0oFpmlPWjj7Zretw/fbroRyVVn1uS53lZTI1Vk0mllPr/UfVnv75l+X0Ytua19rx/4xnvuUPdquqaupvsZnMSaWuiFclGooSQhyCBkzznLUHytySAYdiIFQhwjCQKBMWxKIuixBbZIps91HinM5/fvOc1rzzsW1Wt30M9XJyqur991tprfT8jAMhaOxK9zrlhGPq+BQCMTwkAMMZdTafT/usJGABECMuyIk3Ttu0F4xBgwSMcYx/Y+cmTzWYdgOn7No1jTOD777+LIO87OYYMz+fLqqkJo977zWYzGrJHoJ5zHkLYbDYtbdM0zbIkiqI0i7XWnR1OT0+rqsnzfL/fSilns9no2vTe67ahlI7QmbV6GIbFdNY0TVZO2rbtuq7rOtm1o0ecEyxEMu5EpRRC4O7ubtxZIDiMWZqm6/U6iiLnlBDi3XffnaT5MAxR4CNC673Vxl5e3mZFaa398Y9//PTp0zHbLY5jCIM17v7+/t133w0h3N/fAwCEEEoP0oS+l199+bJpq/eeP/cuPDxs4jQ+mi3qur65ucvSIk1yqbVWNs8yZTQAgDPR1C34FRYAQ+QhGoNTMHkbD44QguBbiQBCCIC3f6KdAwAlSeJ9NxLAfd9LKYVgI6kphEAIO+eklH3fg7ftZX7ERQJw47vCKIkhIAggRxjBZuj367VSw261llIeRTGhAkDinQMESClPTk4YYxDaOI6d8c45pYcoYhAGgsN0Wu42m7ar+76vDs1+Xx1fLAlB7777XCnVtfV2u8WYXl1fLo7hs8cXq/U9CNF+vzfGCRG33WE+K5R6S+hYaxBCSsk4jq+vr49PTkYU5JvtY4zBhEVRsttWVdskiTg7vZhN8rHJR8qBIDiC8zc3N8vlcjqdBu+jOO3kkGXZZrPp+x74MJ1Oz0/OGcXbzS44Kzj31slBYzhEWZqnWVVVcpAYouADDCCNE6vCdrcHiKRp2g+qqiprbZqmAIAoihbH8yjmq/uboT8s55NJOeNx4j0klAOEpNQAoODs6vbaQmJ7GSMiRLTbvXn85PSwrVIeQUa0MrtdnefparVabzdJXHz++edGDcaY3//93z85OdntdkopgMGzZ89k1wNQjeuEc66UGoNlrFNJkkQxH4a+qqpDtaOYNE3FWRxCUFoymg693m6qd5+/P2h9c31/dHJsjN7c3Fhrm6Zx3jy+eLJvNWO8LCbOhq9DF+I8L8nHH3/cySGEgClCCI0OE4yhD2GxWGilOKchQGs9IQRq8+TxI61U13U+2Hi60FozxjAiIfjlcpEkSTPWaQHotDnIXVV382khhyGKuJFqsZg55w51BanYrh7iRECMjHF5niHCEaaDOiDg8jQaMGjqalLkCKGIs/PT4xBC3zVd1yEMvwmFAAAkcfbyxRuKCEKIx9HD/Vpr3XVgPltq40xvf/7Zl9aHd997JwAvKBm3UJ5lztnDbn9+ctx2NcAYQB+8FYL3rfRec8aGvtfKHbYPmIDFfHJ7tzpazqW1q82BEhjFiQG+7nuCOaW8AkD2rZFG9r13msXYGEUpXC6Xm3WFIhQzprRt6gPwlhACEPHWDNZRJgghCPsQAoCeEJKgiGCsVfPBu08Oh8MgOx5lu6ov82S7HQz2AASM8Gw6SSLunFFKKRP6vrdOXV2+xhjHWTqZTZfHx7evvgTe1PshSpNRW5sXMfDu5uau760HwAZAKRo70h0ERVnWXava1jmPEGYMg4AA+FZlPb7afuVM9VRwhkkn5XQyuX+480bPJifVMLgAG2ks/Nax3WsVlBxhZO+9/bpGEEKIIGSUOquBD966oZd91wkuRksMxhBj/LVQC8Kvgzh+BV5Goy7aOf+1+cQDABBA8G2tksMIaDnU9WFeJCiKeBRREFXt3lnYDWa5XDoXkiRRygie3K9XIcDlchnH6RjBkSTZWFlIiCWQ/LswgFDKJEkWgh81EwCAEcyEiGEu0rIE0M0W07rZHw67dpBxxLU1BIQR4FksFg8PD4d9/fTJE84548R5Y53mLBIRR3iyfdgbQ6WCEIY0TcdzIgCXJpFUwzg9PDw8bPaH4MEISocQxj/nhDpsHh4eOOfGKAgDCl4wFPGCC7rZVJiErhvSNNam74c6z3MRsY8+ft8YQyl2TmtpT46Om6Z5cvEYIKi19so0TSOljGIex9kwDLqVGLH7+7v5fI5JaNpqUpInTy9Gvj+E2f39rbfm7uGOMxaAHQZb5pN20ILR4NzZ+UkUifX64fjkkfUeEVJOJ9Zmfd/vDnvBBPBhv91FWSJETIlI09w69Y13MwCDsLedDCEgxBBCxuhRTv920ULEUPAOOBdcAELEo/7AGOOc4ZwKwcamyiSJmqqSfUsIsVoNfZBDP77ouKDaSKl67x0hhFICQ1BDNzQ1BD6EMAx91+4BAIfD7vz80eMnz1yAg3KEkSRNZdenMRm9nWmcDcOAMeq7mtkozQvrjB6GLEtjIdjJSRTF/+pf/SsIPcHEOxdHXElCCNlsNqenp87bm9ur4Oy8zE3MV6v1ev2AMY2TTGv9+PHjKGIB6NV6U2Q5Y+j+/nY6n0ymBaYUAJSmed/0ddVOFknfdpxHiQF9UxsZppMjTpPbqy8oJmORQJIk7733nTRND00tKANQgwAZY7GIrDbWGasVpXHb1kkUDV3XNI1gHCCPudDWIWu/TmF0EIZqv+Wce6cF4wGiYVBJlE6n87ZtvbEeQhf8fDEZ2gYAG8dCDh2GQBkfIELABUJ4kjDBD/v1w+qmtTpCXGKc5nk3xLe3d9DDL375FU7Ek0fPOMd3dzdFURRFcX+3mU6nXBDGWCL469evRcTOzo/yPJ9Op3maAfAn41q6X62MUn3fHy+PnLXb9UOUZN3QP9yvpZRnZ2eIwJ/85acXjx/NJlmcWOcbpQNhySydXV+/3lWHoshPT0+iiHeUmt70fR9HIngVvBYcU5J2XTednMRpQpqm4XEEAKCcjEFfI6ZvHTHGckarqhkHndlsVpalV4NSKk1TiIIxpj5URVGAAIMKlNLNZuOdCyEAF6Io6rpO922926RJMjhLKU3i5HA4WGutHay1oxeoqTcA1DxKuYDTctLLYdQTjnTg6enp7e1tcGZaTkJwWnaUMEi+tQBWVVWWpfd+MZvXh/28nFAITABNM2DCv/jqyzeXN7/527+7WCz2DzdRFtd1PZ/PEYTG6LFgp1/3eTJRSllrnSMQQkqIt67vuu12zSnWUo7bD2AUQmjbNqIsYpHA9Gg27zrb9z2CY40GstaqfogxssA4p3nGGCbOWkEpEoIzQhAIIQBEprNYDq3WlhBipAohFEmsjLM2ONUHowgKWSLm0yyKM0YPRRrBAATjzijozNGszNJYKUkI2df9cvFhmqaPnjyZTOcvXr/inB8dHXWrG6lNCMAYI6V85/Gj0+NJ11QY081mI7XxAEGEpZTDMCRxvN/vlTXBYwQxRhQCGEAIIURxpNTbIfhXzx5CCCIEeGutbdv2u9/50HtPKc0p//TTT6fTqVLfYjtlmnVBjh88aiW9f3slB2CchsffO4QwiROEkPXfyq/Cv+v3/VVyF339ce4bxZb7Zj6GEGJGvQcje/fmzcZTvjg+wq53LuT5hDGxXq+X8ynGOE25NW/PsBEgGSVRWuuR4iqKAgMope7BWzM6Z4kxJnjIudBad62ilGbpRClFGVPKGON8MBQJRiPOUiVtdXgAHt7d3U2n07bpnYU8Eu+88y4laH84ME7yPK/rWikVJ2I6nRbJpOs6pQbv7Xg9R4h474dBYkI45+MOTfJivdpUVcUFG/OYoigC3imlOOejBxQAMJ9MB9kxgrUaOIFdfSgmp1rrtm1H3dnY9ooxdkrGaQacDDaU5XQYBiZo27aml8+ePRuG4e7u7ssvXj179mw2FTc3Nxiz7fYQPC6LqRDi9vZ2JE2LfA4AkFKWZXlzfZ3nqaCsdc5BECcJJ2ycPCgVnCURJQi4qtqXZWlNsCbUQ1+W07Kcb6v1ZrMJHi0WCxF9+xLQw9vQwZGqH294EL1dqt5/U7L1VjY/Zr9Y6+I4HuUI49rw3g7DwChFCK3X6/qw/0YOrbUWjo0YIcYohKC1JhHUymipQPAYhuD1frvGCOZpVpal4CnmvO9l19azcvL06dOrN1+OUEqz3xFCjDFZlikj++ZgrR1D+kywAeB+aJIkFpxnWbZarYyBFxcX9/f3aZoCgCbTMoqEVgOEAcLwzjvPrm5uq6opyiSK5pzTuq4DcFEUpWkagru4uMAYU0oRIeMv+nA4HB0dWdmvqw0AwnlkndRaAw+tduNG45wvl8u6rr0HVVVhSqy1Uqq8LLuuGyXQUSwwwtC7o9mUEKwTAeHcatN1HSbMB1vkOYSw6zrvfd+3fdtSSrVyVdUQSnmajr8kjHGe5xqkeTlp27aq9otlQTFt6oO3LpumcRpBTJBD08nEqOHu9nLzcNsbdHZ03Clzf3/5i5/9tCySq1evzxZHGoVXr1598sknnPOrq6s4zabT6e7Q5MXxCGM8e/aMUMQYKctCyq6p6h98LVa5vLzklAohXr58iZEmmO0OdwjjJEknk2lZTiAEy+XpblvdXd/s99vprJxOyG63m0xmH3zwyU9/+hMpB+99U/dFWlRVBYJrumtK6XK5TPOScz6+jR/WKxJC8MY6ECCEFLNRVSuo8Jw555RUclD7wy5N0+urm7wsvBqEEJxTCLFUCnpnjIEAiYRZq4e+55xjAPq+p4RQQgQlwRqMYd81CKG+Z1GaOIgoov0wWA8opmlRcia4SB2A9/f3I+e02+1EHKWxcEa9evElp2y3XXOKMARRydq2+WbvQQDSOPEePDw8eGsiwYZhWJycY0Qubx+qpn3vow/Ozs9vbi6p16YxCMLpZFLXVRJxivO2bbVUKENVVUEYjFIYQoJBXdfQu6LIuqZ2RmmvlVRpEf3GD38AMCIA+mAZZ1GWI9zJocEARJw57a1WARiEaRRx2fVjvZ1Rg7EIUx4LhiEYg5cDE8EGAlHMxaDV0EsDldV6GIbusIuiiPFYaxZCgAiWk5wLZqxEAAQcggNxxPM8CY5lWfb83clisWBMXN/czWazH/3oR3/8r/61Uurx4zPjw3pd7feVMRYCm0TcdCGKoqwoQTcobaiIsLW90gFBYzyEmBAUwtvUN84559w4ixAJwY1H5jcP3wNkteacD009P55vt1vO+X67JlF5dHTiEZwn3ybm311fnz96Nr7+EEIBgBEzdM6BtydlGG8wQsSUMGMMhqNFGH5zlIYQAAgjRDyigiNW7BwAIBBCR8hxfAWPPwwAkMMQc6Zkf7SYDx2EIs1yzjC0VgCA0jSdz+ddVxHCIMDaKyai8VTr+nYU41hrESJlOT1sd99Ibd+OXyGMxH8nVXOoxmsHxrhpmpjQMspTmmite60IjvKSU0r3+3WZlV3ff/nFi7Em4ezszDnXf+3hqevaQ884ORx2XdeV6TxORBTnUkqlBu89xqHrOgSgd6bvNCKYYBa04ZzHcRol3Fk73on10I/CNyklC4Qx1tQ7502n9XiZ3h+GzfaeEHR6elxVe8ZQ1xkALMYEYxCc1Vq37bDb7eI4fvr8mWA8OPvi9QvOo3wybTr5r3/853GcCiGMdUmSXFzM83zqvd/vt4yxOBb1YRdx3vX18fHSnyyKLEMABgd29U4PvUWyb6XR7lBXRT6JREKwiZJYy2GUIhNEr65ujo6O4jRX0pflHADfdd/GjCs5ACZg8JRiFN4Kr8Jbt9h4jQMIYoQgxIgxJiA1xrjgYIDeWCUloYhiSDiXUhZFliSJtyZ4Paq6rNN93wfgOGdJEnPOnVFN0+w26xACHlPSIZB9q2RHKTW9PDl/ghmVNuzqBngTQiiKsp1NpZHehTiOYQBG6a5rnDPOhTxPlerSNJ1Msq5pvQeRIJzQRETHi2UUcQ/Bs2fPh2Fo21ZbxRmZTpZa9tPZI6XMry8+2Wx22r41oWRlPuoVhq53LpyeHg9K7/d7wthicTSZTB5uH5QyAA2v33w+9H6+OIvjWA09gi4EY61lMZNSemPHUhZEKGcceM8YQIhwHgEAjk+OZNd6763tu34YL8FaS4jJZDGxxve9vV+tF4uFCx74wDnP83K1WsUY13U9mc5Vr+VgLrK8Ne3dzV26fDqdTuu6zvIEgTDIBgBPKKdMIMI8AsEDj1Av9eZhdXn58ocXH8QRvV1fXV6+zPMiiqJpOem6CiIQi+Qv//Iv33n69Oh42bX9yfkZQGuEfJJEhKJpURKCAQBXl6+UUlpb8CP4DaDVNF11aJIkUe2AsCWMN20/KDObzd4pF1999dWgB8oJROJReTbCh8rIv/r5Ty8ePYmS9P/3P/yTjz764GhxEsU8z7Ltdnt6el5VlVJmeHiIokh9nRZMRlEl4ayu69GnDyGclRMhUqWHvm2898fHx5zzJE61NVAwQkhdN3GS5Hk+3pcxpofqMMoylVLBOillM9J70A9dB2FYLpdSSsoEooTzCAIkpQQAMcY4j6AP0prtvso48d4bqbI4cSAE59u64ZQlSYJhSJN46JuqagL4d8KY6qZmlHdNzSj2RqdxgiBmPFEKGg2Wi0K2zfbh7mieRSw+OjtSSg3DkKexUgOldCTPuq4riix4TzB2CEkpI5EMbT8G6NR1iwj75S8/Wx63v/2j39zcXVV1HzBVFrpYgOXMqP7o5HTMUqYQBGuttkkUI8ik8kIIRKj3rmt6BCAhBAbQd13EiHNODh3GmBHsrSUYDX1HMap227yYZElsrfUB+wAenSwp+gwAEAmGgymSaDHNI8azspguHydJUlf9bGaur68XJ6d/8Lf+ZlXtf/bnL773yftGqjRil2+uBeOy77q2gSybz6cQV5dXt9p5IQTBzDtEMHbeBA8hRCgg7603VsPQdV2AiDAMAfjVOkKMMUJg6LpJkTGCMAQvX75Ez06yIHwIIdi0+LY48n/1n/4v/pv/+/8ny7Iiza010mghxGjgscYAALx3oyIs2EAIxRDp8Pb/9a2v1wcf3KhdR+gtLv2WoPPOWo8QwhBABMcxBUAPA8iT4n51+/1PPo7jZDHNqmFIopgQRnEJAALOq37IsgxCKAcJIYqFaNsWgBBF/O7u4fHjx865yzdXXd9enD2qqvprERAAACilkfMAAGf9fL4IIUipEUJFMemlstwIIaR1SZTA4AGAAADGRAjwww8/fvr4nRBCHMfaGghR27bG2ijmeZ4DgOQgAQxlOeWYN03Ttm2appyLrhu6bsCIQgzGKLHxn4SQUfjqQfDWOW/zPCdFOYIKWVYIwaSUzlljTdd3MIA3by6n0wnlYtSvWev7Xk6n865r4phareVgOBNamkePHgEAmrr9+S9+mecpAGCz2V2cXRwvl1GU1HULIcQ4U0pxlkLAGIVHy9OqqvpO1brJ87xMcy3lfDrd7XZlXhBOp9PpYV/vdoebq5vF/AhCvFptHvGo62Tf9wi/ja9SvV6t1oxGJOHTyayq9kVRMB5/8yuwVmM40md0jIPGGHsfQLAIIYgJQgSj0SgPKaHOQSk1xtjZEELgnEMUxqtPHJu+b8dHzTipDk0IIU8gBjBKE8YohHAYhpH5kVJyyrjAzmpn7H6/U8pQTLSR19eXDrOLp+/Sk5Pt+qFpukiwJIqdcyOhoqVyzkk9GKMoJmPBa13XQoiIizGm3mrjjDVKy6HjQsAIMkyEEBHkTVP1fZslSV233vvq0ACAMEHO29HgBwCw2ozCBUpp5HxVVSEE6IPqh65rkiSiBJydHH315dXq4eri4iKJBQBov90E75I4Ukq1bRvH8WazEUmsdEijWGszDMMwDJNJMS/mKICu67wdjDJCiMFoAFAqUiUNQiTLsr4DXdcNgxpXadc0URRBH56/+74yTgihjBmUhIhc37z+wdOPRwwjSXjdbIO3h8OBYpbkC9kbSHAIzMjOWxm81koCq6v9um32T55e3F3fNHX7m7/9O0VEP7+58w4Mg6yappwUo+Dx/Pw0zzhjDMLQ1s1uWzdNxZgghHAWA/B2qOOcr1abZ4+f7Ha7zfaQ5jlUNs2zs0ezJEm++OKLoii6l68Zoc/ffceYIUkF5zwEkCSZkmYyLf6jv/cfQhiCDWka29mEEMQ5pZjs93sRJS9fvH705PHhcDg/PydRkgYEvffjqxDCvOuapu+4B5TSR48vmqZePTwAAAhBXddFRHhnx6QOCPB6taKchBCMNAD6qq61lt77ophYb/pORox6gOq61dZBCGezBSHMORdFsTPeOl/XLfA6z/O6OgAfQEAIQy7obrdDCM2n5WazmU0KHiWMsUF2R2eP37y+8v5bbW3X7Nu245HIZwXyDngn2w5RUA/mZtO6EHVVR5HKc0YFppR64Pu+SdNYyh4jwBi1GvW9gjAEb2xwnHPg4WQ+3W33qu/iiNoB7JQBFi+Wp3Vdv/zysw/ePV4uc4hF3dm6s3cPm7quEGE6eGB0xI1gFICgrMcYUIa0hcBbEJxsG86ZsQBA4oHeNRoAH8exVBIAkMW5MWaWJSEEyhmhnDHhAewGGQgqUtr1PYZg6MC7T48zQVJG58fzvJzm5Wy12Upn79ab24f7xXL50ccf/v3/8O80nfr85c8vjnNgEAMn88UkFRSYKYhypc1ms4kEdT4wKow7eAAJQSJKpOytVBQT561yMjjwzvOnrTY3l7cijmj41gdsgoEuQBiCc2eni1nBnj5/Op9nUTyx1uB/hysAv/4b3/uv/+E/Jli0TQ9R8MAiAm3wAWNiASQYIR5CUP0AMYBGBwgxi3zwYGybgAjCYIyJBddOgxCsMRBiSiklOARgrfeeemcCxhgCbTWEAXoQABhAQAjMphNMKeU0gwQh1NcDJS0AaDIpfNBWa8QYoaipu5Gv2u/3p2fHWcJXd7fL5UnEedXUVdceL482m90332v1cHt6+qSqKgC9M4YxGnFhrPLOxCLp+36/3+dpYvVQ13WWZRCFWLDDYRuJxPmglFJGCSGkkTwRkzi21vdSJ0mUpqlSCkHSyjoEyOJoMBYQ6iGFGPAoslY7iDwEwINh6K21GMNBeqXdbDaTnVJaR2W5qyuMCaVctwMXxPsQZemYFnYU5RhT5TQE4HA4JHGh1dC3ndKqbqokEllWNF1dNR2NRfDAaXN8cs4p2W3Wj04fGWP6vlouj06Pl7/49FMA04fVhou463slZZrG1tqqqjhFbVtB6LmgCKHTk/O6azHElPCynO731aOLJ7PJdLvdWq0eHu4wAnXVTsry/m4bJ0Jbszw5L2fHWsuu7raHLSDY2W/FgJQGAJwzPoQQMNHejWo873xAAATvgg2QcCYoQMYY6+GYfaqdZDGRg9bKdu0QxRxj3FSt1rIhJM/z2WIOIVzdXhOC729u0yKPoogQIruh7+VkNs3iyHbd9f3tbr8PLnRdBwOYlnHbHO5u3jx+9kwwMp9P5dASCwhBseBts69NJ2WfxgkMPo0TQpH1DjHSDz0NHlOijSTIE0IwxnEipASMMaW7t6E0mE6LqbFqFOt5B0KAfd8Vs6lSChFkje47naU5p9R7P1htlSYIVk3T1DsAfZpEbVdLzffb3Xfef/7yq8/evPz0yZPvGGOiXDgTKMVpVCSCI4ScM1LKyaSAEEICnQtcZKOJLs0L47yRA0CeiYhGUV3XWmutXSQS7yVljMdJMZs/3N55bxFlCIP724csLYwx2jttrUizcl4ea89ifmgOxSSrD7ssTZUappPi4X5db+/zsgAUUeKcHlS3A0GfHh0zpNqmb7uqPtgkiWfTibbqoepoFJd5URQFgZhFwrytZyWCE+fMIOVYjZAkGXDeehDnxTcHcJYny6Pp3frGOTdZzK31kMAojerDOuIIItsPVVHG1b5d3z8kKa9t+/TpO9pApEGrm8s3mzxPZpNiU+/u7q/jKHtx+XI5zZOkODo6oYSfnJxYpymGiYjIw8NDUeYjXjc6R4UQSZJ0vbq5uYmiaDIpx4vhmJAQTIAQdu1wf7dCCFGGQyBd1zkH6/ownc9GOLCqKgBAFMWTPAshFEXhgq+qSmstlVkslqqXbdvzSDAKGedaDnkaD9oDrwjCQ9cjALVUq7ajlE6n06brI86r/f6muZnkk19N4m3bdrGYG2edM0VebNebpht4pwJNVusDJTEOPqIkz2PpBuG8lqrM8zFCbzopNpvVMAxluQDQyqHN07ip6zHF/vWrN1oPiAtjTJbmu3qo9puT0+PlbOa1PD46tYAeDtcnyyPG2PX1dZ7nGEA9SEADBHisD6vrGgSXF7PN6sGpAYQgBySiiAkih4ER3A+9VkOeZ1VVIRcOhwNCJM3LNE4e1pvjk7MiL5iQUusP3n/vP/9f/yf/8o//mBH45PyEEZDGbD4p50dLA+jp6fG2asc4sz/90z8VnP3+7/+1/9P/+aN/88f/+E//6J9keSx4TDHMsiLhTEH681/8suu6pumOjk+6YSCEjU3Dh8OBUDCbTSkgVbWfLo8+/rUP/73f+f3DoP+L/+r/dnN1ic23B3Df92WaW6+D14KRJ4/OsyyLkpQR4b1XQ6e+rYwD//Af/qMyz5UaQggIAhygVGoUVzCMtTaAIWOMHaVMjPRtVzVNkiSjML5tWx9AFCXWKIRRCMF7ELwLHmCMMUEYU0KJGjTwtmmGKBHjbAE9bKrtxen017/70dOLc+eGpmkCADSn3oK+7+7v7rquyYocIeQdiOO4rVsIwW67TbNYCPFwWG+320gk3/nOrG37q6sbCOE3V4sR9uCc7/YbCGEUieB8nAjG2Hq9HUW5BOFBdsHb169exLEoJtMQwjAMaZqnaTrSveONYfTZU0oxJhBCxuA47kOEOWUQYM65IhpDJIQA0I3/7mgKH2ObNpsVF8UwvE2/s9YhhMeqD+uM96Cu6yyPCGeyk5QwbZxxhhAmB+0snE3L6+vLAC2AYcQzyzJP05zypG06ilkyy7q2VkojhC5fvyknufcOIfj+d967vFyfnJxEUfR2kosSSnmapl1zSJIoEmIyKUZhLWPM+WCkDgFwLrK0GIlqY0y1Pzhr57PlYV9b6+Wgy+kkSfJJOTXG7A8rQrHWOkkW3yytm5uriOZpNiOEGWMABggAjEiAGkIQfHDWeitBQDFPGBO611GUQBgG2Y0HGBjzUB1om6brOs5pHMeMMWu9tbZvu6ZpQwijUiTLstE9j7H3xnZt8+rFV3cPqzhKnHP7/SH47uk77wfCVd87HxBCy/liv31AAIyqiDzPGSOCcUYoAAhACzx0HhwvlhhjZ2wSR5TS+lAxQgNwXdc1TZOmMUKo6zsQkGaMEBKJJBLAGAMhTpKkkwNGCAIweuFgCKPQDBJa1y0jlGIm+/70/Hy/3QEElVKcR97YDz9476d/9XMIwDAoQlCZZ021HzAbj4b5fN529XgMCxFHkZBSdl3nXBgGNQyDYMxKd3V1c/H48XSy7LquyCcUM+1GgNqWxWS+PLLOgPWKMnz8a6f39yvvgxCiahqplfbwybOneZZYpav9liCkpeqbBsJwulx472VbAwwcpRhjTvzRfFKkkZLtpCzN0IUQHl2cWW26rhE0BtqNGW1t1TjnGKGcC+dcvT+MxXFGquB9CEEpPZ8tMWPfrCXoQ7Xbj5CtlJpSqLU8bLdZnjys7ggh1vnlfBGR2PswncwBUn/5l/92u2lPTp8sjybXN6/bem+Gfjqddl3DqHj//ffevPgCQto26snjZx64uq6rqsKIkqatrTMj/5+mMQoAITS03e5Qcc5A8LvtdjTGEUIIIUPbIYTSNGeCh+B8CNo6JjgIZDqbjd29URT1fQ8BtsF3XZNk6e6w3Ww2q83WOQcCyrLih9//QZnHzujLu6sijwnCs6MjJftpmQ7DABCEKBCKrAWTyQwhXOQTCGB1aC4uLjjnY9z8+FnOZ73seRwJHhvn0nJCsIiz+U9++sXusH/yZIIIELEwxlCWxIIhYOu601p/TUYSiLA2PcZICBFH6Xa9QQBqI7NEiFl82O6C1yAAawaMAsHBOslYopQC0D9/5+mXLy+fPn3edh9Y3ULkle6SaJon8f6wHsWT3sHr62sYvFaKYUwRMsZq21IulFEQYAiDtS5J0vV2iyBxzt3c3BRFwRhDCDzc3SJCPQhJxH/0ww84tbvdTmAfM8oZZhwS6ufT+aAsQPi3fvM3Pvroo77vT0+WjJCTIvrdv/YHEU7/v//0v22r1Q8e/U6S5ptt/8svXlzd3AOE5svFMAzb3T4vCin74DznBMKg1FBMZ4xOkzz73sffoxh/5733Ly4url+9ZPTbyYMgzAjiUBzPckZRXiTO267rGhAQDIzFXfftCfzLn35Jy5gGYgxomxZjiAjGEFMWRRgYp63VAMMsyQ6yKXnGijgjWGu13XZJmsdJZq1GCEmjKcYgAEYRCCiE4LwxxoTgtdnHIpKDHI0lcZIxRCdFcXn91X/yD/7+fJ5X9a4sMiJ403RRFO0Om0HJh4d7zumY9oAxhhBDiCbz6XS5kFoXkxkV7eX19fPn79WHSghxfLy8ubn75gAWQjRtNVbUSTlwziAKXd/3fZ/lE621tWaz2zJGFsvjtm2VMm3TM8a8B7e3t3k5SdJ49PMUWbI71Iy5JEnGxUkI6fsWAS/iWGvNOVFSNk2T5/nl61dFUThnxppLPUiIcMR4kRYizpTstJJ0DKGbTpXUfdc8enTWD918Om2aauxMdM7EcYItEpQFY1er+2DV0dGiaSuEEAhht9m6sFkujot8IqWMBO97uThaZlkCvD+/eDSbzUIIAOEiyz6Iprd31865OKIAAO81Y8S58M47T51zILi2bZVSaVaMN5Ux5iIvS+B9ksd3d3fOubo7EEJfX79O03wyKyGByips5OXNlZa98cp6aw81hN8Gwve9XFyceuuNMURQ7TSh1DsbAkQIE059gA5AQghCIIQxOWuw1o2Ap3fAam0xkaqHyBVF5rxp2kqqvm66pmmC0QCA5fGpEMJYFYInFMVYMB7a3WYYutl88rBevXnzZrFY5Fkai+iwrxF3dV1PpjPKiA+Wc440Xj2sBtmenxwrZQ67PUKIESr7Ns1LHgmlDIbusNveDAMM3gY+Vp9QSpVWzhnvfYAgjZOhb0dhIABvg9MJITSKnXNVtccAeu+D93EchxCgKCGmPkDGWC91XdflpDDWGtMeHx+v7lYQkeliHoJzZqirw8ms3Lx5Iwc9nc7HkolhGBgnsRAYQ05wMZ9tNruqr2aTHHhjlJ5MJj6E9XqNEOm63rvN8fLo7OJohD/HOyKAIc/zJI0AAI8enXXdQClt2wqj0NS7J0+eUBgQRW3bQk616QFwhFDKEADIWOOMD8AJzMda8MlkwjhHCInH5wRhCCHFiFO83+/VIO9vr8cclSSKWyVHDRqEgRBkjC6KbLQbjfK8w+FbQItx/Fu//Rt9J/uuY5zf3NwQGo6OjrbrzcnRMec8ihKEYmvd+mE1nWSUgaPFkotk9XAoptnF+ek/+6P/frPZLI/mofeMk/l8boZ2MlnIwXz+5Wd5kaZpPJlMHjZr0jQNhPDh4eHq6urDD7+TJ+mYPyA4H6/2CKGuawAAo6hkWpTW2tG07j3EGAPoAfBlMe37HkGSJIkxZjZdPDw83NzfQaPe/+A7n376aZZljx8/vr+/n07mzoUvvvjCAn9+cbHfvi1wfbi7T4oyhDBKTznnAIBIJOOwW9dVkiTvv/deCGG3211eXv6Nr58Xxvj4+Lht26qqkqRAmGSTxWrd/vjHP4nyKQA2SfMxUBdSSrzbrFajAogx1vf9brdDCDDGIAT7Xbvf70eXS9s0UcwxChB4xuggO6skY5GRQ+N0jW2e5pSxTvaPz49fvvj84++86wHiGNM0GYahqsw4PRjjYPAIIQRgFEVZHI/dKR6gceJs+4ZQtN1uF4vF8fFxXbVpmg6Dcs4h5/u+J4QAhK4vL/M8r/rd86cnuzyqDrsyTZM0Un03tFGS9oxwDP10Onn/Ox9yzjkjFCHpuyydPH720Xe/fymbu8vLV85d3282N7dbxlg3DAASrXUci8O+evz4zDtye3f5ve990lb1drOdTaavXr367/67/+d/8O/9+9qh3cMaE6J/ZQJOohgCr1UXxXOEwGw2Ozo6cmbwkPdtZy1Q6ldbgyZXm3tKAOd0Ps1CCMYHKYOWBmNEMMOMVs0heH1yunz96ppAkIi4zArtgxnJYe+M9SEENSjnRqQZe+8B9BBCSgmNRPAuT+M0za33q82DtL6r1wyCd86WwUgD7WajPIJa67quq3U16H42mxljttu9MdaYIY7j+7v1p59//u57z9M0BgBRSouiaJpmTKDknD9+/Hj1dc9xCOHk5HTMGBrNyVorKeVsOiWE7HY7zplSyhg1rsMXL16wplssjrIsm06nlIuu65xzSRJba6fTqdZaSsk5J4RBCIuiUH0HAMCYHg6HMbvKWnt2dnY4HCaTctSyzefzMb8pyzJj/CgJHkPQxg52CLFzbrvdAq8ZY2MDLqPBuYDZ256SPE/rw37c48MwjKYmJsRhXyulsjhp+8F7u1qtKEZ5mo6ZlKMW3RjjfZhMMu99CBnCsGkaAEDC4mEYIISUIAihEMIYU7VNUUyUUi9fvoQAPX70aLfbdV03m80mk9I5/+b1VVVVnNNIRFmWrVY7CBqr5YvXXy6OFh998utSfhsGkH8ttWVxnPC31vNvgtustQGggPA39nHOeQjOWhsARwhZ4C0AYwAWAB4j1A9qv9+PJaFRFHlExteC974oCmM0I8gY0zSboe+n02nX1kmSxHHfNE2epdA7q+V+s+ecHy1+G3pTVwcEPMJgPp8PUhBCIMBCiCiKrDbpfO4BSpJEa+ucK4qix/iw27aDPj5Z9n1f17W2ZrF4G1k82hbGxrCxffntyxBAjAlLs1ET7qyFEPZ9n2VRliIEAEbBObPb7RbL+SDl+v6SMo8Q+slPfoIZf/edSd/388k0BCeE6Ds5mtGHYei7jrNidKhXVYUQOjo6Gh16nPP6UK1WqyhJjHFKyijmHgFr7Xa7lVJjyt76xYMfAXxjzGQyybJit9sdHx/3Sk6mM9nXRnUhBDUMEck4IhY46LzseqNllMQMkYeHOwDQrJzYQV2vtyyJkiThnPbOtW2LEJiWZVmWSezGgAEIIaO06zojB913mJAxvWvMBwQALBZHfd9/G1YAAAnQK7N9WCVRjHzAAUQixh6cn5wGBPu+l1J7JyPB4ji6vb2dzSZPnj5WUj9+crY7HAhjf/AHf/Bwdzv6gJ8IASHkPGrbNo6y8/NzY9XV1dXjx0+XyyX54a99/3A45EkMnO2bFgOYJImUEkKXpqkxBmN4cnIyCmKXy+XYViYihhAZez9CcBhjhIhI0jGNcrNb3682VdWEAA773b/8l/8yzTMeif1+G+DYeAtV0xDKV/d3fd8ngqZ53kvVVvVuI/M8Xa3utZJCiLOz8+s3N03TzWfLtupOz473+z0A/mgxBeDtnUUOrbGy7XomcqXNoW4o63/8b74CkFOKndcIh+msnJSzza7abG+cc5wLCKEyfd1IhGBZlpgArWy9P/hRTWubKI1CCHW1JgQFBASnRZkHjAWnUg5N0335+RfP3nseCREwujhbYKAiEQdgA7AIhv3uIGJOKZdSdk2bFXkIbugHOABjDNSa8SjJcjVIROhsPhukJpT3g6JcVE2LEEIYzedTpQyA0HuXZlGaRS64th+OjiaxoMYYY/32+nq323315uYHP/ytybQkVEzKDCFMEWaMmX0vGAkYP372gZOzV1+92Dbq5m6jPan2B8ZI27ZRLKpd93/4P/7vsyz7r/+Lf4Qg0VrP5tP76+vNZo0B+uUvv3zv4umb+/Vnn32GIEzi6JvF+vjJ2awoPvv5X/Tdoalh0+5DWCZx1lk9P5lvHlbT+eSbH764mP6t/8k7P/23v/j5zw+t3g0KeAgwYj4Q6xEV1Bt38ejkzeur/+wP/+Dpk9P/8Z/90//hf/jZbn1nPMAUpUWJEZLapDkPOhqGgRBGKWWMMMacMyEEhCGFoN7v7m9vAADvf+fko/ffiQR7fn58epxb1e6bqu4HLuJxMlgcHRujKMObzXpXHbTWTd0Ow1AUMyn10Muj42Nt3H6/zbKil8Pd7VUaxaN38JvvZa3d73dRFBVF7pzVWuZ5Ptp4tDOT+XRoO0IIxnC73QohHj95tq+b1XajrXPOjT2+SkvOOf8aZOIistZiBOIkHgHbpumUUiJOKKVGKoZR0+4FZ3VVjW46JaVzjlIsh04bx8dMMY7z5AnGuIcgilh92DqtkiSxTkdRVBbTpj54Z9J0eXN9eXZyDJFLYzFoFYuobwYIYN/3EKIiT7XqICbL+eyXv/wMUmIJWR4t6q4xvQEBTqfzvpd9V4+pohBB4CxFkFJqrKrqw2QyqZraapNkKcEk5uLu7i6K+MXFOQBoUNJ4m+cJ52SQrdIgn5SEUectIihKonKada2azRetrGbzBWMM42/1BUdHRw/3mzQpI86UUlRwrXVMuYFwdAKHAEewZDxEh0EJISAKTauapsEAhgAZY3meVtVeWz0ebIQQFCAhxHNHGDfGSK24oQh4QojspTVqNp+qpjJGLRazzWaz39d9n82L8sVXn8blZL25/fyzn4qIWd3HQuAgizTDUYwxZoxZBzAdA2UDprCtu1EcyzCbnp7BAEyo4jiO43g6nxljkiQahiGEwAhmBPd9TxBEIDCC35rjvR39PN77YfCRiL33Y3A6Y0IwMnSdcy7P8ziO7x5u27YnCB6dnr3z3vuXV1flNLdGWkcZo4v5kWBRdWjGO9atUkqZrh20kdPpFEC/Wt13XTcMQ1EUhNHJYpGmKSFMaw2c77vm5asvsyLNsoKJqCiKfujKMtey77qG8qjrOmMM44iLiGsap/nl1W0SR3meB4K26xVjJIoixtjqYZukdLtdY4y1HIwxRZqMTam73SYEh3EWCxGLKYRhjEJbzMvRBDEMQ9f1TdONSb0QAmsUZ8gYIzjOsoJRaCmOEgHAYVxLxg7dpp5Nc60txnAyKbq+GTPJh0FZZe/vb9555/tCsCRiZ6czAMDq7qGXkgsWxQnBSErpjMmyLIlaipFWw3Q6b9rOBQ+RiyLWyf6f//E//40f/jZ5eHgYB9Dnz5+PsTt93x8fH9fNYQST4zgep7E8zxFChGRjaskoh4EQWqu9943vpot5Xbfr9UNZll03aL198+bNYpJeXFwwwRljWZZ5gBgT19e3XsoI4kHJEIJSJkmSKEn3h7pu5Gp13/dtHInRiYUCHf2XQoj1el3Xdd+3z58/+2bv3dzcUM6GQbJIU5pcP2wRidebejqdO2gwhovFLIqiruul1E6boiicNxAECqEj+OjoCGNcNYerqytCSEBov9+31eGMnlBKZpNptd/1xiEF8zQijGupKPT1/jCdll1VC04AgMGogEiWRBR6C9zZycnDvd7v98vlcZ7nwIftdhvHYvTIMsa2213ddNo6Ruh8Pu/77vHjx2/evMEYL5fH471y9FH0vaSMcc4fnZ51XXd2PL++XSEEp5NZ+1ahjXebPeDDdr2aLlgSpwh4FBAAQWsFTNg3K8ZxnOVfvvpMCJEBMp+hV1d3k6Js2mo+n52cHP1n/+lv/uYPvv9P/+k/vby8zMv8+vr6/PSkKIrdZhun6XRS/ts/+/Or7Y4xMWZQf/PwF5PJs4szWT2cHRff/fj9+XwaQkiSxEivtSQUSPmtV+Sv/40f/cb3nv71H/3Oze26bfT9arM51F9+8er65sFoABQwEhzsPsXAtbv3L37wyf/2P/+f/p3Dyxevf/H5V3/253/x6nIXAAgQmKaBAVCKJ8nMOVUfHg7GeQAoBsYBBACD4K//zq89f/fih7/9vTJlfVtHkATdayUxhu+++27ddJzzvuuAB3Ecv37z0jk3m84BACfH4Pb2VoiUMTJGZk6n0xCAUoZzfnp6yjCRUn711Vcnf+PtOEIp/bpBGaVp2vdgVBhUVcXjZLFYrO7uhRBjT23XdSOr7d3bTBxCyHQ65YJZa2HwjDEppVcKITQMw8jhGSU3m00cJ4fDIUnjaVE6Z8YYbSHeEnIY47ZtjVFlWVLCnHP7/R5ATwknhJRlqbWu62qxWKzX6xAgRvpwODA6DgT2xYsXXVNHMc2ThArhvX///fcvX79AhAghuq4LAEnZVocmjgWPk9GmNX5lZ/1qtZpOp+fnp7vdDiFICFGDQhjEiagqVRRFkiRRFPVtRxjlLBoRjevr6+Pj4xDgdrt9/vy56jvvPedcGy2EwJT0vbHWrtfr8/NH+JgHr/MiE1H8sN4fHz/5ZmmN2XZjSZG2epx9jTE+eEQoIcQHaFzw3jvgvPcjrDqai5qmgT5gTMehX2vtnRvVMIQQ60IIwbmQCjEGMjtnAnBSyqZpfPCEEEdI0zRJkiwWi/1+nyQJQfTNmzfvJVlT7b/64jNCkODk+TtPBYdjEFCapmU5lbIH0BKEvdQiiox7W4NtpBpzxcdBbYwUHQ30Sqm+72Pxtshk/AtjjMdeJgDGxip5OBzath0bO0Ye13vfKl0W2f4gR9NH3/fzcjoo0Pf92dmZdY4xlsRCMNi0ldEOIVTX9ZibrQYJfAAQLhYLKQcI4ViRNAp49/tKatM0XZ7TJMkebm9A8O+9/1wqFUXJZDZXSk2nUyl7AMD9/f3z976DAtput3mRjl64QfZlkVPonepBCJFglFKjNYIwiqKHu+tyOqGU1AdtlJHDQBBezhc84XVde2tHM3ccC8ZYXdd3N7ffSCKcc2roB+97jJmIKKVj9UIURePjStMU42/z5GU/AA9vr29CgEmWUkonRdk0jVH25vb++Pjk13/th4ROnG2lanf7DgS82ezqZlfOisl0gctis9mMloQQwsPDQ1FMKBHT6dRaf3d3I+VAKT0/P1+tVkSrAWMsh4ExYYwZ87X7vm/bOoSAMRWMpWm82fSHwy6O435oIYRGOwi1MSaO07HQ7eT4fLi+zfK076VS66Pj47PzR1Jp1VcewChK1tut1nqxOMqLWVFOOIZ3q7U2FiMIELQ+HKoaYBIlGYTw7OxEqgFDVFV1nsVJHMeJePXqVdc11lpjB6mabyDo+XxurS2LWSsdi7N38uM//tc/zopSW13O8tl0cnJytrq/gx5i6MpZqbVmBBpj4oTFgLT1Rmt9aOqXL786mh8hgFEAeZ6H4CEMjKMsERElWuuqkQEChMB0kicswQw6r/b7dcAEIu6sstoofOA0dF2tTR8J1nWNMYxSzCJW1zXBUEcRACDJ0qKcdl03DLJuG4wxIjSO0zHKP4RACBlfr8aoLEuUGiDwRZ4pNSymk7qzRKRpMVeDnkxm9W7rCXJGqaGRIhJqSJIMQN81LcEYBimEneRZr4yyUAhh3RaBIFUfQvjd3/3tH/7698/OTj792c/+m//qH1kPhmEAKFRNCxkp5rPq0FAOehCmZbltGozpr0J/x8t519cAmvmi/OD9d7I04pwaY4Rg68PDdFL+ahDH7/z2u3/2z/8thPji9MzE6p2zHCPf/uYTpdR+r9pBVofGOKulevHLX/yRd08eP14uoh98ePKj7z3+e3/r17/86uXV1fX9/f1ud7g/yPXabNerAECagg/en02nZZqmaZmczJfH88W0nFhvgDoYJIJuEc+sdYRDiiJl9KAVRKFvD/PFI4TAZDZzzkVRFCdRCOGjjz80g71bPUQRz9L0sN8H7zAKBIOIiiRJQsjLIlNfp7fHcSyiaHQwjwSKECLJs6wsrLVS9rPlLMuytu1jLg6Hw/X17eLoeDKZrNfbk5Mzxth6vb548nhoW+js6GLC2iKEMaUQ4t3ucHv55uLiwjrnraUIr9cPCAbOaXC+b9VY/YsxxtAHBI2SfdshAgkOIQA5dEKI4LlWXV7EVb2XUhOEjbIE46ZpsizZbw7Pn76bZszqQaoeAAAoU8MwmUzGElkIIcEICDbm5kMKg1NWO4YRhiCKo5/82Z999MknaQKTiAIAMEaxKJqmsdbmeT7ooeuaKEoIo8aY3faAEDo9Wj5+dBJHadd1EaPe6CJPnTNNY4+eX0gpr65uJmXhgg3B3z/czKbLSNDdw+7omKdRyui3L837+/vT5Yns6wABYgI4TzGxWhFMfYBaWeO8cY5S5rEbMzr6oR1XcszHG0yDMRxbCoyy1vi+7zHGPBKEMB9813VCCAgdhAAj2DYHSuDx4sgOw6HaFUXmA66qfRTxfqhrDL7z/ifBo/vbNX8s9l1zfnbEMLP6EAJ0FlrroigiBAaAtO2t9bv7FeUMABDDGFMytN3YStm2bS8HQojSWikVCZGm+X674pxzHo0soXPOuWCMBsjGcazUaAEqAApjeGeewKHrnLPnj44IBdfXl5utzpJUt32aMExxVddRFEnVAqdCzLt2UFJCCIsyIwhbbRKRFEWmQhg9SEVRdH0DISyLqbV2Mp/s91Ucp2OSa5rFlEDGiN6YPM/7oRsX0nxePtzd5HmqlOm6oe/ldrMC0EII82ISx+l2t2OMUUzGVkrCuFTKaDfG09ZdFQl2tFgKEdd1TYgQMU9iYYySUhol100dQqCUBqMhhFbL8YY6LXPCmdbaWEAIMsYlaRTHcdd14xgzpmCOn7ZuKOUYU4woQfj+9o5HIk3T/aFeLo9m00WUJn3dDbLSuvYebNd12/an5ydtv/XWGakenZ5xzl+9fvFnf/Znf/tv/+2m2s+WZ103MMYoJYvl2WQ+6XtVVz05OzvbbDZSyhBgnCTGGO/97e0tZWNeTH95eem+7sZ59erVbD5J05QxhjGu63oYFOf80aNHSlqttQ8uz/PLy8t+GJbLo+9+97tey5FmfvTo8Yj8rNeb29v7eZnPpvNXby4jzuRgf/GLT5M0b/uBMlRkyTAM2ijB+KNHj1589WYxPYYoCCGOjhZCiIfVTQj+G8TAWitE1LSy7ayqzHovrUWCsyiJkoh996PvrVcbay0eC9IgQQgxAjlDfdtcXb15O8EgvFgs5CDrQyMYyfPUe18dDsHxMs/7tp9MJtZX1vvT42OKYVN1eV5yTj2yyjpCqDTAWh9BRzEY+no6nYQALq9uZrOZ8z6KoohxBIOU8pv625HwM8bsdjsp5biXRrX5iOOlaXo4HEaB69sqFcqiiMcp6RQIKArAdE2HEScUcx51Xdd0VxAgGHzf923bCsRCkDS4vt8lSQaQIAQuyjRNy08/ffH40ZJjwDDEwKuunub48fs/bLrhpz/7K0Ypwyh4n6apVE77YVS9IoSc+dYDhoLdbh7mZXY0n3pvrMVCsPv7e5FFaZyNs8W3Y8rhoa37//K//CePz8VyMT05nUYxzrM4QICCgE7HgrS97/sBOPB//b/8v7UHRQR+47eePH/v3XIym5fT8+PTsXjOUT5W54YQhGDL5ZIxAiG0MJhe3ry6snLAGM6WE6OkMjZQq4zhgEMcusMhSrLt6oFCYK1ljGRZNkoftFHjNTThWBs5DAMnVCMcgGOMQ4QQgmM9qpKSgrditKqqAIRa67ETaewT1c4+evRoNO9yztfrtfdA9UPXdSNC+LOf/Wy12jjnsizLsqTtu+Pjo3q3e/Xq1dXVzUcfffTrv/6D3eHw5s3VWKDZ9z3EKMuyMVIjiYVzDgE4pnV+k3IFIWzbNo5Tb93IHKVpHkXRer0eQSyMcVEUu81uu90enyxH3EspJYduvshvNw9JGhljhkEyJiaT/M2bN9rZLMvzPO96OVLLgxoIYUIIFJGmacb4w/B1cvJonhFCFEUBIR7jqeM4bpp25FARJGMJNwQeQTifzRCE3vvtdpvn6agjORwOZVkmqaiq/fLomBCmpO37t778KIrG7zt+ZuXEaO2Jp957a1kIzvkRQwoggFF+RQiEaNQTKetGsBdjjIQYp47D4TC2VAXnRwZBSkkYzfPY2beJLgghCILWstofnj9/RjnoDgfvvda67dSogXj54svz+Umc5tq6bVX3fe+8GafzWKTWAkbjEICUsml6QkEUcafk0dHRdr9zziVJIvuBEJIkyfrqejab8UhorZM0dc4F7wEAJycn3o95Pg4AF0IgBCGEBqVGBGXM9nfeKz2EELa7FcOkKLI3b94sF7M0TV+9fpnn6WG1fveDD7W12tuyLIuiZAht1g+b7ZYS0jTN48ePUcBj80/TNIuz86uryyjilFLKMIRwbLoclQeRSKXU1lot2xH6Hg2rHoK6rqfTqZTDuDDKctp1N9PpVJwsVuvbYRim06nWllHctbUc9GKxMMZRypu2j+M4EqRtK4RgFCdSSkp5nuddN2y32yRJAPAjwtq2bdM0jDEm+JhLOAIDXdcBORBCEObOubIspeofHh6891rZLMt+VaqCMVXKEMyiKEIIZWkxKHl7c396fg4BjqLk/m7jjSPMKt3d3qxgENPpIs9zEeFRc9B1XV3XT58+/Qf/4B+Mia19L+M4HjsnxpLpOM6y1JHb21tK6dnZGaXUBzgeD4vFAkC72ezGyk8PwOhfTLJ8kLJumjRNi2ISp0nfywBBlpcgNH3fX15eCiGSNB13V9/3CadnZ2eccxt813XW9QjhKIq+ePnik+9/f7KYH/Zbddi9++47WtuMUqOHtu9FxIDWxrqH1WY6W0ym07/4q3+zXC6119CF+fGiaapvnpcyZlCKkOTo7Pir1w+tVAb4drOeTLO/+Zu/Nwz91dXV83eeeK2sk9a7KGa6b7YPD5iEskiUHprm0GvkjDLGFmUGALi7vymLNIr4oILqBwQBZSQv0mEY1NCxVEAMq2qfTZIoiab5ZF+r6XSOCecMOishp019WB4dPbo4vb25K4t8GFSZpWPb3VgRGIIrikJrHcdJmqZjXwIAoKlqQsb4ZbDf750zITjO+WRSDMNgnXZGAxxznkMWD7Kuux57m/HYe08pa7vh5vpNEkfrzX3XdV71cRzX7aEfJBfocJAxB//+7//69X3/2acvfu93fvDBB+/0zfZ1t0fe/S//43/wznd/xwL4j/7b/8cf/bN/tlhMtLGMMuWVUxpROiknu82W/krXfX1YV4ftO89OykmaZ8nY2Y4ZFzwN3iec/mpv7sn8+MlTrwHg2ezTN/d/8le3AQJlAUIgCoBxQCiwHrQdmE3pu99/R0sVAvz5y/of/9F/DwGgBFw8OlrMpovlbDIrkiRhjKRpao057N+MMTLbbf/pz3/x1Wcv/nf/m//4g4+/I2hqBxWcb6USjNyuHwjllCeD2iEEZrOCRaxpmjgWg2xDCE3TFFnSVNuh1YRRjEHT7tMs7XvfdR2DTBofCdZ3Tdu2c/AWgu77HmKQZdn9/b1IYip4gWdd111eXqdp7L1//fp1FEUAIBRAHMdFUQCE5/Plhx9+bK1/+fLlq1cvnj17nkQJnYGjo5P33tsVRWGMef3yZZIkz5++17V1CME42zT16ekpITOj5TB0XqsRKfHeBfc2p6yqKufcbDa7v78fz9ckidI0DsFVVUsI8y5MJpPFYtF2lRCCCzybzK+vXmv9Nksnz0oATAjhYbOJ0nRzdTUMsu/7J8+etk2vlNJqMFparSilWVYMgwrebFYrQhe73a4oiizLNpsd55wgnCYJkAghVExYCDDmQvB4rCTp2tqYYbfbOecOh93Q9cHZ+WIKEDJKBeK62gDgr66ujo5OGBNd3ZdlGZyH2M8m5bcvATVgiIhnwWtgIULIWYuAo5TZAJwNjDOpjdZaUKa1RoRKKYUQICBtNWNsjCSCEAMQCKXDoKIoybICIBhF0dju7p1CEBvdK9nlRRxxvN2t9tuHvm2UUv3QzuaTrut+73d/u62bpmtcCFwEbZpHF2cihoM8EAgJZl3XTco5ggRCkBax0kOS8yiOH5d53/dSKUgxw0kIYXQTAQC4EBhjpZQfmyhxBCGkIiKESClH40nTtFlWQEQCQIOx7lAJwaIokVIC3xWzfL/fZkn6+eefHh0dPXl0YYzhRxAjIATd7FTbdrNpOfQdY2wymYxqGM75F599XpYlxpAxsVmtp+XUe7fdbMYg4SSOHzaUxGYAAQAASURBVO5WUcG8t13XZWlelikMsql3WmkmCiHYZD7DGB8OO8ZI1zVKS+tcWUzUMBRFHoIzVjljY5FQAg5V03RtmhfGuGK6gITu94ef/MXnAIDHF6e9HKIo8iBwzruh45w7Z0bYuWmaLMtGvjKOeCeHPM8hQk3XQgSDd0YZECzGeLt95YMdR50sy7uus78yJ0itGBPeh0GpJEuK2SQcDsuzEyU1RPhhu1NK5Qnt2oPSw8X5mbPszZu7vm83+9uLi6daxmM/2Hq9/u4nH+VpstlsLl+/WS6XaZ5hzAKwVVU5B+I4J2NlShRFVVU5D46OjsZkTsYJAGgUqoTxBgGAcR4hPxLvGNMkSTA2o/h5nEWOj4+FENqYs7OzNM1Wq5Xu+6bp4jjuOnU41FmWTyazPJtyThkVztXWgGCMlGPAt2jq/Xw+Xa/Xh91mMpmcnJyBgMYJYNTOrdcPURQB+G0aIsK0buosz5q6f/36CvE0SbJ5wX70Gz9wSn3+i8/OHh0zxmxQMRet1uPB5r3tq8YaFcdRLIT+Orx+t922bZvGbLw6QYC1lkZJRGhezKSUEIa6rn2A5WQSQNhsNssjkcRZHOUIi0E+TPOEEOgsuLq6Ont08e6779bVwQQ41t8uFgvO+Wazcc5570bebnQcDsMgpbTacE6dCyOxB2GglDZNE8dxlmXBE20NQtRTGhiHBHvvg7WECKOd9cpaa/2w3a45IwDyy4fX97eqqQ6AI+eIiKNgujJO6EX2H/2d37i/eY2BeXLxWFubJ9H00dlsXsyPzvtBff755wgEo7TWmmAWuFLSRFH04Ycfyl/JAf3kg/fviqiuV2kUzWaTqqqUUnmea62DdbGInftWMo0cSifZ8QlDREzmp3FpIcHDMPRKI6WM98pDgDDlivFUGVhV3WT+6OLkHSZuhRDAh/qw+dnPP1fK6/ArHYTjfxwAD4ADgAHwN373184ePe37YVetBScAYcrEvtozGrvgIYSc8zLOOUX9MIzjC+d8NK+/dY4F27XDfD53zsh+iLgYbcZaa6N0HMdJkjjw9qvN5/MAfQhhNptt9jvGWBynoy2k65o8z+fzedM0IUAUgBBiGAZl7AcffEAIqev24uLi4uI8TdO+74MzxrjFYtH3/V/91c9OTk7m8/nI73rvu7pbLOZjtAUIru+7VHAhhLXW2rdX+DiOCSEBEinlfD733k9m09vbW2PMqKbJsqyph77t5/M5UcRaTT1cr9cY4yRJ2lr0faeYWiyWfS9X29V0Ol0sFiNEf3t7mya5c45zhjHBiI40pJR6tVpNytl8tqyrVg46TcNYJm2t3e12mLNxOmeMjwnVI2xutTFad01HCKn2B6XU2dnJdrslzAghdrvdYjEXLAbWbe4fsrTgCc/zqVamnOS/UsoFgHVNe0iytG/Y7PhCa00JgsGPw24SZ1pr5zyE8HA4MMYCwuOtF2M8msdGGjXLxDAMMLwt4GKMEUadc5SgWkulVJaIvu3k0H7y0fuH/XacmAEAs9nM+sA5Pz8/39zfGePSNH1zdfXw8PBbv/WbUcSjKIIQVlVljYdINHVf1/W77z3rug5AH9HEWtsPbyuopZRGWc75yOZGSdwPQxRFTdNkaRpCuLm5cTakaRpFSRzHTdNRio+Pj7W2I0QMMCKEdN0wxnov5iWhgHPmnBuJ6iyJCSHSe2OGtCyVUsfHx3Vdq36AAQEIRqvLer323ldVlSdp27b7uoMo5Hk2crfjJWacKLwDhAhtVOj8OLM29Z5QOv5tQwh1fRCCrR9uIAJMbBezeRJFINi+763T3qFhMM4phNBkMmNMOKvu7u4Ioev1GkFKKZ2UCy4whGG8LQEAmqZJ0/Th4UFKGUJ4i5okCfChyCcjMT+CCqMYPk2mu91GSpmmKWW473tnQxRF0GEA3homoyiJoxTCsXbdv3795uzsbL87HB2dlOW07YY4Ti5f/UKrrijTvu+/+PzzvrefLD/8wbMfjS0g6/V6uVweDt2f/MmfPHp0dnR0JA25v79Hm/XFxYUxUg4aYBc8JnmejzF188URQggS7Fzous5DHyCumm5EHfteijgahqHa795KLgepBkkpz9OCMcZzjjCsqmq7XWdZZo159eqllBIHgDG+urqZzGePHz+uq2aUfT5+5/nV9e3V9W2Rp8aT3f5wcnLCRKxkfHNzB2GYL49DCDd3d8fHp9oMkKG7hxWE8OzszFjV999Ke/ZVE8X5elMHYrte2s5+58OPzk4XSvVffvqKMTKbTL01nOG+2xISaTVEgiIWO9NaE25uboZhKOcXRllnutlscnS0oBTPJiUh6FDtEEKQwCQukiyv24pTYrTtpIEETCfTSMYuQK0kiTRFrEzjNGZds3PORTHf77da62k5IZQZq/u+a9q6zAvGaCS4c955n6bCe9+29ehjIxHhnEnlnHNpngnBMESjic1aixlkiDpvtGp9oAEHSJFzvu26rh8gphhjwrzVvUijfjDKa6N7a9R+W0lA3nvvvK92V29unn/43vOnZ3/yJ39ybYcspvP5klMIg0HQAujee++9//nf/8O//Is/+/KLz1arnYgSAHGU0DeXbxbT+dl8/s3Df/bsJM/JL39ZxRHt2xYBEHPRDwNwNo4iAJ2W33LAV6/vs8Xxk3eePDxU3mGrdJABA8BMCIIF46z1wIMQIHSehiAw4gJnCb+ynesHglEI6mg5QcAHEiOEAAjGGIQAhPBtEH/EL1++TnJ+fLrY7u5X96soYsfLZUDIBDAtcg8QhJARBID3xlkblsv5MAzD0E2KDADQtnUIRjAqGFZD27at0kOUxBDCdttOpsusyEf90eFrHT5ECGM0lh8kSTLeTR9W60VeAOD7vheU5Uk6OkzGgSZJ0Gr1kCZ5zDk/Pv4GTh86ab2DEDZNo7X6/PPP2vbs+PjYB181NYT+68aeROlBHzTOU+NtlMZyr6xzIYRmv5tMJgHgbuiVUmdnj4ZBpWkuhPDeMhpRwgHoeMSZYHpnBGfBA2W0d+76+vb4ZEH35PTR+TDIuqtFlASAGGdaa8pEu98XOfbeN3WVZFkcUULYKE8TQijZV1U1mUxWq5U1XvD4a9OUAAgNgyzL0rmAGW+aBkGo1TDeSkf8X0qdpgmEeFbOVruqawej1PXVmzxPsyyLYzYpZ1FKg8csplaruqnA6dullcRMK5SkvO3bwmgW5cZIgoK1Lopi7wEmhAmulAIRwBhrZzGizg4YQiEEpXRkqBiNrfEgBEqplNK5IWM4BLDerCCEsaB93yrdP332qK52h8M2ijnBeDqbgADjNLPOIRAIwQjz45Pz9aY5P4PT6QIEa6XHsTCuipJ0sz5obZI4S5LUHJR2ru/2UkpC0IhUJ1nGSqa1TgS3VofAnXOr7WZWTkZ9H4+iNM2NcVXTQkyc872SoG3GBLDpfCGllHIYtfr7fbVYZhhROTSEsLOzRwTBpqqXR/N255u2yssCeBdC0EMXJ3GwqG4OUZ5qHcoyF4xijPteVlVVFKWIGERea2mM6roujtPZdKFsjYDHOCAECATGDtaoOI63h2q1vr948ixN0+1WVPX2+Pj4iy8/p3y7mM0551qDJMmcM71UEFDCYGyzqqrW+x2lHAL0l//2L0MI3/3u909Pj60eKMX9UNdtA2EopxMtjbV2xCpG2HmswcWEQIJ4Eg1GUSaatk/TlAvS9/0otZGyV9KUxTSKkr7veRx9cwCfP3m6Xm1iHtV17SF48uw5Qujy9i5K0qpu87ycTKaMEx9w27bHR4/+2u/9npTWOAsCUoOs22axWL569frJk8d1fbi6utpsV0/e+Wi5XH7++Zf/8l/88XQ+Kcvi4uJplhYEIWSM6fveHeqyLJM8Gx17AJC+l977uj6MOwRCOJ1OT46Wu91u5MkopQiR0Vw46kXzPM+yZNR/j6hOFsUY48PhMDZKQoj6vp/PljqYs7OzJMnevHrtsXny5AkAoGnbEMKTJ08QImOeWZ5HXdfd398X03g+n9/dPbx48YoxNp19mzBsLNjerfaHIaBoPjvOp9Miy6+u38SE1Lv1xx9/7K3WbgjUBmddUF1de629U4RQSl2A0NjwF3/x0xEJGHmyosiyJO46Q0lULif1YZ9lGaYsz/O+rtI0LecijqM4juM09ZBrx7jIAyQh1FLKPC+rao8gsc5Za/f7PSaccToO8V+3ddq+H7Qx8/l8vGwihMYUWWMMISzLsq7rpJSTohwvxRhj5wIIjkBCMVQweG8xQSzmECKMcYCQUjrOhcMw9H2/XBw/9K92ux2AuG73AICEsLaRbbU5WU5+/3d/ZI1XShEUCAbBG6eb9rCdT07/3t/9u598/J3/8Z//s77vB2l/+eWn9ze3gjNjzOeffw7A3307eMh+Mc3fe/ZsrBtzzkHgGGND1zmH7m83cfytuiGNc23d0Xzx6sVtFBcEUakVpwyQMFiLEKMYOOC819Z4AHEcx0oN1uo8zSCEWg7BWQiR0moYAkIIYzi252KM2l4JAa9e3f3h/+xvvvf88Wp9RwW+eHLBGGvrJopFkqRGuyQRHoIkFk71lLGjWdm27XjLHCtK0jSBMCirxnyrJEkYJwG+LaWgjI/U4K9msYGvhdDee4hg0zTDMGRZvlqtKIEjJuacG1sfRsADQnh8fBw8VEoZH/I8t1YLIQRBX3z15Zs3b5qmGdXmo5izOmwghFmW9X0/m82GYSCETCaTUaeKEMKYxHECIRyDpUa39Pn5eZpmbduOdWFtKwNEL168yLKs76W1dnQ99H376advlovZhx+8Vx26+WzZNG2SJJPJxLowQkEjPKCUurm5yfOSc+FsuL9fFcVkMT/q+x4j6p1pmi5JktPT82HoLi8vR8IPIVTOplLq+/vVfD4HAIQQBikhDEPX933fNB2EcDKZXF29wRgfL5bT6ZSSbhiG5eK4rg8Yotlk2rW9DUgOtihKaI2W33LAJMAyjaG3MEClFI+h994FjzF2zlHCrLWYcSGEkQoAwDkfQ54RAKOAtmkaPjKbjPVdhxAavW1KKWt1MDJOEiml0+rs5NRp03ddLMR2t6UQZml2d3s/mc25ELv1Ko7jrvHDMMRxnBcpDMBY2/d9HMf7fVUErJRKknTU3/R9hxkejd0QBq31+KtfTBcjkZemaZqmmLAMFt7YKIouLy/zadG2LSEsjuP1el0URQjhzZvX52ePhRD+azyPMTYqjOrDviXtcrnU2o7NnmO03PHxMRHQeWO18dqM/ouIFtPplDEywgOcsmEYZrNZkiT9oCEEURQRgowx41h5eXkZJbAop4IxqaXs2xCc0ZJTenHxmDE2mo5GtXOexD44yqeU0pubG6XkyfEcwqAetkmSNU0leEymTDvvrF+v15eXl5988gmCZLXaFFlU1weluzRNoyi+u3s4Xh6NnPeIVRDMppM5AABC/ObNq9GjbKyaTqd13d7e3pbZ/Nmzp3EitJYjdDSyq5P5yTe+1ul0evnmSnZysVhUbdM0zWw2++STT7z3zgZKKaVkuVwulx82VXtyclbt+5/97MdM8GEYIoH21eHRo0fPnj0bhn48BBmjr1+/zrMJIeS3f+v3tvuND7au664dxhTJYF1I0xRgst9XEGHGmA9hNp8PwxDF8Xi+MkL7ridZNpnM6rpWSqZpPtLXRltvVZmlNtixXN05hxFgjDBGlFIYQ0GJtRohgiBWesCUTspSSp0kyfnJIo7EdrttqkMc4yiKVuutUnq/3//aD5/+7Gc/1cF8+eJVFCXz+bxrB2PM/erb4BJASFbO58eTN5d3PEqcc3/xl39+tCyL+XR5XKQZJzQwLnS/tVoOqrNGH/ararcdhmF/qJ+98/50cRZF28vLayooYRhjFKdxL5WxWjWm7vBsUiyOT3qlp97LodlsVvPjE4pSpZSxYbIoi2SqA7YWpXG+3dwHz7mItTVt23POGWOIvK3oGXXmY6ArIZBHqbGaMVbk6dthKxIQQqns2D0XQmj7bpSTEEYH1UNrCGYeYaeHYRhs8EWadtKPbUUAAKO0UsZaPS1Kxlgwushnv/z0K7NaJxm5ub6eJCeEoPPzU84p8GG/r7TqHtrDMAzfK7Pp/AgjUBTZ97/3yXKWew9evLr89PPPrLZxngFn3a9Av1kuMMbf+95HEef7/T5LC631m+ubNEb3dzeU0px8ewAniWj2bcIT2Q6c5YBgp50MygBLIfYe6BAARIRSS9EAnA3e100TZ6OPIiCIWeSCA8gzRr13AAKAPWaQEAQHiAguCnxzc/3+O6f/4l/88+fvPv7+D35dSoURY4TGjCrZOa+EiBlj1jvpdH84OOeEiJ12ATsYgLdulHc+3N5Pp9M4SrEj3nujTZTESZKOEB+l39aBIMqq6oAx1sryONFat13PRQIAqna7MYqVMdb3EiE0dL1RWsS8qprpdJam6X5f/fynf7Xb7SilWSrathmzJ5MkOTpaXF9fQxhERDDG9w+3hLG0yEf/hnF+s9lEMZdSRVFknJVSLo6WaZoqbbOirOtaaZ/nudK2bg5a693hPkmSuq5Hiz/nPIrzF69eJnmSl0XddJTBzW6nndpXhygSSTr5yU9+8uGHH86XRwgh4/x+vz86OUUEKqWmywUAaH3Yaa0vnjzWWvMo3m63TVsfHx+fnp6OktSmaRAilNLtbse4iARXylhjrNX7+sAYG5RECL3/5FmaZ19++eXdw/1773+Q5/lHH33UdnVZ5i+/etG16vz8UT+0h11V5sW+2vxqelHTHjCGdTcQlhEE1TBAAp1zcRwZB6y1EFE5aKWUlspaSzn33nPCu647HA7RWxG7b7uac64kHIaOUuy8kcZZa23fem+dc7NpIRh6uF8TBJRWwHkL/H6/1+PHmLIsMfS7bbVZX6cJlUaKCKYoUnJYr29mkxIjLKXsun5818dxPFbgRJxKKRHwkyLrumG9eYijdDzhOOfSOk6ISDMlZZFP8jKxxmttmRBCiH7orNV5nmqtA/D90EWM52kEnAXOMoqag8TE97inlHd1o2QfvFFaiwgF6/b7CkIYiUTEsBt6TCIYpPeeEJSmsVIqQIAQ4lDkxcR545zSRjpv8zyNooQQtt0+yH4YxbkQw0jEIURKqd1uI4QwLkCIyzKv6r1z7uOPPx407Jo2K/Mlm0EUKMXnjxOjfZzFY3jR7e3t2Czyh3/4h1mWQYhvbq6G7nB2uuz7gBDabrdNN9RVO5/Px0iQQStCiTR6v98DgFgUc+cRArM8PzpeWGsvLi6SuDRGC8GKsuz6xmqVZkUURWPr7vip6/rjjz++vrwcbT4YD8YYzqn3blLmGFPOyKPHj5VyhLq7u63WWtsBB4YpzfPkYbX58osXj548FnEyn072uxXGuIijh/tbEJjRrigzxkgIwWhN4jj+6quf50XBOaciyrJss92NmIzWOsvypqm991mWIRjK8u24wBhL03jcWt6DOEoQJ8453esQwjj+EsK6rqtNPR4eY8qMECTP87bvCWPDoUqSJE1TQhCEcL/fr9bro6Nyu90SQgmO0qT87LPPnz9//md//uM0TY+OToLHUYSfPj0+HPYAXL2dq9JSGnR5dVu3srlbAQjLImeMcYqn03nEEISu7To79FbJw3ZnjDFSaa2DxxCxpJggIhgbfvSjHzngAvSEYEqptx4hwngUvD4/PcEYAiwpghg+2q1oVdcR45N4hjAahgFRDWgUgIUAn50+2q3vIMSEsEnJfXBy6HkkrDVjOAtCaBwCQgjj7VsrEwkxOiNHkae1YZTMUUrHOjwAwM3NjYcgF5wI6oyx0BHCOBMQoCji1jr3tQxnu90CAObzpfdgNj/tRffkiXV2UKamZ2dd41+9fDGdlEkcp2k6nU6r+oAQiuOYc4iD4whnaS5l+/zZO3XbbLfb2Wymhz6EQCDq22/x/yRmWmuC0JijZLTtuu7i4qJvd+M3qur9Nz/8xZefYRrnCc8ixgjS3nnvgQ0EY2yhBwE4H+DbJzOKdBhlGIZgQ9d2kEAAoJKWEIogCACA4GAAMIDgfPDealMk6WG16avmw/ffOX98FpzRg5yWJYSQU5IKNsguON80TUx535vV7p5zvliQxWKx3a3btu26hjI8FqlKKbWy451pNI/udgcAgHMuy77NQRzbguM4HoZh3EQ+gKqqFosFx8FaO5vNvp5TcZIk9/f3uEX7fVVVtbPh+Ph0xA+urq7i6HhUQeZlIYQYe/GaphECHw5vd+LI5paT/ObmBgDkLOxaZQ3gnBMsvAOb9Y4wWhSTTz/9NE3y0coyKv5miyNrbVvVZVnmeT5y9r/2a7/2+RevlVIvHh4eP35sdG+cnkwLhNDLly8/+eQTCOGbN2+yLLu+vo7juDo0Y/YhY/F6tUnTvMinFMNRsLlcLs8fnWmtKYJjtVyappjx6WRWTqZKqSgS3tgiT41RURLXde2c+6M/+qP9rjo5PRo71kbS+uL88UjEnp+ff/bpV5QyKvCjR482m03bHbbbBwC+ZkOs884xgtbbbT4bIhwZo7xVzgUPsJJuMl0YY/b7fRrHIYS2bRljSqlxpUEI4zge7yVjfFLTNN5bxgkiAABAAOiqKooiZ8yrV3cQOGcUQTDN0rray6EbcYK6aQQlSZIkafSwun3+/Jnz8X67fvf5O3ha3FxeWQOIwNfX11qbUTSEMV6ttlEqsiQyxnhv4det2LvtQbetSOLr62vMhbU2YjxL08lkEqVs6BXnUQgwyzIfXJYlu90GApakMWMMA4gxhAAgCPu2I5hFcXp/vzo/Px8nAet9FEVaa6M7rXXMOMFYyj5JkgAipzXGWEoFABi39jAM1vq6OWRZQqmgDGutvQvDMMzn2Wwy98AxxjwIY2EiJTxLi311wBjHaT6mTsZxPFL7AMeUUgDcMAyYQGMAImI+X6w3q/l8MtY83N89zOdzhEjXdcfHxx9//OGbVy+rqpKyT/MsSyeLo0dtdRhfobvd7n69EmLUolKt3PHxMQSIc35ytDwcDgiBKEpAQIzx0QQFgKeEW2sPh0Oaz77ZzpvN5p1n5XvvvXdzfbfe7SnFjx49urp6M4JAYxAKZUQrd35yIYeaUnp6eholRVGUXb0+PT2dTqf7uhrX1fn5uVTtIOX5+fnnn71iIjHaM4beate7bjg9O6OU8jgxxmhjsyzTzirjCCHdoACA3oe2bTlj40N0zkHorUXODd6DYRjubu8nRbpYzoD3fVunRQ4CaNuaEGZl1zRNMSkhckM3NE1zOOxmswWAhBBilA7eVvsWWPnk4nQyKZKUK+nSbBogrus6LybWux/+5g/dYABActBZliOEYi6+OYClNb/84vLmZluUs92+ms/KPI0JRMHb65vX2rSLk3Nn1Xa77Q4br4f1el3XlTF+sli++/6H5xfPX11e/uP/1z/+nb/2W2kRv//B+/Oj+Xq9HVo5ckXPnlxEgrdtm+W55tSa4fziUVF3IYRExJQnnTQQOsYxIFhZySjjnOd5BhEe5Qm3h5qQt7Fw3hrzdg5GznpCMae87+V+6MfwnXG0ooyN8gGlVJzmY8UCQCQ4SEkc8Rh4jGgCGTZdB6yE2DtjMCUQBcbYYVdNpyUjVGvvA0fCBxKSWExx6iB4fXvLMOjq5vH5IxaxEAIVeExUMLp/uLti8ZKHLIpF1+4oAZTi4Hye59A7waL1avXNYmUEbdf7w2YdRclkMouTJATYti1FHELI6NtO+7cre7emDBJs8oI7YJAFEcIuAIKJBDJA4GEI3ntnoMEUAs7pUA+SEGskgB4DFhBlIkAIjVIIAIgAxgQHEEwgAeEAYiy6aiMo/v6HH+zq1VA54AM0FAmuhpZR6K2x3rsAMERRloq+i6JkdXe/XW3PTo+TKH24u1W9dt7PZrOuG4ZhcMEjzKMs996HAMerJBVcgbf0trW2LMvR3nCo6zwr4jSjlPednE/n+/1+u913TYsJbJvKOQcgcNYyimXfI0i/+uqrR48eee9/8Ytf3Ny48/NzjHG1P4BJ3vftdFbO5pPbuzcQ+fnRnDNxOOwgxEVRxHHcNe14qI93OwCA1pZSvttvIcQffvDxrjoM2lzf3U7VVAi2v98URaasEYnQTiMMgkcIkouLi3HSSrLUWUYpZBHZbFZ12+6rajqdBogBIt/58OP9fo8Zz5N4UDJO0kfPUmu8txZgLBiDEDrnMEF5njdNta/3EELgvZWQpkKIGGPa1lUSx85KikkP4Xy57KX+vb/+N5RS26oGADAeHZ0eoYC0NV3fX1294Zw/enzx5s11lsdZWgIArNVCfBug3zRVOUkII97pvu/TYmGMH8MmtVV5NscYR5RfXDxx2lCG19tt3/RKqSwrsqxQapDSEEKcM/f3t0ZpbQaEIKUMoND1DXPaWAmkHe4O1tr1wy0jGEHIImHNQDDCyPIoHsns4ADw8Hh5PHTSBz1axYxUFxdP1us15+Lk5JRz5pzf7Xaj/end4hnwgWIEAthvd4SQ5eIIzNHtmzdKqely3vYyy7K+aXfbQxLF9zfXk8nMWqukKcsyhAC8RsAjCII1xjsTXBzH2qi2bSeTiVICAPD82TtMCG9t60xexKrvdfBJKmTXW+uhD23TAARFnEMIAfCz2exQ7aIoavsGYwoxKPNkkB3GiHESvBE8CgG09d5aP3om+6HN8jyOUudc03QQhlEbNdpWOedN00RRZJ1S2o3xIBiQgLAxZl/txzcexvjZs2fLxRFjrKqqs7OTzWYzdPo777/z5ZefR9FEKQMoAM7HcTom2s6WR5jxQaqjo6M0TUOA3rrDgc5mk/XDQwg+FlHX9NbJEFwATgj+tVkuHvNwvllLTpv725uLi8cBuNPT4yiKdrvN0LWLWWlUPymKLMsGY/rOVk1vbDCyVU6eTC/6TpeTWTmZrXf7EGCSZCPVuN/v0yRXShlt/+xPf/zBB++fnJ++ev1iPp8SQkiaptvdmgpeFKVWJk1TqaX3ECEUC2GtZUxBGLyzlFJtbBwlAXhjjFL9bndQShV5GULYrHdSSoRB38lxaBiGgSE4RqlFUdT30gU4PtNFHAtGdrtDc6jShAOAlDQAgKZpsnRitSI0KrM8zQTnxDgdZ/zhYT2dzpIk67qOUv7t83JhaIckyd68uhyxvu12/b3vf0yAaevm+TtPhr5eP6wOu63Xcr++FyISIpovpyJJ58uj2Xzxp//mLygl1moIk5cvX/3is0/LcnI0P8JobKZMMERlWa43G8EpY+L/z96f/GqWrWme0OrX2v3++tOZHTM3d7/ut4sbcSPiZlZlolKRgEAgMaApCSFUU2b8AcUEgcSEKTMEjBAIpFKVSCSoUgplZUZmRkXdiNt479YdO+d8/e73Xj2DZe5+kYDMQYqSIPbAZM13zrFvf3vvtd73fZ7fc96fEULh8/u+qLVaY0yQB1XVCEKGYQy2gTiO5/P5pMbwysBoDXWqUkobI4TIssw5X9fVNE1RxKWUXNBQECNEGBMQ+jiO1+u1kcbISSrjIIUYBqNOmua9bCMuOI/kMKpJ3t+9yqKPp651HlNEII4IQZeXG47ZZLTnSJ52DkDnnJQyjWKCIISgqqqEYuTd/uEeQEYFY0xY59br9eFweLy722zWIMYM/yA/Hccx2EKyrLDWd10XjLkMc6WkUgP6A63q9fU14S6ppnKWbHeD0R5D5K0FxgIALPAAOIQAI4hihJy3zgMArJIYIU6ZVEZrzRhXcsTvv60DADhjnQNBqialLqKEIdw0jXNOGxkladvVGVk0TYegLYoCYao9OJ+a9WZ1dXVVVU2WZdZagDxw/uLqsmka61XTdEUxS5IMQshE3LZ13/cUYxOwO+aHPvx8tjifHoMyK/DfCUFtO1DKD4fDu3fvOOcUk2++/Xa9ulgul3VdW+8YjxiHcZTu98cvvvgCQvjpp596pxaLBYRgHMfQGg3+3TRNy7IcpWmaBkL4+9//DjpflBljIoqiqqqiKA5ehigiSZIA5MMM++rqCkL84Ycfeu/n8zmlh/v7uwAwatt2VhSnYxVFkbUWQvj06dM8z+Q09H3dd4Nz4ObmhhB2OlWbzeU0TUmSEcKCfyNJsrGfRBwRhCZjrTaOkBCGpo1K0zTovZumLvNcRMkwDNF3WM1gzezbzhFEKb24uCjL+fF4TNPUOVekmbJTxKLdblfX565t1uv1MAzayLrWx+MxzzNC2NXiBoAmfAQvX778RfmT4/G4Wi4jhqyekiQxlmmp0igmECk5Ehphgo0xTVsF7RUhbBhG732el9PYc06//Orh7u19kmRlWTpnjHHATVPXWa0454ftbrd7bNuGU8gJ1koBgpWaiiydL1eUsyRJMImksvMi79tKOZemcRTx424fJu5JkrZt++GHHx6Ph7Zt8zyjlBLMAABdNwDg1utlFEWHw+F4PObZXCnlDWyahvIIAOQ9rJtGiCho3+SkQ3vDWssZydMsiWfb3QNjDAA3jiMjFDg49hMmAiEUSGrTNKZZYvTonAfQWg2mSWFIJtkLRpIollOPMQjz0bquQzZXYGJTiDGBUk5GO84iIaK+Gz20HmJEcFmWcSKUtlLqOI49QAhzLU1YRwDE06SAc1LKUNBjTANF5H0QTpIaLV3IAKZ0Pp9X9TnLU6319c2V0/Z42FJKkyS7uZkba6Mo9e+F7hohtFgsAETBlwUcBABQivf7PcYoihKtpv1hS0gcJyK8qTzPuq6jlM5mRdP9ABfCmAzD+Nlnn5VliTF++/at1hIh5D3MsiKOY6UUoXw+L5xFXVsv0+L90CcrztWj976cLSDA2kjBRNe1aTKnjB0P3Xy+vH364nF7v9vt0ySXUhPEOEJuuVk6Z0+HR8ojOLih7Qal4zgRIkYApmlaVae+71arlZumdhoQglmczObzJC26rsvzUqlxkoOBflGUQUPEiCIxklrneTGMo9Yaem+0K7Pcx37sG0xFlkRxwpIkExEtisLXdZGWUspJTYgCqz0lxCkNnbXQLWbztm0rJQEAXPyAIy6zPEmil7/75nxuZmVm1DBfLQiCWZKR26f7x23XNYfDwTo9DSOEMMmzq6fPPQRxml89udxt77u++vEvPn720XPCBOVMKSPHAWMccRKncd93ISW0yGM1KoyxSMuhr8Zp5Gqyk8I0KjCGBPZdh4lGwPj3weattV6pMYviIHkILa+g11VSBuGrlsbqoSiKOE4A8NM0aaucIZQySt4T+zCACAAtR4yA9cYDbL0bu06NBiE3aRUYbx5YxohWVg9NmWI3nuvRZOWMMzor5mxeVKfzYpFBgWoEPEQOQGzd+Xy21lrgnXP7qmExIPGodD86zSNhtTk39U9/+tN3d3fW2raq5/kPGOQ4TsM2Nsx7eCR4lFAMeCy0M9AQ437YWs7XK+elR3J1sXr17veU5Fo7RND7NqB1gaUHMZ6MUc5zjBBlHkGjlNIWY2a8m8aOUOQMABBCjMdx/Pjph/v9cVS1tSpJk26/5ZyTLIaKam1bqRCC3dAneaa1bgaJsAUAIIKHcYJAQ+ghgSLm0oxt2+dxmaSzUTfjOJ6qKkkSQljAr8ZxipxWxhb57HQ+CfAeyfm7L77OOIzWSZIQSLC1dug7zihjRDmVZUmSZ9baq6e3ECAWp+ukePXq6yIWWutjdUYcV31trV2v1x9/8gJYhzHOyjgwCyGE4zgS7K1zq9WmawcI8e3Nk9PphBEgIuqlmi9Wfd8677VVu7fbpml4FG0uL4ZhWkyLsizHUTJM5DAC4NbrdXikSjlqaxfrRd2c1ajv3r25vLzAGFinm2Hs+mZzcWW1i9OEizgrC6dNlmWR1npS0EOIyKAaEVFvvQ2JamJG48xaNfQtQW7qJ0ZJnuQAgGnoBecYeYy8A4AQxCOGceYwhMhD6CmFs1nmvSeEDbJLIo6wQ9hdXK7Z7Q2CpKqqi6sL770y6nQ6S2mc+yFoa/P0qu5aYC3Drtq/TZJES+gQtXY0/eAiADzRWleTttbneekBmJVZ1bTWIwhhsBd6o6Ge1NQvlxc8LmbzUjan7eMhgsAAgBBwVo1dsyzSu7evV2Xplfzi82/n89nQtV3XJaesmOXVOVvMMkJMUUZN13FBRMTVNE56OlZHUp+l1FdXl5hhZVW5KM3x3B6OYsR1XV9fXZxOJ+dNkiVNpzCf5vP5u8ctHZV32BhnIby4upFShgWmLMskybxvrFFpmshxqqtDlkVVVeV5iRDa7/dRlKjRJBn0zry7e005K4vEe98OMi/S7eGd4DmEMC34aplKTb2etLQSKUyQsy7oqDECSo5GA+0phB5ChCmhhGvroizp+55zrO3kgZNKeQ/HcbQQAOigcQA65w1ELEmipmu5iDBBVruYx+M4MsYIpVRQY43zxrpBj7CcLeRku76NIk6xl1IbbdNkboHhKWGkOFeHYWzU7kyhF3EEEJ7P8iiJGWNVdW7qKkgXMUGqG63SxijgbZGlL1+/IZTGcbw/Vd++/ubTH32EkKvOR+N/wOtCjIssq6t2vztaaJbLZSRWobTAlLX91Pf9ZGySJLPZwgFbV20UJa9ff/snf/YcIuMA1Fpns5nqGgio4MXd23d/89lf3j5//vWX3/zkRz+5uryhEb6/f2e0IkpqiNw4dQghCjl0EFin1UQJPx2OnA+cRznEzoE0Tb33zsM8K6v61PeD1jrUeZRSzgmEUPAYQqzUKKUM0q1hmAhhAACMMaf0PNZ1XS8Wq2ZsrVKT1FYbxlhTN03dZkVWVQ3GOOLceyc4S0TUNE2IFQq1lLV2mib8Bznv0zTttzsRsR9ffBLHIono7e3TAGvt2qE57zByBEOt9HK5nC/yIp9Zh1YXmyiJR6kBAEWW316W88WK8hhT5h30zhAEtJySWHRDr41MkgQjRAjhPNLaxhGdpI6jVGpDGI/jGFPuLejOR0oxBAhjlKXpOI51XVupHILB++i9D9idQLQBAABvjbHVuZktS0JwVZ3zMhu6frPJnEVV1SQC8jTWRo7jyEigBNhJK0g49HaaJhFxDKCUMouzvmsO+/18lno9HveDJ+Kw60WURJxqpQH0GKIsTs0ou7auqmoxyyMhEEKTlJM2m9Ua0GjUE6NIOiAno6Qs8uV6fYER9g43fefUD7vFumoJIYQibx0AgDFGKBrHsamn+XwOnd3vf0CmaG21U2mari9WzrlyUR6P1TRJCH2AEoS8GQAAhBBBDBGeZMsZCX8TlGsIIQS8AwBCGIzUIXAUAOABsM7L0SCEMGHOAU4455nXqq66siyVNnlRBgBh4I4NfRvHMedcWwUx4pxCggkTKXfeQedAGLMh5KKIOuesthDC4/HI4wh85wPOssJNVVCQSqOFEMHdJ+UYCVGWJeEMY+w9TOJ8HCUEPi9n/TAsl8so0bvd7o//+I+DETnLMk6olFLpKThhhmEI7x0iZIy5vLwEAO2cD0zgYpG2bUsgCg0nhNDt7S2EsG7b2XwuxBTm01prAlGIhsyyLCzACIG6rgNzjXP04Ycfcs60kRjj2Ww2m81EnEAPKBMQIuPdbDZXSkGAQr9OCMEJNVJxzhnBWZLUVV0yMgy9d24YBuCJlDKKOKXYO6y1HpUchoFS+vh4NHaKuHDWRylH3nFK8zStqqppGgAAhr5t2ywrApM1eAeiiGttq6oSTDx79qzrOgCO4SNYb5ZdVUVRpMbBOwrMhFna1B20fdv0WVnmWaknU6aZdYASPI790Lvz8dS2HeccAUCQOVWnWZHev3s7Kfirv3OpxglBn3DujRGROJ9PzugPnj1FTs+zT6A1b1+/utlcCiHOdWW4qE9nNQ4P5u7pk+sPri45pbN5GccxgWi1Ws1tKY3u6uby8nq32y0WC4TA6XTYbK7W60unBs6jJMna9hzCia+vr7t2dM4tFoskS7VxiFARJyE4uatsFMcIkaC1VhJa7ZpzlWWFt2DoRq3tZrPJ89JZEEU8iuNzdYQQpnHivb+7u/vgg2d9319uLoAF1gASYw9M19ZK2iTJPCXWWi1VuOCDCtJaG/OCEKi18QBpNU1SF2UWxzEV3DkDvQNAIkQYhVprTJGgdBp7zAUA0Fq/XKzHqUfIeeQppWFk67yyxk9SOdtba8dRYSI4i5qmKYrMGWOMkWryrhulhAhHUUIo9qDUklSHXTf0HqK+7wGCNzc3hOD5fC6HHuBgEABpmSGEnLHQu2fPnnoIyrLElD88PMRRCpGHHmTlCoDDd92U1xHjT58+XS6XROBxHNu2HYaBUt73Y5rmDw/bqmubpvnRp5+sZ6tD3bx69bZp+2++fpkXgkdxP05D13s5Hh4Pb+8ejAbL1UVTD3/08z9eL5YvX74kgtzdveGcEUKIByb0oPK8dNpBCMvZQjozm8+HYTTGDWPDGEYYRDEVaQ68NVb2Tau1EkIMw6jURAWL0gRj6IzhlvGIzWZF3ZzjvDDGQMgC3zgtoPd+mCSEPooFo9Tv3NA19LvgCwVMPwzKOOfMNE1RzEN4n+BpkNdncbpYLE6nHwSQ09giYH704QsA0DRNy8W8rY+MIwkhp/jq6gp4HXqDm82mbo6UsEnpruscsFrbw+Hcd63XDmM6W1HZSQgxpVgpHcWi73tKCCJ4HHulDPQAeUAZa+p2UjJK4ijJECLTNCHjCAnvgjBGpnHoh0mIaLUUWmvjbJJklPKANLHWMUa01nKaIpEQQpxTfd8HtkR1PrM4ubt7K2jkrD+deyUjxokxRkmLkJISsKjEhBzlMI0DQkZPmhLGCB2B79tqvVo4b9Q00QSeDu2gzGK5pOS95YwJQQhFHlCMIx7vd4/OOUQwwnScauodIqg+HjAvJ+Upi7tqyov5k2cv6uqUpOknH/z8+5PfDv16sXTOGeOyooQQNnUnIgaQe3h4RyndbDYAvAov3h32lDgbwyLPYxGN4+gAoFx4qzykHlpvrffQ+/Crd85BjCEiBAFtpHYWIUQE984AawEAxjhKiHNOGQkh9EFdYgAhCBMIDPQeOO+6tokj4Z1ezAspZZ6lUsosS6WUaRwTJgih2qpQ0Fvjx761cAp6fqUUAIgQBADo+37oqtlsMZvNLPD6uwV4McugZcfjMbSXkQdqnEIWeqe0tVYksZSSMSblOE1TmuZC0Pn8MlBa1+sFIURruVrNw/LjjZVShrUwrEB913ERD8MUpywQ/hBCchpEFGVZdj4fOefzooxiDiGMosgBBCHmnCdJIoTIktRI1XVdMZ8JIcaxB+A9LN5YxXjcdsflcq5kD4CbLcooSizw4yAxpgRjbQz0wFpLMfHA5HlWVTVj1DmOEPDexnH88PC4Xq+11tM4StkfdrvV8jLLMhbFp9MhYjyKEqNVHMdSyqIozpVRSmFKhmEQQhhjd7tdMCM1TcMIJQhrOXWNBAB1XRdFEY9jREmshVH2dDq677ewACDvl8t5RMnDw8M42b5rIsQiztRoBcccey2HOE7e3b3c74/e+zgWN09vI+b2YzP0TqpeD+Pjw7tXr7/4j/7jf/z3/v6/tf3gdr1cWNWezo8RhcDhw2GXRBx4O4z9xXLZ19ViVny4eQIgrJpaJPG5Pndd1zbN6ZRczlIErdVSDp4kCWes7ab5vHxydb09HJM8C/KcpmkgcAiiehif3D4TjCIE4oR5AI7nirEYWqbGwVo7n88cRG3bAmezLLtvW6W1SFKEEEHwXFVxxIv5zFrfDWNa5kVReACklYLxfJZrq5IsPh6PSzpTSj+5vemGXkRCynYaVdjkaSM5p5Cg3eFxtl5aa7U2Ro3OOQRJWZaci7LMj8d917dJmmPMnz59uts/RhFHHlBCnTWCc4KZJtZDRwWVUqdFSTHZH0+nt/cf/uhjOfZDX6/XS2kkNiY44Ec1Ok+eP7sSHHvQ9t3IZhEXESEEYyql5JGIRDTpBmFwrk9ZlkKIAXJXN5cAgEEqpY1zbui7vu+LouA8QpSkaU4I6vveaZPEQkqZA+Sco4ITyuumgwRTSpWaHh7vwYfvr6WbqwshhIhYP7Smt0IIAH1RFBjjaVKn02GzWRHBF6vlcrkcx3G73z48PBoHDr/+56v5rJjN+76/udjgKHr17TfW6sV6lc9n1trt46M2Ms1igEGeZ1mRksfHHWVICKa1fvXyN5frC+89QrBYBsEznqYpz1PO2Wq9qOszhPB4PAnBcZ4fDofFYkEpm6YJEjSOo1JTliQY4+12u1mthRCTtBBCQpBSahxl2G73/QiQdQ5Aj9I05ZRjRoKUQAgRtnVCCACAUjIgW6dp+uabbyilRVqUi3mQCoejqeqf/9FPMUm++uobhFBbH0cMGcNFnjLEHh+3CNonT54wxqqqgghkWTZjXGoLIUiSZLUiXTdZVc9ms6IojHaMCQBcez6BgH6FcBxH50yWFRST6ng6nU5JnCjtEWRZlkVRorST2iplAADn8zmKOCU4lC9JFMdxvDvsT6fTYrH4nk363eSGKaWc80mSSK0wRmmaKj0ZbTjlCKGh6621hlEAnbVWygkh3DRyyTLjRmft05srpYZDP4ZxhTVT1zXrVcEFiUSCMBs4vru7223vP37xkSDUG2cm0zVtyFEB72HagkcCQAy8gcBQ6LvqwGMgDXYKfP6b3/9v/9f/mz/901/2izmGHsEfHnzBDo4xHvpeGck5z/Pce48wIAiHxJjvX5znuZItYyxN09Vqtdt1hJCu6wTDxvmw0YbQw+9CW4Oc3hoDAaCUGvB+du5saEBDa20c8e+G5cgjBABgDARoiXcOYxpFgvoSAND37e7x/vLyUsv+fDwyAhhjyuHj8RjHaZLFGEM5DXKygoqgRA2dGyFipaZhGIqiKLJoHOU0jYT/oACilFKGgqY9y7KA707T9OHhIU3T8/ncDiEDrpxGqZRBiKR5FJ56V1dXWuuwwCCEGMXGmADM0kYGX8c4jnG0IpQjRABCXddB56dpQtBXj48XFxcBRYIQmkYV6uA8z/txWK/Xfd+HVKV5UXrvQ36RlDI44tbrNYBOSvnkyXVZllpN1mpMkVLKI8g5D6HLCGPvgbXWWOetCZ97CC1WasIYB/ZI0zQ0igNsy1sbZOHdOPR9K7kAADkI5vP5+XwOkYjV6ZwyRhB2xlJM5+Ws73tn7GI2T5KoKIppCjD9+HsENEJ4vV43Vdt13dXVFfguD8NrBbEIwUEAamh1Vx2iuJi6BmPqjTyfj7+7f7Qevnv3wBgTggiGk6ycugohZPX05Ref3d+9+eyrvwEQtM1Jj+1hO079SU4dJ5GZxliQNOEYo1SgYWw8MC8+fOZwut1uBWcRxT5N9DhcrTYXyzVDuK7r+WallIIAPLy7hxghDM6Hc5IXIRk+PHCapquqaj5bXFxcPLy7wxh/9dVXWZ7PFpvDoaJGT9MEMQni3jSKGWOcktVqhRBClL0vTOOYM+KMVdIhSKJEEEJCekQSxYfDznpHCFmtVm/fvl2v10EZhBCalbmzGgLKOa/rM6V4s7lcr9PT6ZRlWZlkLgXeeznpkP8YWMXe+9PplOfz3//+91zQrmucc2WZYwQpZYwx51R4RozjWI9T33aE8RDtled5mvDz+di1U5mVSqk8z8tyCQCjVLTtscjnoeHKOa9OR0qZNdBBnSQuz3Ol5DS24zjGiUBYhbSPbpzyosyyTCvJGOu6bnTeQVCWpXOo7/tERIwJKbVzrixLC7w2LsuyNEmMUdvtdj7/AS5UlmXbtrvdLkkSC1xoWN5cLwAAdd0GAKe1HiIkx2nqhzIvYhH3w1QPnRAiYPLKsrRSvnjxwhpw/7i11u73+77v7+/vj7v9v/Pf+3cuLjb7445cXz8ZhgZAizF+dvu8G0bvXcyjfhyt9W17IoR2Yy/NdPr6QBGkkSyK3FrNqbiga4g8JiCKhFITYwQhMaoxhF2fqqMHVsQxxngy2lmDCbZ2JMh7NFnjndVt0+tJC0qsssYoAJzWXoi473ulVJyIYQhG6TSK8qurm9N+xznFwFv9w/jn4x99WNX97nQWERjHvh+miAsuYmeUBkZO3bycMcaGYSCMJnFsjGm6nglhJjXJE4LMmMlM8nw+D+OkrCGERIwh6P0wUVoMQ6eMJuT9Vj0t8jhLpZQ0EiKJlTLOD4zxLIkUMa3lPAqIPUMZH4ehbltMqYhirY2UKoDAGONhkbDaYIz2x92bu7d5nj95cnM8HkXE5KQnIIWIMPHAO60mZxFEXkRx27abq01d1Vp36/W67TuEASWka+uX335VZDFGYFakRZFYoxBBF3xxPB8++/1XZZpgRD3AFsCmOkSCamUDFzDLEge8td4D74Ed+jNGeXW8BzCpzLFtjnIa79+9Xi0K4M3Dwx0Af+/7i9V6j7znQkCFIICcRwihbqgDf7itf2hBY4z7pn+433tAyyL79uU9FzljrJ8GCIgHyKMg3cfBsUMI8Zh01dlqQxiFEHsAHHAQIeAhABA4TwiRWjnnMCEAIWP0bJ5EMQfAWaetMYB6gqH3HmN4c3PlnDNGXV5urLXGqPP56Dy21o6DpAwiSADQzhkHnDUWISRlH1Z3YwxCwEEEEPIISim/nxqpaWynBkKY5/nxeEzSRI4DwXC9WlAmAACH8ynLMgh9XmTWOMYYIb4zUxzHXXtOkmRWplLKACPM8xxjrCfJPAlFXlEUWk4QI61tJOIoiqZ+gBDOZvMSIyFEgPN5bxfrRcCJWOsYoXKcGKHD0CVJApGfzYtuGAhBeZ5TSo1VlOEoSodhQBZqNThvCEWUEoSQlNpBhwHqm5pFcVCEhTRPCNx3u2SW5+nxeHx4uPPeCxEtCOGcI2CiKDLGaOvGcaRcDMPw7t27Zy8+fPfuXZIkAa45n8/btg4EMUJ0Ucy+S1TUUqJxHMNkgRD05Mn1w8MWAMDiaL/fJ1mcZnHTVj88NGepM3ayPs9z55phbCCg1XE7n8+9n96+fDsqbaR5+fJ1kqXN+fTqsJdD+/M//lNBXdP1Xde9efV127Y/+enP/+k//WdpGr+7+xZB13eni+WsaSbZ9kKIx+27Ik2yNELAUoH7vn23/YYxlhZ5N3TOufU6T5Ikivh8kTdj3Q+1NV5NYxwzra23LisLxgQAII6F1vrlN18RLBgT5Xz27uFxHKf1crXdP3rvOcVJEh3u9uM4MkaMHhknScohwOPYO+e0s14rjGnXNWWWIwzathVRvtls+mkYx5ZFjBDivJ7MgCEpyzkhJM/zb7/9drlchrRKBKAxblTyIrqYc9p251GN83mCMRYiIoQgRBBCLRinSXkv87JYbdZBmsB48vi4iyIOkT/uD03VOm+A81ykhBDrTVFkF5fXfdvFcRynJd7uAYAQ4CKfnc9HY9Vu/1hV1Sc//unTi6tJAmPJbLax1tZduz8ey7IUccQpi9OiG/rTaS9EQgifzfD5fGacAOA8gsoarbVz1nuntY4YT5Z8HJX1Pk0ybVQUJZzxrh+11lwIC+AwjBBhAGBVN0WRf/LpT8wfAPsIwWVZWGsJIe/e3Z8Pp9Vq9fLly/X6IuhtHx8fizi3xuppNOMEtZmnWdfUMaNPb24mZTAlv//97/r6tF6uAECU4vuHty9evJDjsu/7p//l/+LDw8Pt86d5kRKl1Gq1ss40TSN4hCmLouh8PjptZrNFmqa73T5JkrdvXzdtdXN5QT2pTucsS2IhxvG9tet8qgEGgc4TYtEIIXVdp1lc13Xf9xCBRTkjhATyXBRFRjtGqXfwOBy/S7QAwzAQHAEMsiwLF1kcx1VVDcM49MdxHPM8N8Y8Pj5S9gMGYTVfCCE4p89urimlXdMC6xB2BOGha589exZxUVVV3/en6jwr08P+ZD2YLRZpFiNMx0GfTqd1mYZ+HXP2fD4bKfMskVKhvu+6jjAaygiEEKesaRqMKSFMiBhCOEnZ9wPnURhWCSEQcMMwOGeCLYExVjcN53wYhu8IO/Z9fQ9giO8ghFRVNZ/PZrNZ01bTNBnjIETeuvG7VLiub4DxURSFoA8R0WnsgVXGSudMU50Q8BC4KOKzeUEZNtpZ7Sjmz5/dtnXTnE8vX76Okny5uhzGdrl4IoQIhs5pmvpxoJQTYow2Q6+c6yFJjB+PddfWD14Pr7764u4bYCz4r/2X/vT7kx/KUG1dqKimaarr2nsvYto0TZIkf2hD6vs+iiII8aQB53w+nysNA8VGK+ecA/D9Cvy9FVhKE8cxhsh65yEllCrZV6c9QSy8AGP8PY831M1FURhjlFLQe2tsfzwBo0XECCHeGTlNfd93bR3g28Mon33wMaPRqarruk8TTinNsmR33AGPhBBay+AyCjNa5w2CJFTD9jt23el0gkCt1+uqqgKTKBQKWZYZ6/M8F0kcWEvjOGZpjhBCyAkhwvkPUpQkSc7nc3gLhBDEgVQOAEAIYYxNQ88Z7bqB8ogxBqzLsiyJYyK4MSakvnRdo5SSUjZNE8dpeFgopQJ8CjinlJrNZuEedM51fRME+QCAvu8QQlmeKCWHYSCUQQgJpVM/Oecws0KIQDrb7/dyGhiPGGOBJ0AIefLkybt370J5TQjRUgZT8vVsXlUVQCDhbL/f52V5f39fFMVqtRrHkTNmjAIABGDT4+Njnufz+Xy73QrBwhljjN3f33ddBwAKDt0sy6Z+Cp357y+toK8MTXXG2Ns3rzEmShrZt3mev/72q93h8JOf/PTFs6vf/Pa3f/7nfy6nm7t3D29ffstF+vbly6qq6nPlnDsez//gH/yDmPLtu3daDXnG2xYVeWqd1MYnEaUM7faPRRxP40QRns0zY0zTnIQQnBOMSd92RZa3dQM9sMZCANK0WC0Wh1M1KamUenzcRVEEod9sVkVRXF/deg+bbvjtb3/74vkzKaUQYhi6h4eHNJ9fXFyE9C3OecSFUspo5Z2jlGZCeO+VMu9OZz1JD2zXtPM5CzJPYwyAaJomiiDnEUFYa73dbvf7fRh8hBEPIexw2PX9eDyeGUdCxIyJrh3iKLLajP0AMSGEcBFDCBEi2+326uoCIVQURdOOy+VSqWmxnCVR2nUNhN4ZK+IkjtP9cQchHoYJQnh5eQkxHycFAFBKoTi6vLymJHLacc4ppdb6vpu6ocVIAgB4LKy12+3+Yr08d621viiK4+nx/tvthy8+wcRnWda1PRcgjuPZbAYAGsZRKVXXdevBbFbs94d+HCGEjNOAtUEIYUTHcXQQjeMYxUmoykI6WbDwhSNko1VVtd/vrfFy0vvd0SPY92NVVQAgQtg/+6d/8fNf/NFX33y9nC/yNFNKLRaLx8MBYyxlX+13r169enq1efLkSV23ABKWiLIsn/zkyfl8Vkp+8sknxulFvCBxLOq6btpaKfWX/+mvr6+vnzy5RhQrrXf7Q1mWm83GObdYrDilSZIxEQ3AY+jr+swI9dZM0wCgAw6kcTxNg56kRDBORBRzjNE4GCNdHAtOI6utM8BpyHCEoZRyypLIL/KmaQgFRg0eWG0mY6EQDMPYGBXH6WKxGoYujvLwKK/Ox88//3y5nIPvwuAQdHmerdcrZbSW+mKzuH97j5CHwFEUz+fl/d27zz//fVHMkiQ5HI+jlIvFylttrQ5vP+IkNIWANxjAWZFmSZykEXQ+jmNpZsAjbY3WlhDioYPQB9Bj01SB92aNhpxxKvhs5r0N+5LQcgEAIEw5j5RSzsMszTFEQz9B5PO86PuOMOZDBF6S3N/fT1OZ5/lqVXRdr5QCzgshpJyknKKYI8IRQlJOhCaU0Kpuu7HnHGPoCMHzeQm8Bg6qaewa75wdp94DzKLsRx99+Hj/eH/3jhE8m2fysVNaK6uIhgR7rbW2yjg9ntuiKK+uLoZBjZOWpru44FHyfLX8d62T1qo8YzfXF99frC9ff220zvOcYcYYi+M449H94+OkcJHnf7hPAgAIIQSKZaSsx0+uu8+/eMlpbKJIGU0I8MYEaZX3IdcHQAg9Aggz4K0ajPYGW+OMsgASiIE3GCEE4CBH5721FgMAsEtE0nUtGhBHRLAIe2CV55RCCN++fr3dbl+9evXzn/88SdI0TdMsM1JV5945xyiNosRbudvdA0CmadBShs6wmgZrrZomh6DVOvT9vn9fWg6Ek9PpFEVR3/ecss1mo6Xq2k47n2VZlCaBCOi9z7LYWnt/fxdFUUCshAU7iBkpjaZpkFISQoAFAIJpmna7XZZllPIsAwhACGAg4A/jyIDVWodpAoQwJJAvFguKaIg/K7Ik5Nq2bc05l2PvvfeEOOcowtbptqo551zQaZqaqlJKEUIJ5ggRAkkASWptGSbt0DLG+q4Jj7Nx7JUKI2p8Op1ubm7GcRz7fuwbEbEsy4wGSimpFSF4HMeLi4vDuQqoV2t9HKdD18/n86CiBwBMkwpndblcHk5HIUScZmVZhjdYljkAAFGEFMjypCiKrmkBeM+EgcBZ7QHChIGwVa3PFWPkP/mLf/zs2bPb29vValbmkXb2xYvrh4eXT5980DTV7nD69Kc/f3i8P+yPeZIzxkBEdo+7y/UaA2OcJig+7PdaTZfL/O7uDmE4L3KMnPHmcfdACUY0Xq/XF7OFUqrrOqUGpcxisUhSMozts49enKuKMnQ47FYXm+OpohG/vr7c74/zeZnGsTGk6xsMibbgV7/6Fee8Oh8urm5Oh0etLUFAJEmWJXmRNvXZOxM2nZTS8/50cXkZPgXGmODUWpQkCSagbRtntbfWOEMJCfjbcGVKKTGmV1c3s9nsfD7P53NOSV3Xy9VmsVr2Q+0BlMoggFQ/MsYI44LwfhrjfIYI5Syy3nmIDqfjqarzbG6MiuOobfokSaw3fd+yiHMRM86zokAYQCJkP2htY4Jurm66YbRaDcMQpTHGbZ4nWVnsdruuV0bhScE4oRjD2DmAAIRQans6n9umubhaUYqnUXVdj4mezxfOQR6Z+tRZ7+IoNcZqqZfLJSd097gty8ICF+yyTdN47zmhbd8JThlGCuNpGKMk3mw2xuiH+/tZnv2wmZumcGM+e/bsow/Fdrvd7XZffvP1F198dXl5eTgc1us1S9Pt+ayg356P0ntr7Zv7e2mNEKJue875j3/842c3l0qOdVthxnOeXl6sm/Ys1aC1JgwvlrO278nhcHjz5hUXrGma29vbJEmklEVSKqO32y1jrMjz7+G3xjio9Ww265pKKZVEcdd1y2yFMe2alhHaSlXmBaGo65o0TaWcYhExQo1VITYyi5Ox7ymlxqtxHCc/hcCKNE2VUiKO5KQpJV3XQe8h9Ea7spjnWXk81k+ePOnqajtNq9Xqo49eAPB1OF8hnWrsW4QQ9LZvBoLBNI1OG+/MZ599Jhj/4z/+43GUTPAPP3zmPTTG9X2LGY7jeLlEcrIco7TIhRDG+jgRgtFJDowRay1jzFkAMeIcT9OklM7zvGkGQkiaxnEcU4qnSRFCrDMAuCji0zSN/ZCmMSEkbGkDndV7P45jdTpnWRZqhTRNu66nlJ7P581mUxQF59wYA6EJD6auaa21s1kJITy8OSzWF+HhmyQJo9Ek5SSdM5YSOJ9l1gpnNMbQGNPUHUTeGGOcGpXjlF9dbzBGbTdSSkK1GjbLx8Oh7/s0T4LKZr879s1QFEXXnrPZcrQDJfJPf/EjAEzbVX17Vv0ZgFk4+ZzztmmGYSjSIs/z/X6PEIqSJNRhweT3h2tw3/ez2Uw5uFwup2kKXCeIIELv575/WFsTQhIugJFpnD67XQxKv3r7pus6QgjwICiiAQBhKOWcgxBigJIkYYwxxvQoEcAWWu/cfr8PcLfLy0vGWMiF7bouhqngKEmSYZiq8zGKuLfqd7/73Z/8yZ9zzsPPStM09Ny894Bg6JFSilKqwXshQmj5BF84xvh0POV5jiGKoshLBQAIfPUQKBSEx1dXN8EmELomSZJobZMkU8pgnAQTgaAMYSCEmM1m3ntrbVEU06hCoRl+3e12AV8c/gOBmMY515OuqsoYU5RZKHOFEEFLEcrNvu8DazoE2gRcnVQqnNKqaqwDaZoLwQKBvO9751wIbomiCGES5C0BHbVarcLC33X9NPVKqbdv3/adXF9cUs6894/brTHm8uZJoMrf3d05bVaLZdNUnPNQlIcYYAgh53yFSChKIITZOmvbFiEEoHPQee+Dg+UPLy1jTJrkiNBhlE1df/jBczVO/dCezu3Fej32/WKxLPLkXFeLWZ4kCSUcePPNV1999KNPyiyFzq/XGynl13dvgDHA6IvV8rg3WSTu373knLYdmM3LqjrtD9sPnt3GIvrJT36ilGx7xRgLaYB5nkOIIcAYUe+dA36/35ezmVEWQhhyKRClZTm/urqRcjRqatt2Nlt47wmhIVVws9mcz/vlcgkAats+SFDDODz4qp02mDKMMXSeYJSIiK03dVtBCG9vbwnlIbsXAaiVOp0qa+18tnxXPez3+81m8/z5i+126xyI4zSoVruuWyzXACBGY4xh3/exSKz1EJOyLBFh7x4fAMLW2jTJIYIAgPl8fjye27aFEA1Dn2WJ1g4AWFf9ZpNCQqV2RbEYhq4bppjzaRrlpLNi7q3LkqSt63PTFvnMGBNaL23bHnbt1c0HjIqizLzXUstgcUaIeAdfvXr14cfXH3zwwX53ZsIYY+MoV2pwDoyDbOo+iqKiKOqmgs577x8eHrKyCKFJYZZRZnmwFXgACBdFnnsIhq5Ps+Sjjz6a+h+44qGHF3pFbXPK8/z584+ubp5hTH73u9/91V/91Wp58cknnyKC4zQ7Hw/b7Q5C+MEHHxrgVdsOw7DZbBiBfd9D4OI4nq/WURyHrOIQmBj4hk3TkO32AUBrrV6tFvPFehgGhGAcizTLZ+XcO+cdlGossyIREYCuH9pp6KxRxpixbz1wjOLqdPbeBZq886ZtJcYoZCICopkADFA5Wi0bDcCrV28AAKvNFefcaSM4fXf35snTZxjjmAutNaEoATScequ1lBpj6r2XchzH8XA4/NEf/Wy1Xny/AP/p/+D/Av4lxwRA/S97DQDg/l/hNf+6jsf/V3/59v/96/ff/eb1v9r3P/3L/hUBYL8/hwCA78NAvjveAQAAePjuj9/84b/9h//u+wX4v/8/u/uD/+Ee/H88Dru9m6aqqigTp+MxiRnGEGMMMbLecc5HJcO+ZBo6QlBA4+dxQTHs+mZ3OOlJxnE6jZ3zlkCIvAPAAQSVNRHjGGDn9NX1hWAEY0iEiHjskOvqKgAQhIgAAGmalWUJPIIQjtOAYAex4CwqitkwDIyA58+fB2Haer12zm2321DzUUpFHHsPGRNa/zA00kZmIvPW6sCxtXYcxzzNpmkax0kIgREKJPoA8ajrc1nOm6YJ7a/ZbBZcdlLKYMIK399a6xw0xiiiAACB3CKEEJiN42idISSazWah8A17Be89hrA6ncIytlzNd7sdQiAQeay1YbUbhiF4sUJT93Q6OWNnRRnHida6rlomoiyfx3FijJwmpbUGzstxarv68vLydDpcXt0wJr755uXnn3/54sWLi4uLKIoAAEVRzOdFVZ+s8Yq6rhvgOAghAEAe4fdcdIRWq5WRqh+HUWkiIsQIFyK8hfckEx8ypjCEMEoTB0EI0nZeyWHUWhNCyrIE4P3lt1pfWOsnqZM8wxhrNc3n5emA/s2/93cppSHUpOubLI0pQcPQ11P9k08/2mw2RvdPn677Lr9/3HoHyyLH0Fo3RTz9u//GL4/Hw91jXOTZOFZREm8uL6ZpmKx2k5cGLeeLyVVVV+Xz1CEzapumOcE0ShOE1MX1FYuEEMJQXZ+b06HmQiw3F33fzudcT7IfGu+9lhMhbLVZA4AghGFutd21grLVavH45i4wAReLhda6ritOqBCcERqCNDCGQiR1fV4ulxSTcez7roHQa62dAxSTgOXS1lxeXyGEHrfbDz744O7uLkR0GNXGKX/x0QdRlLRDq6ZBRBnFTEecUoq5eP36LYti5fxsvgAAtFXdD4Oxyhrf9Kcsza0zSZ5YZ4ehT8r81NafXN3sdjvlrZZTIhLsPSQ8S4u27x8etk+urvM0lxB0fc8IrarKWtu03amp1uZGG4Rxbj1CDlRNvVmtq+MJYlSm5X53nBU3z5+/+OKrv7q/3/7yT36lpMvzXGntnO+6IeJxmmQI+DRNt/tHjMu2rSlnVzeXfd8fq2OWZbOiJIxaB9q6kkaHsaAc+m6cwPX727koyr7vq6p+9erVu/tT0KuHG/BwODx9+vRwONy9fD1M47evX93ePKGYYEqOD1sD/CcffvTk5pZwliXCTD1EPklzzIXWOhIiiqI4FofDgXJyrtssK+D/6n/+P8zyODgXh1HtdrvVatlPfZLk7xUlccY4qU9n5+w4jhDZPM+1mgghFGFCiPFO8Pj1N99GUZRlGRPUex9SRELsIuPvl0+ttZpkyAFNyzljzBsLAXj58uViubbWzmYzkYgQ3xbE0hBQCyAEyFhdVSeGyWJeDkNnrPpv/o//n5aEvz3+v3n8h7/5cfjNf/1nv/9X/6r/3b/3YXs8ZkXuPPzt77/6P/yf/qP15hpiNikpR6WNgwQ3TUMp7dvu9snlTz79tNeOY4S922635XLVD9Or198KTiAgehy8lsW8ODWVMo4QhizAMfjv/lt///K6mN0uExYjgJVTGPgQrtW1w2KxCEqF4DKSbho6qwz8L/z9f/vN22+b9lif91KOH3zwcagyvfdSyjBuTNOUxRFjoq27aRrwf+N9BTb/J8tJKWfMNE1lWQLnm6aJuLDWfvPq9ZMnTwBGbdsKIfq+hxCez0etfQiBDpJUY8xsNjPGpGkaymWlJm9skiTOuaatQoBHWZan00kpVRRF3/fAI5EEVl2oU63W+n0tTEhY7DnnCIHT6RSGuKHSDWtwlmWhmzKOo9UGOL/dPRRFkcRZlOQIs/Opdl4+PGzTNE2iOE3TtquXyyXGcJwUQqTrurdv3zrnVqtVGN8SQrWejFUYUYQIpmKUg9Z6bFtESZ7nVVUFJQdFOIoi41VYTUMHPqDmrbUQUgCAtZZSGnJwnXOU4nO1v7m88h72fY8h+vPnf/Ov+9L+2+P/34+/vv/7AIDf/va3TdM8bKu6rsN06erqKsuyxWKhlOKITEpiRtNIyFFVdYsZzWbzqa+fPX9etY2WQypoFHPgESDUGHMKsjLBHh8fb58/2x+PSZKRJBUQ+mHoEEJxnG426yjmEGmlVde1MRfQW6s8xcRB5KjLZ7GWimGCIIDAOeeg90PX3N7ehlwzCJNhGObzecRjlzoIsZQjQthqb5QrsplPoHNOQeeNdc7FUQQhtNo44AOZTE8SexBUAEopTFicZtap7f2DddrZJ6vV4nyW//t/79l/53/y6j/vD+tvj3/V4z/4n/5MWAuyLIkEpuTp7fV/9b/y97/+9nF7bAJAznrV9W3YvQEAbm5uAPAIuMWsNFpycW0d/PLLLykmRlsPrTU6YZxTqq2FOMBPMOOuKFKEnFLytNunSUkjMXaVs4AxLmLfdK2UkjER/GCEehExorCx6uuvvwROz+bZ1eXGGn+odgCA+bxMkui7CA0kp8Fq55zT2n4/3+66LlTMQohpmkJPuB8HEHAKXaed55wjRMLav1isxkFxztM0LfKy73tLrJIaABAsTM65cQwICzpNE/DIQxgmQbHgjGBC0HK57IaBIMAj7r1fLmbb7T6N4yBdHPtOTlOSJBCCru2A8wAASmlbNwAAIQQjNEty5xyG2CgbRXFd1wiSPCsnpal2ghAIsVY2SRJr3X5/AABkWXb/8FDO8rodsywjjF9e3wRdISFk0irCxCPMMGvqjlI+S9I8X09qEheXTddV9TlkHhBCEGV938dFQhhHCNV1jaQK2coQQAwIJqjrujCICaolrfXFal1VTaDb/uHA4m+Pvz3+dR1fv/z2888/v7i4EEm8WUc/+/kvggwziI6DStR4hzC+ur5ACN3fPdTqm15p6szv/vp3b17fzRbzcWox8vMin7RZrjbOmceHh3fv3t3dvUGYfvXy1QcffEBoRB4eHlarBcb4cDgUhU2S5Lg/7Pb3WbqAWRaGW8BD7/1qtdJad/05juOxb63R2rm2OQEEAQAd7IQQF+vNKKcwX8zzvO97CAHG3HubxJnR9flUx3FsjKmnflEWnPNAMSSEREkcx7E0sihmzuqmqtUkMRVKKVVVXBAhRFGugoAziqJRTv/X/8Ufe+8t8IQQ76BRCgD3nkHNBACgrs8YY2+d8yY4W/aH0253WK/XFxfr42kHIRQ8YizWcpqmKU6TIDpVSkVcOOc8dJRybf3pdHLOJWlEIPDACR5BCJ23gV4LPMSY1nUbGn15VgZpq1RjlmXjOGJKQ80BvQ95GmWZhySyaZoCpeH+/n4chixLIYTTqOM4Dg6NYRpXq1UQygIHx7HvhzaKU6VM1w5JkhirxrG92GyCCHbspiTLhRC73cE54yGQWhdZkmcxItBDbCG2k2uaJssSxsnpdILQSykRgpTk3gGj1O3tU87F3f299UBrTWJnDWaUD8NAGfkuBx38L/9HSwygcw56UGRZiMVFhESct21LEA6ZplLqtmkwxgihw+EAMfrmm29/+tOfv357FEIM4+Sc55w7ALS2EHpnTNM0CHieZE3TRIy++vblw+MeMR4qJOudtzbK8xCljBHyzksln2xuLi8v+3GXJAnHlGABCE6Xm4CmCxzj0+kUZpmcc6m6EHnbNE1ZlkaNURR5B7XWYVo5TVPf92GxNMb1Uz/06vLy2hgDvkNRhqkbpfT+/h4hdHl5OQxDwIB3fa+1vt/uXrx4ASE8n89xHGdZhiCdz+f39/fvcaRah5UJYRgG8957CL0cxnDzK6us1t57zlgozUO68DR04aEQVqMwVz4ejxQjIURVVYFapbWGGIWdgXOuKIoQ7qS1ns1mhJDtduucS5IkKMKydBYkAqEGpZS9ff0my9I0i4MQerG63O/3aZIFSnPwUN0/vMOIRLG4uliG+zqsoP3YjwAxIZbLZVDCK6UIRNM0HQ6HQJZ+bx9HKOQlT71CHoYPN0zcgzYtoihI3AMB6p99+7NfffCb/zye0n97/P/m8X/8x7fGGM4SRmOMsZgzCGHgNwRnXegzGWOMlHd3d1dXV+v1mmH2zetX9/ePoU11eXnJ2JM4Jlbph+0+6H8+/vjjYRguLtYeIGl0FCXjOJKPPvoRIQhCH0WJNUAplWUZ4zfTqIQgCBHwXdj48XQAADijzn1/OuyzPOmaFkEyTCPGeLlc7o+74/lwe3sLMem6brs/hODxqjotl0tntTYSErA/7dbrNdPE+xBmAyORAAAQwMCjmMd924z9OMkBQoidZhRjQur6eHG5NkpHUVRVTVhUpsMpimmgFzn3XtLivXHOaOuVmpRxUOssS4wGAPi6rtaXF0+ffWC1zvOUC6ImmcS5c6AyOlh9wrhLMB6qGSYira337ubmqRz7aRriiFXVqW87CKEQwlsHAPQO1m2TZYUcB86jtquTODscDoSQpnkXRdE8SZxz4zgGOYxRU13X0zQ5CCalYyEQQsEY3vf9+XxeL5fbx3eLxSKKI6Wn7eP9arUa+2Gx2HDOh7Edh67vxrYdCYZJkhijzqda6YlTluXJuT72IycMz7JyfzwVWaam8TgN5bwwFmSzubRTlgeKBi3SxDoDvXPOzWaFkUpZvjscESJxnE6T2u/3cLAIsZvr50Z5JYfvr9f5YuWMVdOkJqmVDWKlhHMtVcRjBOA0SBgh4LySMo5jAMB8NXPO/fynn+yPNWfUacUo6eUwKWm9xxh5D6KISzVpLdzQIk7293tGECEYAIcAsM5hgixwBIH3s1hErHZN1WVZ4oEdhmGOYBSnBIt2GoauiZIsFtHxeMzzfHmxUUopZY7HY8wZR1Tw9HjcZnkKPWeMcMoSSIexOxwOGMM4FrvdYbfbLZfLtu/qqofgvdwpHE3dbTab3fawmK/6vn/75t1ms6FMhLFlVVU3NzfDMJyOZ0r5crl+eHi3vd8+f/6cEaym0RiDMZ6Gfuy7tMiDLvp8Pp9OQ1mWQQImpVzO5+PYIwyAdcHaSygqimwYBghxdTpzSoZhSpJEI920p+3DY5BeE8wQwXVdO+dmRdl13TjKEGOeJEnb9m/fvlssZoQgKSVAcD6fD9N4Op1Xm0vCZ3d3d5zqq6srCFESZwDstdbaGIgwpuTtu/u+71erFQCOi4hS7q3R1kdRZK2X4+iBs9Y29dAOvVJTOS8R9PP5XE8aISRw1DRN3w5G2SiKoigiiCKAk4gppdJIYIy7vvFWajkmUaSlQgDvtgdCCILEe/9//hdXQ9eneZKmqZT6cDiU5bxumpCmfrFehviKNE2dsQF+gjG23mit41hEaeKcO51rznnb9kIIxhhD8P7d27IsMCVpmhrn5GCs95TScpaH3dv5cLTWijSjmBxP+yxLAEBZXj5s98Mknyw3hJM3dy/Hqfvg5qmz+nSs4jQpy7zrRox4nCaHwy6O4yhKplFlOY/jvG7H4Orebh8QAGVeUEp3u92k5Gw2i+NYyrGtG2PMcV8hhCjFQ9dgSgmj1nrC6GazGMfRKCulFCJ2DvTDtF6vnfPBr/H69assywJOdb1e/vrX/+z580+K2bKbNMY4jsVqsYAe1fVxGIawrUzzrG1ba433HiG6WMyGoQcALGaLYRjKWbHdPniAPLBRkhjnISCzYvnll59jDNM0ZwQ9PtylSZbmxf5Yd+d66JpjV8lBJkn+4sUHp9NhsV5gTMdJzWdF0zTWekrYYjkH1nlvOSO//83v//1//z/46KMXZVleXFxJKY/HPUJEK/fy5UuP4Gqz/NGPPl6vFo+P91dXF9XpSDjDhHAuFuuVc85IBSH21gEECSHdMDhjKEbT0P/lX/7lkxefJiK6uLiIkhFC+JOyDMNp7+xv/uqvXrx4kc9ya+0/+Sf/5Je//OVms/nyi88oxQDBr373WRYny8X6+ZOnN1dPviZsuVlzHr1+/Q0l8OnNFY/E/ePjk8vLrh2s01GUFGW53FwM49gNA7HWem+j6P3TJOJ8HDtBWSbipguuTagnx+PofN4554waTqfTrMgRgEopBB0hpCiKYLwJtKkky7XWwVO/WCwWixXGCCMQxxHnfLXyURRleTmO4zRNhKLZbJamKUK4bVtj3H73yClRU6eU8hCvLzaYkr7v3717uNxcKKWqqpovF3kUWesxscYYBIkxACMeRbzrKwhhkiQQ+jRNx75FCFprp2l8T+mzPkhR4ji+WG/GQY3j++ubEHI8HsMYMhhkh2FIkgwYM44jAiD0yrq2XSzXUsooisKzMhIJBDQSSZ4mfT8igoO5NoqisHtq2zbP87CbQQh1jQsQqCTPlFLOueAYnsYxdDIzEaVRbLwzxlxdXHZD33Vd2/TDoIoiEUJAiLyDXTcdDodxHEUcnU5nAJzherlcQoz2h5MxZuo6HsWc81jwaeyUlA7gx8ddGccEwKnrNcYQgCSKEYDTNE1DhzF2zp+rE2fCGCWlfHp1QTN2PDRjP6VRatgP4PLjoYqjyBnAaOScgxAlaToOaug7pVQAfYdaKgCzYhE3/RkAwDlPUxxalz6ICZxmlAaJAKckzGinvk94Efq3WinMWHCjQQBCUuyg3mvHhBAtaIIeNSi5zGQ4w9774/HcvX0XJJGbzWY+n3dd5xy4vLxszo8I+nEcq6ZdLOeRiOr63HukjUvSKLh3xhEFkVTTNMa7LMt++9vf3t7e5uAy/OgQjB0KwcViEUXR6XQKWDdCyPPnz1/fvbu8vOzpgAmapmmz2QgqTqdTsMMyxmazWVVVIYAymLyLoqAUG2NC48Q5dzwe0zQOCIuyLM/n82y5IJQopYZhytMMABDyGyilwzB0XRd82E3dYUravovj2Ch9eXnZNF1d10II731grQMAFovFbrd7eHhgTIgom8/nlFIA3M3NTVNV15dX3vtf//rXm8u1dVpKeX19Xdf14+NjeLJD6CmlACBntNYaWDeO0lpHFdNaew2++OKLn/3sJ4QQBH1d12pUSZJggpMkCbVFqOzDJthrNY6js5YQQhCGECIArTbQg3EcMcZ5ngfzUpqmnDIPnXMu4qI9VVmSR1F0PtfLzXqapnAnWmudtWEo3vf9YrkG0NX1eZoUQgA5W6ZJmWaBNz4Mw83103Hqx2HiTExa6dFkRW6tDa7c4Kqq69pBRimFACtlMKJ9P2ZZYWzdNoOD7vLyCeOg2u2B0ZvlShrdti3GDGMcVOje+77vESTV+TRNCiAxjmMU8eVyWZ/PYa4/jqO2JjRjHh+3fTtcXl5GkTTG5HleZIn1HhGMEClm5fF4BIBgDIIkexxlliUQQiknY8x8Pn/y5Ml2uw0th4eHh/XqajZb7o81jUSapt67pmm6pp+mLuAHAp9gsVhM06iUkpPjnCslp2lqmubq6mqS42KxwIRJNdZtu1xvzqfGOffxxx+fDjuASCTYfD7HiDw8PMyXF+vFcmjq2ViNrRwGud8fjNF//de/2Ww2WV5qLfu+b5ru+bMP5WQI8nd3b3bbh1ffvFqvLoUQ//yf/8Wv/vzvbS7WURQ5i4/7Q57NP//q867vnzx5Eu6m4/F4tbmatDpV52GQ5XxtjPcWzeeLx/1OCM6jRBnAY6zVZKn++c9//rsv74B146A+/vjjsJbNZ8vXr18Hbtrnn38+W87GcXzx4sU//If/8OnTp7/49CfH4/6zz76Qg/zis8+vLq4RZX/2d/8NAuG/+Bf/4vmLD5Ik06o/n+vJmCTJuq4TQuRFHmw1Usq+H9IsJcEnQ4jVemzPnbXWWHl1uWKcwM5sH+9ms9l2d4iiRPB4lOpwOIz9EFHa1OfVfDFMahiGaRiFEBAjZXQURRDj1WYzjnIYBsJERGlRZFV9kkMPkZFSWgc4j4SIg1yFYhJFCQBofzjUdacmOb8qzsf9+XzAjGZl+u7hToj4009/pKViTFxcXe53x4vrq7yMu/7krAf+PX1QWWM9JJwdDicIPcaUMGH1SBjJWZokSTGfeweVUhTDw2FXnao4SsdRS9V6YPf7fRJn4a6Yz5dCCIiBtVZPWinFONFqapsqSSKCsMMEOM+FIJglSZZlZOhGAFXTNJTyJMmklCJi1tquazDlYUeZpmkcx/mszJN0u91qa5umCSqh1WoV+IWLxWJsz3mRGWPqun13/2Y+WzJCFvOy7+RJT/NFYb1TSm02q/C8aOqOMRZxZp0+Ho+EkXKWpXnhBzkp89XXX3344nnMBYvEJM2kBuc1hBAAD4BXSgHgA4dkHCdrLPSWEGSsxIgkMaqb7Sq6fnJxpSRs20bJ7nsbEgBo6CcRVLgIpWmy2+26rlvM5t98+e31zSUn9LDd5bOSI+69r5qz0pNzllBLieCcSimpiBhj3dA7q7p2+PNf/amRqqmriFFCQHU+IucWizRN40ka7z0jdLA6wpgxVvV10MpmWdHyNktjKUdtZPD8AACMc1c3T/uxCy/jnMdJEqfJbrfrx44xZixACHBKBCVaKwgxRmRzsbJOA+AC2Xs2M4yJ0Gquzt3Pf/rTwPR+fwoQCaBE59yoZJ7ny8267/thGGRdO+dubm6aug1Z2g66pukYI3meZlkStM13d2+CdUppEzZqAICynCk1HY/HILNS09C2NUYIQqAno9R0Pp8pBNZa4G0w8AStmVKq7U5XF1dN00gpIXz/uF8sFmqShLDvRFiFtT60ZIpZbozhgtIJe2+t1SwqnDMBxUoJPx0rAN18uaiqqpjPMGHTNPX9uJivoigKHftpGjCiImVajd5YpRSlTFAGna16+cknnzRNQxhJYjEMQ1nmbdtz7621njICkRqllDLLMu9919YQwnHUoUGtjXRenc6n1fxqtUgmqY2zwU1XVyfjLGdIyXHS7XI1d85wEVGBrfPeuWCtlOMU9rhhDjKNFmFAcMwZopxYa/t+zPMSY9p1XZ5mCJF+nGazBaXUe8gS2tbVMI2EEEOJkVNdnRBCUg1FvqQYOq1IhOr6eP94+ODDj1xnJzlVb05xRFNGEWbGGAzg7rT3Dl9fPWWEho8eABQJJjgdxj5JOMJYSplliUkSbRyCcDZbAAiVcdbai6ubcRxjLvaHw3w1S+MEAFfX9aQkYfD1uzuljGD0fDx6b29vb2eL/FQ1j8eH9fISQng4H+NY8JinWXw4HLIyk/2UpinhiXZ+mgaEnZp6b70QcRQl3vuuG4Rgj/cPT2+fMMbu7g5V1VirD4fj5eXld/tFNwzdbv/IOK/PNBLxMHRqnKI4GqStmsZa103dYnNBmYAAFoslHHxPBu8hwbyc5YSzYRxziA67R4j5B89fcC6KothvH6wxaZoSQiAAaZr+6u/86dBN+93B2HFWXN0+ib/65uunT5/92Z/9EhE4jBJAcDoeu7pbX1547wWPq6q6uro6n8/7/T5O0t/85jeI4D/+oz/y3t+9ef3k+hIg5JxL0uRYnb/4+qvFYnG1udpu91GU/NGf/FHXddvtgxCiruubm5s/+7NfSi3vX71ZXq7/znL27dffXF9eOIe4iBljXso8L+WkMYbO+f3xFCeZhyjUXdvHfZ7nfT+O0rx7eFwslyRkc0o5ee8fHu+SJHn+/NZoududlTTAIwhw0EEESTOAa6uNM9oDK7UtillZzr23b9/dE8aKouhHCdCEMRQiBgCEXZiUkhDkPazrljHmHAj1OKckyzKj9Ha7FSIWQsxmy8f7e84jxlicpcZYznmWZQiR8/ncVLUDMEmS5XL1+Pg4X6wAMJPU09CUxUIp1TQSQu8GxVmWpnGoLOXoEYYUEwjhcbenlCtjMPTvHY0IpWnMDdRaV1WFIBFCzOdzhAjnXBkZnGRpmlKKI1Fu1ovT6YQx4Rydz+f5chFubCXN4+NjXsTOAefA3d3ds2fPlJ6yLPPeGuM458CjYexqKY2ZTDlfLpfbw74oCk6w1rrvR05ZnpXjIJUydd1qZ5XRYfo7DGOaZNaMXVdttzvC6KxcIEROh2MURVp5QlDfj1mRWgeAsQDCYRjgZD3EL158pOSU5QlCuCzT2WqNrDwej13bZVmGIXbGKasUUEww75UgTGsJIYxj0fetd7Zrmq4e02Re5un9u+P3aw9BVMnpq5dfD0O3mi+C5VQp/c3Lb6MkxhgjSq6uriDB4zgCABAGZjRpmiRxLsQ8ib4CAITqJ45jZc3VVTmfLf/Rf/x/u7zYZFlW1SfnnRokw2dOsTIQY6SVBgwi461Ro7SECEgoJdzq8fbmlvjJQ6qUnga1KBdJFMlxMMZEUZLGiRDieDz2fau1fuy6mELKIkbg4+MjISjN4uvr6+bU3L19myRcahXISs69B1RhjJcrZjRYrX6AxzLG6qZdr9d1XatxOisNAMhnpdY6X8dhB7ZYLuqqoZRKNU3TpDFOoiTofgPUyVrbdd1qtQlsr27spHyPluv7HhNolA7cZmstJgRjipA5nk+B/PzXf/OfPf/gg4ft43q5qKuDNHq73xHM4jjVWheigBgppYwxb9++DYYFpVRAelVVNcqBU3ZxcYFmxHvYtP3xuE/TfBym2WyWJMnLb77thzZKojxL8iQ1gOR5niRZXbUQvQdhUkoRJBA6rW2epIRwAID3wBi3XM77vt9snnV9G8rWJE6iKLHaGGOaqgYAKKWXyyVwfrd9pNBBCLuxC6e97eqyLBnE2+3D1dVNAF/f398hRMoia9teLEprNEQkjtIkL4yzLE4YY4dds9/vIcAsFhhTAJD3Ps9zwkuMoTPSaFlVpyiKECXnU51mMUJolMpbtVpunDfGKGNMKuIgIzDOPnly++bNm6GfEEKA8LquF4vF6XRgjGnjnj17FnE2DpoQ5qYhqP/0JNu2AxhhxK13QsQQYhElALpxHI121noAAII+jUTXN8MwYEQhxMBbqdQ0TZc319+5txmEmPPIOyiVSbM4zUHf94iQgjNnoJTjer0ehs45UBQzJuJhktMgg0ndOTBNaj6fL2azN2/eeIP6vsc0YhjROKEMGmO0VMMw5XkeJAVJkgS7zvF4ZCwCAAT2WZqmn3/xGSFIqYkxdnd39ye//OU4SgLJen35N3/zN3M/S/KitxI5BgCy2jkrrdGc0LHvOY1Wq7gsZxijOIu01gCgscUvX71ZzlYBoJEkyWw2Ox7Nr371q7aZZvP47t3rIk/u7+8//OjpvLzqO3nz9MnuuCMUWW+ESBhHi1m5253+s1//zeXlpY094eLly9fL5fLNu7eIshcffvzRRx89Pryr62qxWBntIMQff/xxVVVt2z48PJxOp9P+8C/+6j/99NNPf/WrXwUSat/3gTsNEVitVnroGeeHw+lHn37ila2qxjuYFvGrL+93u30xy4siQzBJkiTJsmlUbXXsxu7icpPEGY/E/njCEBgtyePDdjbPCXJay8urWZJk5+ooJ40xZlEyW627rttcXlMMT6cTwT7P86+++iLLEsIFpsQhACHwHpSLjfeei4QybK3lUYwJ0a1GCBgjGWPWeiZiYxwAyFo7aZMkSXU+DkMXx/E49vN5OU2KcJyV8bk9zjeLw5fH2XxORESsc8bHcQwwcs6IOCIRTm1inaSEIOCiCHV9jTEOjTvG2DgpD4Cx1jk3aQWkFUJgRKw2XdelaWqsCZITrVTfDIhC59xms5FSTnIQMScEH8+791OQVHivEcIOuN2x9tZg6ufLRZQm+/2Rc77dP1LKr59eECyklE1TrTeX1tqymCdJFMdxU3eBWrA/7CC0WZ4eD1trlBx6DKEQcVHw4MFABAMEGVtudw/O6Wma5vO5tNoC/9XLb4qsBAgrrYBH1amez+ec88PhQBilLCFcAEj7vgcYYQAjhyIuQp/cJ8k0Tf3QOdDO5/MsjlabTVoUwzAE43mgZA9jSynFhDFG4jgOwN6t1o/3W4yxnqk8z80fhDEYNRgt5/N8vSydc/v9/vLycrvdIkLSNJmtZvOyePv2rZQySlKkFAC6yBPv4H5/hHBgDBHsoyge5JRE8XSuaET/6i//sutMJGLCBcdUQaMsgsgSoJiYIWrsqM+6n6dlFDHMhIjiKIrsCP/b/61/++bi5vXv/5Mkok7jqj9LKVfzlYF2MVsSQghh+/1RCGZMhAmMINVmIhgqNRGEjXFKmup0FoxGEb179ybLUozJ559/iRB6+vRpPzQYkWGY4vj96hIOpYc8TYo8JhgOw1SU5TiORk1CMO9MHItxlM35lGeZc05NdlYkxjMPbD+N2umIRpeX19vt1iOHEXjz5tUkh67rPv30UwRMGgtvHfRgMl5b7S0oi+J0rmnMoijaHVxCxGKxeHnHGj1G88wit1rnBguMqOBcSjkrZ8PYOWfSIm3bHiE0TKMQAmGMKTrXp0lOkMwwIcpBiETbVP3Q5nmeJTQR0TiOxrv15XIck7s3b5fzBXCwaqq2bWezWV7EbdtKOQghjJVy6DjnBNN+nJRSnEdxzJlzEPrlauaNxRgyTLTWXdtO02StJoTlRdq1QxSJrq+VUhABKfthmKSUSVYwJsZhlwg9GgMIPp53q9VmUiZOhNTaY3L7wUdaDpMxCEOEyDCNIkrk0EcRL8vydKziLHUAWYiaoROUQIS6fmDMazlEgog4Mh5yGkVEEEaabiiKghBUnU4IOYIxwbAZujiOjXHrsjzVVZQmxXw2TVM/KOO89qhYXHDO0wwMw2AcwAxjj5/d3sqxrbuuyHKHaFU1eVlSyiepBUfeWmttLBKNtXOIUavUdDpLa22SZMr6KBbeQZGkdT8Mowy9Cj1JBQyklCcZgqAfNQDQY4IpS9NUMDr2vZSSIJzn+fZxnxY5I1xjBQB4d//w5MkNpdQba43fPW6f3j7vutajjmCKMT5X0ijNeRRl6SgnhMBms2q7xjpnPdHeMeIRBJRSIcRuew+hz5Ko0v00TVlafP7ZZ88/+KAf2ocH++zpE8ap0b539p/9k396OlXL5Xq7PywWiyzL5mUC8JDn5TgOcSz6tu7G7snVVZleIkz7vjHGO+e++vKzjz/+8Hw43vVvLi+vtZGv3r662Fw/fXGVzYrR1A7BXk/5TCRJMo3jYjEbhsF7v766NgB+9vnnq9Xq2cc/Gsex6fv5cpXnaRzHf/3rvzLGNE1DKSEYU0rXV+vnHz0f+yFgsCCEf/ff/Dvz+dw4xSNetacoitbxQkrZdQ2lMF9ku+0hXxSnw5nHkbC6rk9Sgp/+0cfq19PlxSxOeD82cYoJNmnGGcnmPi3ncxEnwBMI4fXlOk4Yuby8bNrz6fB4ebXOi6xtujgWWVr0k5zNZpxTre3DwztvdZ7n4zgyEZVlmSRR2Ih5B4EHaRqlLA3bJSa4Gqe6rkOnG2OI3mfUsGBXCCpo63EoQMexJ4QghF6+fJllhbRmvZxjDJUc/+gXv0CIHE7VbDG32njvb29vlZGMMa2slLptWwrBbLHy3iNEGGMIEWPM4XCUSgW+NIQwjmPondH2cDoJwvI0s95prY/Ho3OuOp8RgOuLTSiXN5uNMUYqFcZFjDEhhDaqbVsPHOc8DPamUX/99bfPnz/fbDZN02w2G61tURQQMCkPaZpnWSYEU0oFVpEzoUmILzdrxnGSRNM0VVWjtAm6XErpfL48n89JkoyjbJqmnC20mQBqD6ezECNGLMuK0+lU1/XTp08BgHmev3r1CljHGFOTXCxWEKEvvv7m2bNnwzCsNxfj2DdN9/r12yzLlsvlOClMMALuzZtXV5uLKIkD+jXPy3Ecu6Y12hmj+r6PkwxCdD6dojiez5eXl9ec1iHtqq7ty5cvn4H3NMr9dkcQms/nCKGAPOz7/sc//jHmrCzy83F7//jAOQ8UYsHjvj8C5xmjeDBFUV5eXIzjmBcr03cYkaBGBgBwDrXWdV2nQijVe0CAswh6ADDhSCDmcZQjMZ8lR0UxYVpLZ8FqOSMIpamwWk+jJpRba3aP+1F2ceqscYGXedgeZ7Myifjbd+88UIAhb9EHH7wwznLOxrHv66obpjROpFRPbi77QYUpb2BxWNtiDKv6tAKLcBLyPN/v7s/n82KxopjUVRU0k/04MoLHcUzTvO9G7+HpVGVZFkXckbhvz3mezuelGlUURcvlsmorq401JkvSi4t1liWBngM9IAgrpazVs8UcIZSm6TSp87FK8yQT5d3dvfPqWO2e3/54f/eGY8+jpCzL8+FsHQh1fIA+JnF2f3+vJ805FyLOsgQjGokEU5Gm6W577NuaEEwICelG3tHtdlsu5iE0+vb2tjqdx35AUVqdz0G2A4AnhCo9hcIUIUQpDw3qspxjTMoysk5xzuvT2WkzwQkhNE7TNE1WqzxnRmngvPNukgNCyBiFHKSY9HochoEQ8uTJrRz72WzWywkh8vr12/XFSggWp2mS5FrZcZQEM+10LESaCK31crmpm7O1dr1eQ0Kd9Qih9Wqz3z4ihBCNCIHIEQwgSxJtISZUGu08zPISYaKURJAYM8lpcs5FcS6lns/nfTdaACgV0zgRwpaLEgCAEOr7vq7aq6sr7yAAoDOT9xYAEIkkjuM0TYFHy9VlaL1AiAWPh2FAkARGnlIGQu+dqdtGaw03mLAYQsSFuHv3kGUZABAAEMfp5BGEnhDtPWSCY4zHoU/jzFo9DaPXKswy5uWsbrqimEGC+25YrVZKmTTLOed92xHCunYPnJ+m6Xg8CiEWi5V1TkslRDyfzwGCgHPg7DRNwf9CKA0dlOp8Lstyu92maYIQiCIOQCm132w22sjf/+53lxfXNjZt0zR1m6fp9fX1z37y83/0j/7vfdMLKurTebFY/Oavfyvi6OL6SkTRhx99gBCIGKurU8LLIs8///xzQrn3/urq6uXLl4KyH//4x+PUY4w+/vjjruuWq7m1ZpIDhvE0jpMckjRyztzf31vrtdZJOX/y9JZQdjqdfv2f/c3pdLq9vf3lL/9Mq+Ev/uIvoigKAgKldDbLvv3221HJy8vLIsvn81lVVefz+ebpTRhYiIgRmgfAjhBCylFKaZ3KizSO8mdPn0/TpG819Hr7cD903eXVarmaPz7eO2DGsR/B+PiwLbIMY1S19XpzAQGN45RQoKUiu/02SSKRxO8eHjerJaV0mhQEdr5cQQidh9Y7RGicpnmWGWOMdpvNJvDzIKBpkRpjEHZt13HO0yiCyDuKBM8JIUbJ8/kc2rzv3r0L8Vt1XWOMQ4YuZYyJmHM+Xy6+/vrbYobzsjg3tfcec8bjxFgLEESUMIQPh0MaC8pJoDPGER/6NhKRMyqIObfbB2tDsZfkRVoUxTSM1mk1jc6ZKErSNNVqPJ33D9vHPM+TJCmKwhqd53mSZsFnOQYynzFhbBaAvd57Spg1drQThJBgGkVRMJIihK6ursZRAgDO5zNG1HvDORvGhovZbn9/dXXlnDt1VZrmwzCZcXSQTbqtq7Ys54jg0/Ec9EHGmKDbopReXWyqquKU8zm7G0ZOOQSYIChi7mG2O2zDJcUYnSa9WpYQYkLpxfXNZKzzgFBqgdfOG2tn87m1/rPPv/zgg2dxIhAC0zS9ev02yzJMSZJkeVmu1xdFMXu8f3j75tF7Xzfd1dU1hLDrBsaGYRjSSFAMuqEv8vRPfvHT74u/LIn7vt/ttsvFLEujxbxACDmrFsXy4eFd39ZyHG6eXF1cfDRKdTqdDseHZ7e3fd8nWZyVSXTgV9eX/dAFsUk5m5/PNaXUWGGs9t52gyKCRRHBVDMeyWqYrC5FEUcphx5jqI0bp/5c7dqz/valWD65Mn4yWk/TBAWJeR6TOHFpO0pr/fvIEMyGYSyK4ubyaS9PiUj7dtrtdv04EIKNlufj4XSqLq8vKMXzWf/ixQspZVUdCIWn04lQHEUc4x8w19vtg3MeIPzZZ5+9ePHR8XjEhARRKEXUWltX48XFpbVOShXHbtKmSGhb2/v7u6IoAEDS2K5rMIYOgiSL0yLFhBho320fy6KI4sgrM1vmmJBJjtb5emgQIiKOzv12MVtPmlHhW9mPozy3Q8o6M0HvbQjubM4VpVQbFyfi8eFUzlZKqVevXkfRyOI4jHgCLipOBWHIe++BPTW1tRYCGueZ877qWkbp169fRowbZ4s4mc+KMi/GsaeUeOce7u9ns1kcp+fqdHl5uViWRZlaa6Ua+sEUaVafzlJKzvnpdEqShFLqAVhfXfR9Pw0qcEK8hlEW7ffd1HXTpJIslco0/UAEsxA5gIyzAME0y4Z+SovUGDf0I2PxfD6fpgEi//2wLKDaT6dqPlsCTASPkiQBziZJVJ2PxToTlPbSO+cFI03dQEw2lxfbh10wRDkI4hgbI6ZpCOP86+trSrhh7nw+G0IAAFZZpYIoSXnvIQDjMERC7Pd75zDGGAIkEoExllprrbwDLImwZYJF7TQggqxzCKBeTsAEkiAr8pn3nnM+Kak1T5NytVh5CNq2DfOIOEu90Qi0seDD0AfRltbaWk0ppTTd7o8Mk4BYcc4lIoEIY0yEIJiQ4/GolLSWjeNYzOZPnz4NmOE4TqI0MTqMpZ1SSkkJAIgYfXx3BzCI49hD0LdTUOYiBJAHchzPTiml8mw5dJ3W+pMf/Rghcj7XWZqXZfnt11+N4/CjDz99+vTpt69ea2W++Pqrbuh//NOfdcNQVy2AWEmjlEnjpGnr3cNXT589Wy7n56qRUu62Dz/60Y+6uqm7erfb5UV2eXm1329nxfx4PK4W61ev7oUQi/nqfKp//etfc84pIVrrTn75/PnzTz/9NImLt2/flvnsT37xy/Ox2m3fPr150nVd2ExEURTH8SeffAIQIAhTQoa+L/OSc+G9x5TsH+83mw1jzCNnjIIezooCIWQtcw5oa4ahgxAKSjBiH3zw4bk6DNMkBLm8vtBmigSJoxRjaA2inMQ5V1oB4E6tRACv12sSpBNFPmOMOQuVdUIIRgUI6Dutw8iEYuIsoIRbM2FMjVFxHDuLwpoBkXUWnY7H9WaDITTGYIqGYaCUBgEnQmg+nweUV1CLZNlMa805TZLEexcU1E3TQEogcPP5vO/bqqogQmGdM0ZTSt++fbteLznnlhCt7Wq1Gtput9sZYxaL1Ww2s9YH7xOPRMi8jGKaxrHWMiCNjFZlWaZ5Fiy2Qgg8Qxhjre3j485am2UZAIhSvlqlAIDj8RgEzLPZIoAGjTFa24DUDzXf+Xwuy/n5fG7bduinILFOs/h0OgWhI6V0tZ5LqSmFzqM4Frv9o7Gqqk5pWgYRbID7AABCbOS8LLbbLYDuJz/+GfD41etvF/PVfD6/efrk9evXu93u6dOnnPPry6vz+TxNUxyn1trdbvf8+fNxnJSS4UK8XD+vqmoYptvb2+PxeK5AUWTz+TyJYoSQA77rOuMcxZgx9uTJbRpHfd/fPz7sd2fG2PpiE1KN2/M5yzKMsRBC2x8Cjiilt7e3aZr2XRO0AuM4LpdLKeXUD4SQmxcvrNPDMPTjhDFZrS6Ph5pSrID63e9+tz/1ZVmu1tHnX34bvrYoiv1+H9yroYFhrKeUxhGPo9RHWPqBGNxI4znouu54PBJCOedklraNvLt7k2HZd9O0PZKYDaS3kzN+lNZ4CzjFYfN7cXGx2+201ojZVMwQNBjRJM6+/OrzWAjOoyc3ZZIlT55eW2vlpAEE19fXu/0DxnixWM3K+fF4/v4k9H2fZdl8vtw+PIZr/ng6vXr9bZrnaZTP5/Pf/vZ3P/+Zj+N4GhVZsseHx36QxsiqqhBCZTl3zmutOY+DGllZFUXRuToGUGXoJ3XT4L1vmtp7fzyeCGFaayC8tlM/1IfDgWeZ9zZJkof7N7NFCiEMTtxg9g0dhdOx4lysVqu+Hy8vrwFAGBNC6LnaQ4gJZgGpTTALRb8H7vLyMtxKjLFf/OIXQ9udj6ftdgsAGMfx+voSQH84HKIoClPGUDAFEm1IAhiG4bDdhT9C6PM8DxrmMLMghFjjQ3vseDwaq/I855TRYcjz0jrnHDDadd1wOlVZnufZnFLWtk0cp1VVWeMwtlLaYRgQBl3XXV/dfvnll3V9nmR3dXVTVRWi7CCPURSVeYYQmM1mwFk9TmoYLYZd0zuPjVRv375N40xKGXLPEAhZkLMoioxxQ6+EQI+Pu5BcnqaxUgoSejgc5vN5QG3XdW2MieO4rgYhmNZK1WOY8ff9+HD/WC7y6+trjHGg32OM67pOkoQhbIzB2DdNEz6C8PG1bRvHMUAQY2qtNdoj6LWyWZZxziEClFLobN+0m4sVp+zU9HEcA+u01t77KEqCwCKQqM0wAADKssQIWmtvb2/DD0qSBCEcAvE451VVUUYYY3IYIWd5nlOG+3GklKZpGrpc+/1eJinjtOuaQDamjByPR20t59FqtWrqlvPo6urqr//6r0/7Kk1zRKjW5sWLF1KrtqqCZiiKoqDbf/XqVVF+rzPPkyRZrVbemVDhOOjC41opdXt7GzKdOBOz2eybb76Joqgs50+e3GKM1aQIIRsqIIRy0svl+mc/+6M8zY7HozM+hC9dXl4GtvZ+u/38979/8uRJ1TWREMB7IUTwWcRxPCl5fX0dx3HXdSEGI/DYvfcYJwghq03TdLPZrG6ac9uGVkcURdbCp08+aLuz0RMAsCxLa8h8nmMGlVUQ0POpS5IMeUQOu/uiKJRSwCMeJdZanqQBBZBlWdt1aV5677umgoxoawkXDjhlnAN6mhQhjFJMGaEeAWC0GtpmklL2CIUQgtXmom3b+8ftNE3zcoYQatsuTdNJSoiI1jZk84k4XW0uHx8fP1ytttutUirLin4YAEBUcO/gNIzbh3vnXJYlAACIQFs14WGX56m1No7TkJwMANBaQc+yJAabFYbeeVlVPUKIEkwJRwhwSkOEOGPMMT5Nk/Pg+voaIWSBD0v1NChGxXy1jNIEQiiNdt5hRiHBEMKqbULnXCsDAPj622+Xy+XTZ89+85vf6EleXFwghLTW0shvX387n8+dGUMCDPJuGLvT6cgYO59qgmgSR3V1ppQmcUwQppRiiAB0AUR8OByePHkyTdPDw4N1+uLymnBWLubjOJ7qynhXFIVVqunabthvNpcegOArDRX8OMokyYxxXdeVi6W1epRyf3xXJKkD/uLigkeOUuoAun/3GEXRxdU153yxWiOE3rx58+rVq/lsOSsXQPcY46pt+66CiAjwPo5+tZ5hiLJUKNl33YgxXK/nXdfYrru4XFOMGCfTBCYplZoQYUo5qQ0iUCl99fRJOte/+fxb5uB6vf7iy6+KQkitAQYYI4A8hD6KUwl0lBZx7qx2YjLesKrpdud6c5Fa4L0HnPMoFhBE77b7i3Z29Wz26uXvTw/D7ccfaGrOu9PqYj6qIUuiNI1uri601gBYMOk45tKp13dvkUV11T//+MNf/MmfvvzmK8bJfLYSgocroR+mNBNVPVAGN5tV0zQY49Pp/8Hen/zatmXpfdis51z12vU+5T23enVEvPciIpNliiIlMSnLJk2JNmAZhtQw7JY7thu2AbnprjtuGBZhQzRsQKZsQkqBNE1aQIrJzGBExnvx6nerc+895a5XXczSjfUi9E94d+/FPsDae88xxxjf9/u2M7D4oQB37Wgyazo5nS32h8NATzw6ObHWdk23Wq3ee++9Fy+fnZ6eCt+XtmecpmmMkTO6K8uyaTrGPUwQZKTtOoYID8TL1y+3+918Ons0eVRU+fqwHsIKZ7NJ3/d+EtZ1La0C1hTdtmr3y+MHUplWFcnUp+zp8fHp8+fPKeVJnK6qQjozWATzovrJTz5BCP3Bv/4HvZSe540no8PhUMtGKQUcats+TSaj0YhSOvG8pqm1sxaC6WJelqXs+3iU9lr5DvZ9b63O8sNoNBqKrhDCmF4IZq3N8/7LL7998uRJURRlWZ4enbZtqzVGyB+wxj8ETvj+ZrOBEHPfC+Lo6PSk71utNePe8ugkr+rY9/M8hxCmU+L7ft/3Ly5fHR+dcMEvLy/7XhFMnzxZSFUbYKw2jJGua6bTcRiJ+/tbz/O4F7x8eTmbzsMoAABkh4PWMognaeJtd/ejJOUsWG+y5y9enZyfzSY9xqQsS2OMtYYQNJmOnHMOMOiACPzj45MhmHK3OxhjCKG6V07btmqklF3XAc8RQqA1quut04jirpMAgDhJ42RcVvuyLFvcW2tHo3GeZwBCQrmWCiJEOfX9Af5DLUAAgKqsrbXz5dF0sry7v+m6rleaENLXZQJChgkkRit7tJwPDJOmaQeWg9M6juOyaS2CzgHgYBAE2qq2tRg7ygXCNPAjgJzv+1JKZX9wDUjVB6HvMUop7Slar9dxHFrDEHBVkSnp4ji+v7m21vIJbesqDIKmqQ0yHHKCWVU1jPld28fpyGiXpEEY+lRggNxqdaedPT17oKF98s47eZ5v97vDYYcQGI8SIURXN7PZeLPfgdoxLoKQn54er1YrBCwT4p13nx4OB2NM3yshBGdiwNecnp4nSXI4HD755JM3b950ngqCoG0V5xxB6Al2ffXmV7/8tRAiDMPAx9l+f3p6Cp17+/ry/PycEGyMOVoccc51r16+vUaEHB0dAQAoZ8Dozf2qaashStnjwiiplJLaeFz0fd9WlTEKITIaj5U1ENjJdCml2e0yazUEgBA8n4zXdwerrFEyKyujwXJ5XJVN6xSZTCZa69Fo4nnBEGKKIJG6QwAbY8IwNMDlea6kcVYrpZw1hCAA3MCVpZRqLfeHvZEmiqL7+/uhcoMhe06Iu7s7a+1wix+cNmmaCiEAxJ7n1VXhHByMAWmaDrbCNE2NltvtFiIURclAuYqiaBi6dm27ur8PosD3Aufc79yTbdsnSTKUHN/3B/uEUupQZFyggW9FEIPQSimN1tYCzvl6veaUh2FoHRxac2WN1ppz3vf9yxffTiaTYXs92CH6TtV17fvhfD4fgkQ8EfR9P2C/0jQ9PT3d7TdDI3tycuJ5fLjJ7g9bgtmwDn/95urx48d5nk/GS2fsoPNs2xZjIqUa0D9FWZ2dPiiKKkkmf/Inv3j69PHR0dFqfXd3v57MZ/P5fNC1393dDTtI3WtMOYQwTdMgCKSUQ8czTM+MMe+///6hyKuqUKqfTqfQgF51WZYZB4c7eCCCFy9ePfv+++Vy+fjx40E3N50tqqqqqioN6OA7xBhD9N/4gDnnTVW/efMmCILT09P1+n4QaDStEoz3ffv6zSuMsbEWIWJcHwYTjDFGVitVFOV2VwvuX9/e/+Qnn9zc3hVFwYQvhKilHO7F1lrh+Uab+7sdRuDmel90HQRUKYcJFIKPRsLzPKVLrfXtm/Xf+MN/jWL27tNPgX8ksU59/2TxqFNVOkmM6gE0fd8Siq/eXvt+HIWJ6mwQsDor27ZdrVZXV28mo0Qru99lgw9YK3vIM4hiyoDSjez14XBQyv3OLAQA+OCDD4q8cs6laTpck39HguMxN8YoJefzWV1XDx5dCMGSJOp6/eLyBSGIc75eb/0gOjpebDabrm6m03HVVgM1erlcvn37dr/bdVpGcTyQ6cIwRIiUZZnE6a5eV3VpjF5MTpTRnex934cODI7ktu2HRdoASLm4uJh8Ml2vtpPJXEotfLFer+9XN2EYYgxvbzcPLx4/ePCQYG6MqcuGMZam6XCTG2zxRqq+76WUSZxKKYuiIBQvl8uyLLfb7dHRUdPUg4tv4AEZY54+fZplmce8gdY5KPuG+EWEUNVWURRJqbfb7UAgqarK8zwvChyCXddBhChlALg0mXRdR4ibjKdKGc5hkoxub28X8yVjrCh3EMKyKJfL5X63v7i4KMqsaaq2bSn33n///SROCcVd3ci+dY4KRikmqpe3t7fAEet+SLIauC6UkjAMrNXDz8f3xWy2xBjXdamk3G63aZrudruqqihlQRDc3d0N4Y9RFJVl2fe9JwKtNaFogInWVcNFsFhMk9Rv2/b+bk0pvb+/F+KHXcbAyxuYX5QTre1A7Q4Cv+u6+/t74FAUJoEfKd2XefFb90qPEGjbNoqmb968EYwjSIYQIafV/f39ux986ADoe0kIqesaU1TXddZL3w+11s4Bztig/aSMDwfRsIxQCnRdJ/shYbJM03SYKXpeOEwBCSFlWSLg6rqmlAydz/Hx8cvXlwAAjPF6vV4ujqkIfv/3f/+bb77jzP/kk08cgn/2i18m49F6vR6Px9P5TAjm+35ZZIvFTPWdUj0V3BiHCR2+aR988IFR6uXlpd95p6enm83m5cuXs9lss976fjiezIwxX3/99fHxyWazzQ4l4Wy12rx69erJkye73eaLLz4vs5xSzhAs9j1wwTCIHTZ9ZV5YbThjwNpf/uIXwznPPW8ymRhnbeWgktbayXQ0aOAppUP+Y9tphZRsu65p37x5E6WjIAxH01kYxYesCYMwDGMA9M31GwdqaGFWHL757kvr9HR+fNgXv/rlb4QQSkmyOF5oZT0vUtogTBBCWZEnSVJledt1s9ncOqeNFUEw6EpU09VNNRAfOfestW1rOPP8kBJGnTNhGMdxXFTV0MVzz/c8r6qq3xnnh7F7XbUIoa5jSvcOoqbrpVaYEk4ZdMD3Qk8EAxcXWrjf7ZDsJ6PxdDyRpgcAIAT7rnXO1XUDASirKoqirqND64wQIBQIRkLfL/MdQoRzCgB00BlrEMEUU2utNc4a15quKEsR8uHoxBhz5knZOmievHvRVmb4ZQ7ysa7rBkNRnpXGGILZEDXY9/3x8fHgNL148MhY5XkeIUSIqG3b3e4QJSOESJJOdvvNZne4eOQcxAAj2ffOSc/zqGNKaz/0hPDH09lXX/769vY2SUZd141Go6urqyDw4iQ4OTkZcqQHV8+jR48450rrtqwwo0Y7axQENgy8/b69eHBSFM0A7pFGU0oxplGUbDab2XhCKLUQWK33+33fq+UHx3lZ3V1dWXNvrJ1Op77vM849n6MdMKYnnO2zDELIqBDAG2pPXpYAgOly4YzpZDuZTY0xm92WU7HfbwEAi8XCGHNzezufj8azadvC7XbdO8UYo4IX1T0A0BOhVuanP/35f/oP//NHj+I8r5XS1gAIcdv3uu+2271q9g/PzjBGnDIvHMWARZE10FRNI6Wsmx2CXqvsZmdPxomxCsMUAltX0sg+HifW1Rgxj5NDkb159TKKkiSZWGultkb2mBJp2iQJmHjkCX579fbufnO8XKTjdDqfpePRl1/+ptPVeBIBY8MwJoTY/0YJDvpOBVEchmHXtHEQOucABsMwebdZWYufPHlS1nVd15vtjRAsiqK+g74vtJEQwk8//bTtO6n1fDlbXd9ynzPGEMFhGDJKsvwwm00r2Q1VcL3ZjkajMIwQxFVVGScZ9cQkzA87AxzAhDG2PWxvrl8b7dbb3fnZw9lsUTfdYrFwznVdJVXVtKIsy75XykiI4Gw+MiYWwmdUCCGMsm3TpKO4aZr9dg0AWJflgwcPiqK4vn7bNa3WOgz9tqv2h53ni8vLS631YrHI8xxDs9tsRqPR7fX1DyOc9XrgbFxcXAyH+9BM5HlujBmcXVEUNU0j5Q+hyG3bGmeLqvQ8DyMEndsd9p7ndX1f142U+uzsbLffEozOzk6iKP7lL//U84Xvs9vbawDAdDq/vbvmnD98+BAjLo02xknVG4tvb6/TJCrzAghVVdJaAyGcLY7yovabzvf9rj1Eoc8ZyorcOTeeTTyfr1arKNFNfYjj+PNf/9oZY09PKSajJK06ebfaeJ5HuQcxBYi8ev1iOp16AviBAAAoqQX3/CCklBZ51fd5EASTyaTregDAwBmFAORViRDQUhqjhKXWOc8L6q7L9s14NgV1m+X7KIqUNFxQylndVojQeJQetruXr15LKSHE2+2eRSnGeDQaQetEEBpjIEJB4GOId/st59j3KEuC9Wofx/FoMs6yw2QyU9ZUVWWMMkYNC6aqahFCTdNFSRyG4Xg8LoosCAIh/KGWx0nojMUYIgyapjk+Oa6qyjr9+PFDKbUyCmNclBnBOo3jTz/9+NWr119/9+WPP/7kb/7bf/PVq1eCkaZp9rcbreUnP/l4NI7vrm+SJEGMIhp2ndTaamParnl79Wa5XI6nY6VUJ9vRaGSt/eKz34xH077pc5Kv11sI0T//Z//VX/6DvyoC//LyzcnJyd/4G/86hPDPf/nL5XI5TuPj5dHgJ3z16lUQBC+fvwgCP0kSjsmf/emfzOfz+fGp6qVS6oMPPnj05PH9eh15YraYV4cNYyyJ4rIsu6bebdbOmDAM91Uf+R6BNox8aRIH4S7LMfdMX33xxRej8fEHH3zggCmqsu+aMsvzvpyczTESWsGf/6Wf1HV9c/cKQAX/3/+3/8ga4BxOR1NnoTSyl63ve9DYQ5ZJqYI4AhBqpYbFcFsWEAHGyGDk55xrLeu6DDhTRhNChPAZY4O1WWttAfxdVuswdh+2DrLXfd9jjAG0w8iu67o8z59/+8077703mUyaplmv10cnx0NoZYBR27Z932OG+r4PAn/QkTPGB0PFcB90zgnha60NMMvZEmO6Wt0QCvu+7XvFuTesQwYE9BAAFwRR13XRyHfOKWkQQmEYIYSU0Rhj2brh0jD00APXqa5brbuiKIQQQ7ij7/tv376dzWbDqqDv+6HvHI1GQyoUxBI4VBTlt99++9GP3gcAAIfW640v+HQ63mw2nhfIXg1C7slk5my/We+NgQ8vHm+32+ubt11XRbE/XxwPjX6n5DCa6/s+jCKgDaKEQFJX7eDyhBA2beWH6fA7Z4wN+hcArDHm9cvXCIHJfDYMqxEijHIhBIXw9vZW6p4Q8vTp0zRN265WShnZYoylMqvVSkq9+B/Ph9pz839aDVrxNI7Lssyy/Q86WMzu728ZY3EShmFIKF2tNhePH7UNvru/atqSYGYB/c1vvu86VDVGqfb9Dz/60z/907wswzB0RnmeOFou95vdoawghD6Fx/Nxnlcae9qRXqKHSd1p+dmLLIkiiPoonLoOLE5OHy2926ut9ecSKgoUI/DobPzgdOZsd3oye/b9VxSbxeLIGsS59+b+timrcZwWRRGnKUCwyLNxEn/59XdPHz8Kw5BzniSJUr0fs+1upbreOZjEqbXA/+/5w0Nw/yVue4kxJghXeTEajda7tVIqiqLQZ8YYa0HdDSR3hxBECNWV1brzfK6VPT+/AAhqa1tZlftMWdW27cnZqTO2KHPZdkEQIMFXq5WWCgCw3W7PTs4hdG3b+ilhKPSFXxbbpqkQEbPlUavKq5eXsteYMkpEkoyEFwgh1uu16qumaU5PziaTyeGQC/HDKuHi4okQYrvdtk0fRUmVF8Ma3lld1/XiaDmsdY3S1tokjHqtvvjii9FocnR0NHz/B4ZUtl+v1+vJZAIASJJECLFcLpVSWtlhMzL8goa+EGMMCRwOh77vgyAYqFV933NPtG1vteOEam3ysvQCbzqd3tzcBkFEKd3vt7PpJAi8LCv6TlZ1Gcc+hoYQJoQ/3InjOAz8pGqbwyEf3ny7uicYMkLbvtNaCk6cA2E0KcoGAkw4g7Y9HHKEkPA8ra0f+UEQHA6HxeJBWWQQwq+++JwRwjlfLpfW2n1RDT+uOI6HI+L+/n6xWPhcQOSUUr1SSqm8rIBD0+n0sL2ZTqdV23l+MCClBOcYY2s1IUTLzhilZJfl+dHRCfe9Yt90SgZ+mJfVZDIR3CcUNU0DoXPGKi1Dz99sNi+ePU+ShGKSLpeCUaVllRcWAkKIAyBN0yiIlJZNUzRtMZ/PX754MxsvPBEyjjnn2g1Jz04IgSkBAMi67/seIVQUGQAAIaR0X5Y/eLjDIK7qgmJirY7ioCzLIEyDIOi6Tvh+GMZZXratDMOw73JgLSVcCP9utUaEnpw9IIS8fP79MOfHGCZRfHS8XN3eYYwP5QYjGsfp4ZDP5/Pb29u3b9+GYbg8Omrbdr25j4I4iiICsdGuaToDwWQya5r2s1//xiH47rvvD4A5B2QQBEaqX//616fHJ4fDoSqKKIqEHzx8+LAsy7Zt5vM5dK4osjdv3jx68u4gV6rr+ujkeL3djqeT8XRiugoh1DUtpZQxslqtGCHW2tWh8jnL92tfeFESM+Gn00Xb9dDUf/7nX0Isfvrp7wchd0Ye9muCwKpYj0YT4DhyzPOCyWRUd7vV5i38x//gP+qVdhZ5IkKUHA4H4XNCEAEwiqLNfieVGXpWpQynzGpJKc7zrO97Y6zWGgBHKIp9byDIR1FknBsCZ5jgAxRwwC4OGPdhIGaMcRYOtxIAAGNscDqv767Oz8/zrMQYM08AAH74XAk8HA6DO6Jt26ouOOec87JqEEJSdkEQDJNn5+Bms5Gyk1L/6Ec/ubu7MVYSgqIosdYe8tw5xwnzPG+4zRkHh1o13K2qqori9HA4WGsxpoOocvin3fYwyBAQQr2sf6c5WiyOiqIYdC5d08ZxTCke8PTDYiaKovXmNgxjgtmLFy8YJwgBAJCzmDO72+3SNE2SxFnQtn3fKwjhYjGBEL99c0sIn06nSnXrzW0UBQjg4daMCB4U2m9vrmezGaeIEjafL8uyHNBxw4FY1mqYB8ZxzDnvuk5prbV2St/d3RVFNp1OqeAQ4sAPD4eDL4bsyP7N20sI4Wg0Oj5eRlH020xZ2zRNJzX4t3/QYbX/Lzsk3TLGqqoY+puqqlzfD7E8WZEvl0uM8Xg8LcsSs2g0Slare8JZU6t/+A//idY0y7uur4QQ09nim2++SUcxIUQwGkbBbr3tlcEUYeeePDjO82xX9AoHVV79lY/Gb+9Xz27l0WyGkTaQJHzkpfE8NKqF13ttGKBAzUZpEJNJ6j9951EYItXl2+192zSBH0EIr9a7r7/48sN33hMej+LYOr3b7dI42ey2glGl1NnJyXg01Vo7bLquDoIgjhNKOUa0+WvF8BC2/+csSiPf92XXbLfb2WxWFIW2IE1T66RzLgzj6+vrIAgOh914PBqNRtASjOF+v63rlntRWVeL4wUTdHV9ezgc+r4/Oj1CCC3nc63VZrXmUej7ftu2RZbPZrPLyzdpFIdhaJkpdvXZ8YPD/h5gDTEWvgcQvLp8AyE2xint5rOlHwaHQ/769etIICG82WzmeyFCiHliOPoRFADagcoOnRv0hpRSBKDW2gInpQyCYLNaC8rCMOxlaw0oy3JgPdZ1Oyj5D9kmTcYQQkLIfD5HCA2piM5qiBGjYtC/aK232y1mNBAepdQ6PSBc4jhu6g4AgBhAkCCHBlYXZrRtW4Sx1trz/KpqkiRKR9F2vbq7W/l+KITA2Fnd+b6vpbEAKqWqtkrCRAjhIGaMybbTWvddU9f1eDqp67Lv2yRJlMGCB34Y7fd7IGXbtkVeKaPnR8vZbGatbrrWORiHQV0WdVV8//33aZoOlNmsVVEUDXuB4TS4u7t7/Pgxs/bl5avz8/P9fg8xNsZ5fsg5N7Kuqop7/qC8QRgmSbS6vYMECkas1YKztm3LsoQYJUlCiX9/f48p58LX2iRJEgRB29QAM+s0BlBr3bed0vLt5eumaZbHZ0+ePOr6NhBeVhZlWcZJYowRTGCCpGwYRwiRN6+vjo8elGVNGRqPxwNzlwvRNM3A34AQYYzrutJaayMHzfButxOMKmUwgAM4T6rOFxwA0PZyNEoMcF0rhRCeFziAEMJdWxBCKOWMMQgx4+L2fj2ZTAhyQxaIkt0gZQ0Cr65rQkFVNZx5jAmECELI87yiKA75XgjR932ZF0qZ4pA/efxOVTVZWUxns+l0vt3unr14NeRdvnr1aj4df/DB+8+/fzabzazWf/Znf3ZycrJZrf/av/FvFEVhrXl0cXF7e5vnh5OTk+fPn/thfH5+jjFeLped7POqvHj4sCyrw/au67o4jDDGcRxijPu23e1294eqbarlfJrGUdM0t+vN+x/8eHZ0RMzuzdv7pnVxnFKK+7bou4ogULYZghRBUZVqvdoKj02m/un5jFgLOPOapm3bdhzOATj0vQqCtKvK4Qo8qNSUUuPxlCBcZPuhfEop+16Ox2NrzWa70l07qMUAAIiQoiiCwHayH8I+h+snIWRYBvu+zzlnVDRNI6X83RsaY8bpqK7rxWJxe3urrHn48OGwyhWCDaInrW1RVEIICNB2szcOTKdjSrEx5neS1AGl2/eq6zrOedvq4UTQykwm0yAI+qbtOjlYDMM45ZwTQvKsHETUfWcYDaSUcZRI1RJC9vv9sH4b2LxVVa3WNx9++OGwiWmaZmj3y7J05oeCyhgviirLsqZpplO92+ayB6PR5Pj4/HDYhaHvHKyrbru555w7C5xz6/Xm7OxBWdZ1XQ9IXs/zIBwwhz9oJe5u7gcn+83dbZIkURQdHR1VVVUVLYIYAbzf76fTade0gwoMIXp0dNS27RCZFwRBm2Wcc2Xd06dPyzJvmob7HsYUI3J2dnbYrdu2jaLoww8/HKxBg+AwipIhcqfrOgcx/e30NUmS0Wg0YJBHo8l0Oh1EoaZti6IoiuLBgwfWWkr5oDBfbcu2rZMkNg4d9jvBvayVVhkI4e3t7XS2mEwm292aEDIdj6IwBsZt94UFCljknAs4ue/LHhOGkVIKQRZFXAiBkTUQWQ2cM3l+mI/PH09m15vb/eom9ELEwfNnb3zfDwK4mEZpOm6bZrCQJcno4598yjEZjRKpldVWcL+qmrKoo6PFsLNs27au69lyBgDwvPCwL2cznzD2uxF0GIacUgzd7wKFnHMPHz56/fr1l1/95kc/+pE1KAxirfV0Ol+t7qRUgYggdL9VUfzQGhKC4zhmjLVta4wLPF6WZeB5GOPtend66gVePI4mbdsupotBQX398naxOHIWxtG064tXl9+KKDg+fWSM833RdzIIuFIKQzRKUvjgIgmZs3A8Hrdtb62VrUQIeL6HAG/bFhAzkCw5p4JgBEHf9l3f+77faXPY7TmhXdd1bRunkTEaQrhYLIavx6DMf/T4PM/Kgf2y2WzG4/GwioLAlnUVhuFwqgx3O0QJBvD29nY0TgZK61DmD4dD37ZRmBCAEcBSqmGYtNvvIYSDpoRSPOA/Hz58WBSV7/uUQmfYMNbW1jVNI7wflMkW/ODCGEjjP1ienKOU9n3PRNw0DeWCEKI6td3sOfes1VE4QohobTkLsnw/GaXDfeLi4mI4x7IsSxcnu90uSZJhlUspHQKnTdsOyPHRaLTPMsb4YFy0wNAIa+A8zxNCGKut0lEYatuXZQmBlX03nU4BAL2Sw3CeMZYVFeMeQrhtW2AdZcQAUFXVOEkRQve3d2EYvvfe+1LKfVZ89dVXJ6fHqusxo0M1HY1G0MGqLpVSXPht2wZBFMex1laqdr1eX1xcWGu7vh+EI5zzxfz07u4uScfW2jw/+F7UNA2a0jAQCCGrfkCUKyWK/NC2LcTI9wXAaEgBYMwACJTSYRgPJmnOeVVVTOnh0WFoB+7CbDperVavX7/mnE6nU2P74+Pju9vVeDzd77M4joevBEBuWPARhPteBcIfWOsJgvf39wAghPByuRywQo8eXbzz+J23V6//s//sv/wP/8P/wdF8cXZ6vtvt0mR0eXn53nvvNU29Wq1Go9HR0aKu6/F4TLnHOR+gDnlZpJPxdru9uro+mo+CIOD0B3fAfr9/+/p10zSOBUdHR8fL+Ytn3zdN8877H9zf3682m1kKyrLpJVgul7e312W+n06S7777brPfLeZHGPPT5dkBw1/94s8++fmPCQXwv/gH/9vZbJEdSoy50to518tWCEaAa2UPIRRecDgcAEDT8YQQYoxxQHVd2zTtbnt4+PAhwuDu7pZCMMgaCaNDivhAJPF9f71eDxWxzIs0TQcm7eBpsw5yztu2HbJlVqsVg9bzw77vCRfW2iiKCEFt2yKgs6wY3qdu26ZptJHz+RxaWNe1c0bKTlkTxykEuKoqj+NOWt8PjVHWyTAM+l4Ohqiu66SUHvPKsuyUnM1mw7qx67rl8ni/31vjMCWcc62tdW0URca49Xrddz9EBDoHur58/PjpcMoMdI6yLJ1zslOc8yF1Z4DQDtoKB20Upn2v6rpM04QL2tT95eUbCNv5fH57e316eqqUopQn8Wi93lZ15izEmDsL4jjGBLVtiTDINrvD4TCbzSazaRiG2+0WQkgpzcqDVSYM481qPZst6rqcz+dpmmIeCiEIQVJK3/cZE1mW7XY7QZnvi3QUD04eCLABsO9kFPtSStW3w/SVc4oQatvWAoQQklIPUoD9X7gfak/0p8vh8z3sNhBCAMCQizdLEu4JY0xRVZxz3/fbqk2SBGByv1pxLlarzYuXV7tdu1kXDpC2Kze7XZqm8+XiV7/6VRxGJycns8kkL0sjHeLAGDAS2PaHt+sexlMB3MNRtylsbn2PYKskFIKhSLlmHhrBRk6c8CTsiqI8FIdq8/mf/8v/+f/ifzIdB0Vxv1iM2rYdfDKYj1+/eF4e9tPxCBH84Y8/Ksvy/uY2SlPotFESWO15AcHMAAMxOBRlHMfnJ+cvX768+J/+EMaQ/NeJ1pJSyhnd7/dd17ddRykPkzjPainlarURQiCELi4uXr58npfF2dF8vb6HEFoLhB96QYgZvru7iv2o6/s4TrNsP5/PnbX7zfr8/NxLx7/5zW8eXzwcREx9Kxkjd3d3R8cP6iZzkKbhLNvd1uoOMTqfPc7zDUKobbqu00a7IAp/mNBUdRyl1pgoHBodSCj2fR9BrI1SSjlnnDNWSyklQshqByFEBLdtO3gwVC8ppcOKFCE0Gc+klOy3IRnDGEwIMfTQbdsP8RiTcTw4QHb7LAxDKnhZ1lEUWaW1lsNbCSGGkMG7u5WBvaDMGaCl+fqrb+fLxU9//rNDkUvdC+4L5mMMV+vbIPA8z0OItJ2cjGMtm77r8qys204I4YehlT1jTFuHMZZa+9yHEGqlNvkBYzgkPWsNBA+ur6/7vh/H8cuXLyeT6dmDh1LK7X5HKZ1Op2/eXIaBTxHs2nq32UqtPvzox0VR0CAZLugIod1ud35+HkVRURQBxuvthjE2nU4hwHfrFaV0Nlusr98ihMI4urq5/uCD98syV7Jr2xZRO+wXBm2tH4YAgCAMrXYQE0qp1BZCONCNmrLicTJoLX0u2rZtqnqwk0AIV+t71fWPHl0AACjlhyIHEHHOOGN930rVbDf7yWQ2mx8dDvntzduiKJ48eUIZG1JYAABBHAFHrLVeIAZOCEKgLAqtdV1mUZj4vq+VapoGIRDHYVEUTdM1TdV1ne/70+mUc6/rZNd1lJPQD4qiGroXgikiGGMKoJJSVkVZVcVyuaSUPn/+HGN6en5ktcvzcjoax3Ha9B2lVFtllKaUVlUhpa6qyvdDrUwcp21bOwffvL3GmM7ni/1+P4TuhF56f3+PMaYYrlard99997vvvqOUZmU2Ho8Xi3lZlqdnx74vPM+D1kmjJ5NJ13V/+qe/8H3/Rz/+cVYWnewDJsIwbNrKOVeW5fPvnxmjPv74YxpEh91eiB/kOEEUA4fiNLl//dWXXz8/f/jkpz/7C4SCtik5xc+++/5QgZ/9/NO+qxEC97cbZ8FoMvJ8Dv/hf/y/WcyPnHN13VvnhtO8rmuGzT7PIITjyaxtW6WMx0VRFL7vc4EhBITQ1f1mCPis6nwUxUN7ZKxlnAxBni9fvlwsFicnJ6vVKk3Ttm4GHdaQs3E4HLpeDXecIWH7cDiYrrYOjsdjgH/QJY5GyeFwiEMxqJ/Kom6lQgg5ZxBCTVlVVUUZjOMQEqy1rau2qpoooMZhzj0IodJtEHjOubpuh1EqxjjyI6XU9rCnlAZBYIxq23Y0mgCHyrL0gnDYWkFklFJhGHPOjXaDxHE2m7ddgRBJkmToiYfu3Fqreg0hLMsyz/Mois7Pzwf5XJbnCFFK+DfffjWZjHzfW622k/GMUuOcM0YhDHxfXF3dvHxx+eMffzxkw/W96dqeUhpGQVHsEUJpGAw3d23NYM0cdCuQQEEFAKgqSqXMoGdxziHmzefzOA4Hr+rANOac614q1Vunh/+WHYpem8V8uduvOeeCkd1ut9vtjo4WnueFYVg1MgzD4bMzxvR/oxxqz/gXJ0MDp3Rf1/WQVUUpzTcb4XuTyUTqH/Ke66IkhKSTaZwkVVVbg/7sX312+fp2Pj3ruv5Xv/5VmMRa6+XR0bfffhcF4cXFRVUUxjmPBRZrSvyQaAHKq5WpeRA49WBi9hUpgLB9Z6SBghDgWVC/cxZD5+8bn0SBTxhDAlLdt7uf/fwnXZP1/UFwwhjhnL+5etv0KA0D03dFli2PF6cPTq+vr89Pzqu2U31tdEuxw5hWZQMJFr7nIPY8T7bdmzdvPvlfvzc8BPZPSSCEc2632wVBoIwRnrfZ7LSznEVt2zoLmqZhjF1cXDRt/erycjlL8vwghNhsdk0n0/FECJZXBwKwVGaYFa1WKwgstCZJkrMHj/f7vTL29vomjuPZbMY577pGkChr9p00iT+X3R6zEnOG6QwjXRSFc9D3wkFsMagIMcBBEMqutxaMRqOqqhACVVUxQqIoquuKUqyN7LpmYG81VSu1Go/HQRTu93sIYRSERVF0sg/DMAiC+7v10O8SQgblwbDfHaQAdd1ut1sAwGya/kAUYGK9Xkuj27aP43i7WkPojo6Ohs3OcMyNRhOHVZVXfd1/+cXXr169+jf/5t+czKZRkmT5zvMCwYO+b6Xqu67xfT+KkrbrINCyqzhj1gCpDcZYGWNlL4TolWaMGeeAAYSQKAx76+qm3O/XzsHxeIoRq+v67du3kyRK0zRNx6vN9vr6duCZX1xc1HW5323TKGzq0hnbdO18cWQt8ONUCLHf7w+Hw3K5HLz4WuujySQviyiKuq4T3B94REVRXX7//U9+8hNAIRP81auX6/X9z376ieplp6rQD5Ikuby89P1gvjg6HA5M8MlobBzo+54JfxCsUYTv7u6Ozy9+MDr2PefcKD1cKAEADtjXL18hBE5OTmazRaekdSAMg77r6rocsp9Howkm1FpgdD+M8QaSknMAYwwJzg7NbDajnAxhd8aoIsudc0Z1VVV1Xe8Lj3OutByWo0oZreXA9MAYe57HmIAQOgCBdcLjUkoI4Ww6b9vWDyOt+6at1vervm/v7++zLFssji4uLm7vbzBEGNOT5ZEQvjR6u90yQUM/cM41TRUEkTGmabrLV6859+I4LIqqKOu27d99972ua6+u3szmk+19s9msLi4uMIAvXrwYT1LG2BdffGGAwRjPZtPJZHL+4JRSnGVZHIQi8AfIQdv2SinGubLGQcARAQC8fPXc87ybmxvowKefftx1nQgTpRTGsO/Vfr/f7LYe9x8+fIhNWzVqvcvCOHFOnxwv72+vQz/YZIZQMJ/HzqkkGhPCAERt2xLKhBf4TdONJul+l1FKu67HGFvgZK+LosCExWGEgARWN1VhrVUaD3tNSrlzUCkVxwkkuKlrzGgchhDCLMs45xcPHkFg+7bjlAnGA88fvqlBEJRlPholxjhCmB0u9X3vgIGUjZPEDyILweGQxXG022dKy6wyxpgAwFZpxGiWZZzTNE0p5QCjqiosRIHwu1YGAYEQa9MdH53kedl1TZqO9vmm71QUJZQB2fVB4PeyKYrC9wVCaJ/tPA8g4opy5ZzrewWxhBAyTinxWRJt1rsKgNlsMZuO27bPDnsI3XgcdU3LOQ88/9mzZ0EQIIR8PwQApGk6m8222+1ut5uMpwTT0WiMMc0OxenpqdaSMTadjpM4NbbrZWucts6WVXP+4OFoPC+LWvgB5SJBdNCmTWczLxCHw04DSCilnoeMEb4SQtR1TSAGGGDOnAFHJ8dlUSvdQ4yTJCmzuqur4rAPI7+jNI7jLCvKohIMzxfTbL9r22Y0Ghlj1C6rm2o6nQ7Ti/OLR7Ppom5KKfVms2tq2TftaDQKPb8bFJwAAACKMuOcF2UGHYiiiKaYU9K2bfr4iXOOMJqv12EYFln5zjvv7ff7usittXGUFGW726yANc61WjeffvrxH/3RP3/waHlyvLRG/ct/+dnF+RljtK4bixzlSEpdtiUPTde3jUM+t1aD/a65re6g6tJoHvgpxbjpG+ElqledzFzVKkSgRsTDBKJvv76czhKKI22Aak1Z90+efHy32SJrLCAmdF6QllXPeLja7Kezk6qqfOHJNocQxqO4brumaY7OH1hjvv/++zAQvxtBK9k3TiMEDtnGOtn3yrmR74tdlvseTJJE9goAEIZxr6Q29uzsvDjcckbjKNzvdlpK1UtrJae0azVmdL/PR5NZ27ZpnCyP5k1Z3d5dz6aLKEqm48nt7W0cx57HdztlXXt8dDZZnq3vVwyH1lbb/V4IIQg8bA+TySwIAs68/X4PoBWMQcyY8CnlZVFvt/skSbare0ppXVdXV6/ns5kiqK7L2WzRdR0hLElY1dSDceiH2bizhJBR4A8xXHESDm4FB2he6HE6qqvi9vZ2Op0LIbTq57PJENQ9xIoTRimlWVnkeZllGYLYD7wgTjBBWmsHIOHCAliXTVVVqlUEoccXj6bTaRCGTPAEjGSvuk5yLgjFCIEoia1x5+cPssN2VRVXb18cH50y5r98/TpNY1kXEEIHUJTExkEAkM/9XmqHkXNuNJpUVdXUnS+Q74knjx+FEbMG3K3vjHEXj86Hpv9w2HrcO14s82zvcdE0zWQyk1Jv9rsnyWiIdDw9Pe37/ubmZkhL5Jz5yntz+TqO47qs5suFMebb794UWX5/f485s8DdrVd/9S/9JQRNmsZtS5U0wNiz49NOyTIvOPcAhLvdIR2PwiCuqgoJYaR6e3fjnHt7dXlycuKAw8ghaKXVlJGub3XfCSHiKFiv1//qF794/4OPAEbOggePzijFQvh9UzsHwyDClECCddcRSquqSpJ0Mpm0vRo+qTQGvew8EQzaewjhUFB75Ca+33Xder3el/k4Sa1z2jhCaRhFns8hhHVZVVWDAQr8IKvq8Xikpep1ByDYrld124mioJy2TdP3PcNsuTwOwzgr8leXb4RHXr9+OxpNnjx8cn19PZ5NkySp26qqitFoZAzP8wPn3PP4yelxVdZFVaTjESFkJTeH/UYIcfHgrOsaTuH129fL+XQyGQmP3N5er9frDz/8UDoTx/F0Otnvt0rr2/sbTpnviyDynXNVXQaeP54mg+wAIZQdqqurK0z58en5hz/6Uej7A7Kw7Xstu2cv3hwfH3NPnJ8+wBga2X/5+Tffff/i3Q9/HEaTq+ub8XimNFmvqzBN7u9fHy/En/3iXwS+/+D8sQM4ihL44lf/+W6/2W63dV0TPOh8+fX1teBoWIDdre6N0mEYCsaCICiqJkmD3W7neR5nAYRwoE05CynDvu/nec45G5QXHuNGSwDAsD8fUn2GqFQpO2st514UJUVZDtisyXS0Wa1ns1lZNQCjo6NjpSS07s3by6apxuNxGMZt0/tRNECm4jius4ILplRLGdZa950auBNxIva7AgDU9z0AmjA8aGEO2doobYzJDwff98fTaV3XneyL4h4AMEi4ORPb7d4YN51OMRLj8bipuyEYWGvdNB0h5OTkaPABD73+5eXlkPvrecFms5lMJpTSgdggezWfzze77fn5BWfebr/p+3Y+nxljlXRllSvVYwIIQaNRAgAyxnWtrJuSMUYwG0ylo9GoKLOqqpIoHESkw7BuQBNgjInHjTRN1YaeH0VxVZVZWTDGQs8/HHaMMeExqW0cxxjTumrauiAUQWcHGkleVtYA5vkIgYHe1XUdMFYIkWXZEJHteXxwV/u+L/9mM9Qe8k99COFAqIHWAWgnk4mUcrvPEELamlE60VrvtltBme/7zpnLt1fAQT9IXr58vTvkUmrnjHHs2bNnLy6v/t6/93c9L3j79q3qVBzHSuni0Dra7/ddRNWDOf3lb+7vNPjJw+nCs3c7CpLQJ5DjkeGWItKUq3fO4jzr7nMEPc4xdRJ4IafMN0or3QYeS0dD8xYMkd1W9uV+U1XlbDnTVm23W+jQfHEe+LjrNk7XnNOsqKbzhScCL4n3210Y+Plht/wPfshkVP/PehJFz549gxB6gY8ZV9oyLkQQQoCNcbe392dnZ2kyUka9fv2ac77fXEHgkiQpipLxYDSZldUBEQgcOeTlD0Q2ayejFGHgMV5VFQBoNJkNJrSiKJIk6rqur6twtEhnx864u+sXcUx7abVjgqBh5gEAGNaTsm8hhL2xCGECUVU1i9kcIVRk+6qqBugERqhpqizbHx+fCuF3XQeddRBwzgcxXZ7n2+2WIDyZTYUQg/KfUjoU477v0zix1p6fn282u0F2MOR5KNUP2+6syCnhnZKMicPhgBF5/ORR13WUYudcFCUYY62MVDVy6Pbt7S/+5Z9NJrPl6UkQhQrYJPAAgEXVMcbm82kYedc3t8O6hxLYNcWrl8/DIJ7NjvK66vu23G8opQhTTEnbq/F46jFvs9mEaZqmSZZvAUBdK6fjaRD6h8Ohqvda2TCMrQWvLl8LIc7Pz/u+V70MfQ848+3XXy2XSz+MHMCUe7qXgyFw4I0M8c+U0jjy/+RP/mUcx0mSMMaklGEY/vKXvxRQVE199vA8SuKyLR6cnjgrq6piDDDE8jzX2mVFBSEOwvj84kHfVXXTEUKePXs2m80uLi5evng2n852ZZkkyfCJAADSdDwsKduqJIRQQuq63u12l6/fvvP+e6v7dRB7Tx49NsYdtvsBQVXWVTIeyaapm8Y5RwjFGHdSI4TiOIaAFWVe1bUxBkCbpul0PLHWMo4YY32nBnBhU1XOmTzPT07OsixTqk/TVDCe53nftr7vR+m07eqqyPfbre971trtdnfx6FFeFlrJtm3fefyoahulTJwk2+2OMhT6gRC+06aqKmXNYrGAGBTZYfiaQQgxxodD7nmB7wWH/GCtE8wry7rrOsYIpViq/v56N9jKGWMQugGuEEVB3Zu6rq01SRJ5ngeRQwD2fRunyRBsY7XpZC+lJJwJIdJkCgBYr9cQQik7qzWlNM/z/JBRzsq2i8KkLEsIQOSJt5evv/3qedMqP04fvfP06XuPMURaqssXl1VXfPLpR0nEPv/sl7LremXGo9mDBw/gH//R/9EYQynGCK1WK0p4GEZ3dytrGqXUYrEYdgCru7ubm5vZZDqazceTeL/fI0go5cY4a7UQrNMyCAItlVJqNpu0TcMYdc41xSFN0/v7+8GsovoeAGCtresSQhxESdN06/V6sVyOxolzLs/z2WLhhxEmtGmaMAwQhNvtmmBotEOExlHiHKSUYgzX67XrFef8kG27rhG+BwBoalmW5YPz47pujQYQI+sU5/T6+hoANBqLuq4hAKrrtZZUcAeBtXaaJoyx3SEfAB2T8Wy1WqdpqpQihPm+3zZ90zSD+3M6nR8OuwEcMwzfiqIYACCU4qGABUGAMR04jkEQGAgwJl0rZ/OJ73uvXr0AAHme73vhZrsyRjtn5oups9DzgrZtZdv9QNrSfRzHbdNbaz3PK5tysHXVZQkhHPCQwLoe6iiIoUNtVUdRTCnp+76VPVLKGJOO4mEz17USY4ooWd1dOWO5wIxQB4E1wDqMKPthIp1lAIBAeEr1jDFrzOXl5bDdcc4cDofo3w9/KMD/hA1f9IGIC6EbLiUa4MM+j+NYO9fVjZYq9P04jo2Ru93BWfTqzdte6pOTkzw/UEq//u5qNB4/f/4cEjydzlTXc+4FXrha78qs62y2z0xM+kXYPX/TX0nwlz48iVFbdpPj95+MAo/YWFNNKfaZ12eXZdFCf1kZSR2kiALsMOHaSF8Iqbq6ro1RnewHTUPkiVh4wiOd6tLR6JtvvvG8QCv85Mnx2WlydfW9YMQPYyY8wf1XdzcU4cl45HuU/bfc8BDsPyr7uv7uu+8mk8lsNveD6G69GU8XnPNW9pPJTPZaCIEpG/QHTdO01c4ZmyRJ30sEmfC9Vraz2bjX+NXrS88L4jhGACJgfcEppcBKrS3GlDCW52WW7RHBGEMgrTeOssq89+4n33/zme7W5xcXuz0YxSwIgsMhCzx/vV5PZ5PdbqdUTyN/MppKKaMgkm2X7Q/aKOSA8IjW+rPP/vyjjz6K4zQ/FLPZzFmY5VutdRhHDsJBUZXt90qpwPOHvnZoj4ZwQ631en3POR+NRoSwsiyHCY3nedvtejye9n2/2W2Plie9Vp4XpGlqIBRC5HmGMdRaMybW6810Og19XmTl+ub+8tmrJ0+eUM9//vrVw6dPTF1c39xT6kHoTs5Plsu5F/gQ4qoqnj55ePXm5ZvXr46WZ87Bqmv7vo8osBBa4Bj3emU496wFh30WhnGaxkkaXl9fY0wD4Vtr6rqsut73/b6Xi8XR6n6DfggIyQh2GEKr9Xw2ybJMeEFvzO6QJYEfhuGzZ88GTM1AoWGMYQi7rkcIDYQN59x333w7Ho8+++VXyqoHDy8+/f2fdn0NocHQ1VVx9/aqqev5bPGvfvXnlPBPf/57lAk/DO5ur5XWQRANgFvZt8C6NI2JIF3Xpel4yMzQWs/n8/1+zznv2242mzVNQylX0rx49fKd995Xtj1aHO+22asXLx49eWcymWTFwSFY5TmllDG+Wq32+yxKRsON3OcBQvDN9dVuv+eCBp4vKJOqG82mR0dHdd1SSjHGdVk0TQOg9USEMdRSAmAno3HgeX2n+ra7y/LDdrPfbd5/92kSxYfDYWjqgijxPN63DcY4r0pKKaGM+17k+33XAQdD31dKvb258n1/Op+othmEAhYAjLHURgjhLLRO11WLAGqarm1bimHbVqNx0tRKa7XZbJIkOTs7q7t6INtwb2qM8XyBnK2qKi8OaRpDCFvZjUYjijCEMEmSwZJzcn623VYXD8+bprm+vmaEQggHycKXn/85BOTo7LyVOgrCYr/fbdccIQwCZd36sBvNpu++/07TNHdXd6dHZ9siu797+9FH72AMv/jsi2fPnn3ys0/m8yn8R//J/w5CmCSR4NwYkx2KOI5lJ19ffrtYLPpeIYS8IMj2+2G2EKbJaBzXdSO4jzGt6xpjrLWEmEjZDRaUURoPIDdrLTCt1toakKZpVVW+EBhjznmSREVRIcK6XlVVNZ1OKcMDfrZXKkpSPwittUVROGuSJPI93tTderOfTCZ13Q6erd1u51HWtjWhsCiK/X4/mUxm00Xbtrv95tHDJ999932SJNYphEDTNE3TcAalVrLrGWODU95YixCajabW2k6qoijG42kYhuvVdrFYtF05UH+TJEEICe4DAC4v31DKp9Np13VDOMaAIb29uQsjjyI8HCVDvyilBBjFSQIh2u8zQhClJAzDm5uboihPzh5aLfN8P6R5hGGMIPHCYL/ZDhrI3X7DGNusd4vFQgiBCRySMpMkGeCoAAAEoATWGRsFgcfFkEjRS2khaLNsvV5D5AZrpu+Fg1vR8/ndzS1lUPemrCshfAeQARAjwgUbILSjOBlujtn+AJEbbhvGGGtt9O//YIHl/x9vWH5nWTZKxp7Hh2WniOPsUADnwihy1l6+eFlV1Xw+D3yhpCmr9vsXL29uV3EczWcThpElfi91WZb3q53vB2mabte7umxaqau8vdu9ITQ8nYQxbbLK+/p+97N3p0R1b+8tGUXYqMif8pA7ACImEmHyoq4074zklGGLMYPKOSml1TqKIs/zALSDaIUQYpVcjNOLi/Nf/vqXP/3pTy8vL7tOLpfHh/31X/krHyNs9ptt2bQAwnQUt9osFwvorDNK/Y0fxgDBP0eX330rgqCqqqpuP/jRjwHEbacwxmVTTCZTwcPXr19PZtObm5snT96p6/qwua2rMooiLjxfREzwti2XRzMFeZ7nRjtKKXKobkqPM9/3tey0tkY7C0HTNNZqylkch7JqFDIWeqE/n8/Gr199zri3WH4AbFUURVFkRuk0TXf77Ww8UVZhj7d11/d9GsWMsd12a631mFC6GWh0g+uPU3Z3uwnDSJveWtt2nQh83xfGmK5pnHPQAUqptWBg1wjPM8ZgAjll19dv0zQlhGVZNuQiTCaTQREjhDDOcuaNZ9Ouk7vdjnHetl0cRwgDCGGRV0ppQojv+xST9d0622bb7fbDn/zIIXgoi2x9N50vL19dHR0dnZwe5fkOUwYA8D0CnaGUelxQynf7TFlTlKVHIGNMW5UkI+H7zsG+V5hQn3GIsXVq0IpigLNs7/s+IKzvFfciznlddZR4nPOy2Ow2m7os49j3Pa6Uqpvu8dP3CWNNse+67u7mFmFwcXGhlBpYYON0tNnt6ro+Pj7ebvZpmr6+vATAQov/xb/4F2Ec/7t/7+/mxYEwFPjCGLW5u7HaAoRvb9baggcPL9q2Awg+OD8pq6Zt68lkYq0t8oNgnu67xsi+7znzBljx26vXjLHQDxwE43S02+0YE1JKjOhmtwUIf/D+49ubtXEIQvzgwZnVUlmttIFw0M0BpVTfK4BI27Z13XpMAOAIZ13fjydp4Pl31zcAo0OeMcYePXo09FGC8Zcvn89mM8ZEHMdlll/fvLXaeIwrpaSU8+OTuioCj89mU4oJANA5d317nY5nvi+aphuQEkOz4YcRcHrAbO03W2OMdtY5hwkRFA7yz16pvleUM+AGPzRMklR2fZYVVum6Ka+u3p6cHF1f33700Qfb7VZ4LAxDTPnwe+8NJwgHHsMEVmVzfLIMQ//qzdtdkRFCRnE8aEh9329ln5eF0zgIguPj47ptMER9319dXa1WKw+7+/UOc388mUZRtFutLp8/65sauNACc/H0sUW4akrfF7rXHg06rU/PjijF1qg8z41RVV1WVUGooENvtN9nYeDNpuM8z4VgZ2enXddxTqy10Jkw9MqynC0mkMAs20OIa1Omaco57WUbhH7dNFJ2SoKmLp3VFCGl+6IokpDGcYwp61UHMTIQeX4AIGxk70Whg5j5wfnDh/v9ripzwTgAtpct7zjBFAAELMwOOUEQaHXIayllXlZd1/Wq87wAY+qQgwQ3XXd0ctLI/na98sLEAcCEbyEQgVc2hbHKKjmZjrjAjHApZU0HxYFTSqleW2t3oKCUNk0ThHHbdcILtDVffPUl9zmEjlPKGEEIAWiV1hePHsjeIQhGo5HW0atXr66vr6eTWZqmbZM5zHwRZFkWhhHnnDEeBEGnlLXWGBVFadu233///dOn75ye4qqqAHJZltVVMSgXnFWDtX+/3yMInQE3V7dxHDtrnbVaK4xRkgRa9nVZUUzCMHbOIWDyw27bZB7jGNOiruIoxRSVbeeFEcZwu9+rvo+iIPBCwmjdsGSUlmXOfJH6XPYaQsoQMtYN2FjP411TdV1ntPNDTxobRRFCSKne9/0MrIfaAylxAAHkjk/PlVKNNMyPmqbpDxklpOu6m+u3i+lsPImVbLq2fPXdNycXF8rCZDIFWOxXu+tX18dH82QebFbreDx1ENVVZ7Wrqmp1fw8RH0/HjQyEYAirzhLmez959/2TpZYa0lRoBB5cHEcidghOJ0dY7a+uroLJHIvw6vqWIay1VcYGnJVliTyv73urddvWBrjFYjGbx0bSVrbCY++984RiKFX3n/4//tH/8L//b/67/95/m3k4z8um1SwcP7g4Xq2vqNTOSk4ZpEyBHwpwFE9OLy76vseETeZ+L81ieVTe3DlEKYYQ4jCMP/rox19986XW2hhjHYUEJ5MJAIB5vheGqm/Hk9Hd3U0Qzzin94f1crmUbYeRtU4fdqtResQoslZLowd1/SBfEBS0sl+vD06ak+Xo+PjR7XpXVjmC0lorpQwDH2EYxoHFzveDttfWukB4EDlPkMlk5PlRU8tsX2AUNK0pql3XVRg6illZFl4glNaQYGNMXbeCkaaqhWB+5BPC6qoHmJVN1ynrgO779uzsDBBaNe04ZcfHy/v1xg+DQ1kRRoFDnh8aY4qiatubwbnXdc1isVBGt40ehCDbzYZSOhkvOfOMw5YiFoZ//psvzh9eRFEw/fD9zXr3+L0nR/PF4XComnaUcIzh7ZsXAOLHj5/u9oWDZDqdW+RGs9l+s+9k19RS20NirReEVdeVxe54mjLGmOf7vt/Jtq6Lbb57mEbc49bxujbGGSqC2eT85vqtNPjs7IP9YXX19lXXrRyEu23+4MlPnKZ//C/+7MOP3p8vF5v1fVHkglNrFKX07u4uz3NjrFH266++4sx79OjR//e/+mc///STv/pX/2IUxLbT1a6I0qCxpu9bRKk0neykxTAIgrbvWt2ORiMRRgBCB1SR7xBCeX5IzhMHwYSPBpfKLsuVNaN0st3cMYLjOIUQt53EXFDPl1JO5rO3b1/v7++dg/fb3U9/+tOiPOw2dycnJ21TO4u0NZR7wg9vVq8JooN7kHHhnBuNUuv0ixfb09PTo7Pz3X6TokmRH1SvOafPXjx78PBiPp9/9803k8mkiuP9LkMIRXEqPKa1NEpzQQEQ+WHjbM+4F8SR06apy0Nevfv+e8L3HITpNDBKQQeK/Q5RaFTPPc8LeZ6XWitKOSWEUtT2vYMwiGKpCwQJRDAO46qqDrs9gYRT7MWhNnK5XI5GE0I4hPjkdGGMYUxMxot9ljdd3xg7TqIoDooiIwJJI1f3eRJ6GuCuqTjlSkvGSK8V94SpilEaHA6H12+a8/PzumoxJQ+fPD59cP7868/eeeedupFECErwZJrI/ijb73Y7B6Hdbe/e++jjGZy/efv8n/7jf/yXf+8vF02LiX30+LwHljAMHXh8/EjKDv4n/4f/5XvvfnD19q3WOvD8xWxSFJns+iAUA/KpqirBvTiJBs+c1K1SyvdijEnXdWESD77eYRJSVVXTNKM4cc72ssUYC+LKshxNZ3EyGq7wdVP2fQ+hwZhOZgvjgJLaWcMIkl0PMdDOdq3EhM9mi8vLN+v17fnZMUFAagAR1dYIIdq2DoKIIOp5dLfbJWl8OByOj4+llFoZAMCbN1fT6TgIghfPn1GKJ6MEQtfLNmAhIgQgZyFADmCMu7YdTBSDx8kBsNvtMMaU8qIopNEAWOSA7NthquwHAYSYkrCpyr7vwyiglFZlvV6v4zidToLV3ToJ067rPc9TSlHOtDXT+TzP8yRJBrd+URQDanu+XMi+2+12DCPf93fZAQDUSzmMguMoGugZg8UQAJAXmzRNm6bpWukchBACgBaLRS/lYb/GSGupIETCCzDl2iqj8Xw2a9taKcUI6rrOauOc62Q/AASstU3XhWFMCOv7nnEfWAOgM0ZBZ6y1Ax1MWTc03MN0vfyrmx+avz+eZlnmnMMI+b4fx7FSqqoqKTvG2DhJOee/+fxzreUAWpqlU0x50fW//OyLNJn0VedT5HFy/vj0zdubTjs/TA5Z8+rlZZZV0IGuV73qPvzoXdlXqm0mo/lmU4owXaSqkRTShHr+ZBL1fes0sI7p/JWI06u7faetYF5XN4z5fhhxQbTWgzShzHIIndb64cOHZbna7XacsX/nb/2tr7787OTkpOubi4uLv/B77zZtnpdZ3VjnvNFkbkH7my/+1SSdOOcQgIwx+4dyeAj1/71RXc6EDwA8PXuwzw5BNBJCtJ3smq1UcDo5WiwW3z77WkpJiWAiPuwuhRCcUweQ7BQjCCPT9RXxksM+H+gusuuHwSPFkNFICKG1UtZ4Htdac06bpiFYWQuKvPa9WBn0/gc/vt9uCWFlsRkliTGqqSvnHESIUso8QSCt61owutuvEQK+HzIeZocagUNZ9Ol4oVTvgGQEHHZFmkwPeeZ5XjxK8zwnBHmcaqny/BCnEaXcWcq90DkIkJOy3WzvpuOZEGK3WXlclGUZRKGz0EJgpBpQFWVZQogHZxohpJd136leK4ypUqptW+SA53mUJVEUFVXZ953WOp2MjTEAWO6x4dI8n8+v37zdH7azybQosqMJT+Jx09mXL6+kNj/6ySeUkyiN0tH87ZtX+WHz+vLFcjnXBk7nR1GSHm7fRHGal1VR5qNJSine7Q6q134Q+MHSQZaM481mH3hzDNxnn/8L2cCz82XX1/P5VGrz8sXri4uLIAhev/wqy/c/ev991TfW6TgMD9muLEvk0Hq7i6Lk/Pz8T//lLxgTx8fHANi3b57nh/zB6YMoiD3P25e7MPa90OMC39+td4diPJqOJpNknFqrq6oSwvcYpQxfvnwBAOi6rizrp0/f9YNYaj34+z1fTEeps1JL1XR9FCUQoU7p6XTati0w1hhVrtbIjxTm88Xi5s2zgKMwjBn3Vpt9MkoHjDzlAkNSFAXB9OrmerFYUEqk6gaDWeBHYRh2UrZ1TQnRWkrdN11LIe7btu9bzj3B/SRJ+r73A+GcUUrJrsfQRqHvnLMOKusoghDYvOqDKASIUC6gA9AZjkh+yJhHOKe97ouicM7d3a3m82USp0W+6aSklHpByJnXdR0AcJyOlDJFUQx5CaqXXuBPp9MhrmqzWSOsfd/HiBdFPZktOOcKgyRIjDGHwy70fc/jeXY4bHfp/FS2TVnsF8t537fauLyp5sdHIWbff/9suVwGQeAFkdb2kBVpmvrM3N1upQIWAMqIM/36/m632VC2NKYMQvH48YeA0EOxskqurldc+ACj09Pj+/U9pfTu/gZYs1wuie/zqs4gNGcnx4dsd3t7fXS0VJwgYAEjXe2OF3PuB4yRqqpms0nd5BBgbR0lfGAjxz+U3pJherxYhmHYtu1QgLXWoyQ+Rmi3L7JDNXyQEMLb67vxOGYC3t+vhecLIbquh4wJIZwzsql93x+NJrt95vvi0aNHSRoCAAQPtIH39/f7LFsul6N4ZIzbbu6stUVe9n1/e3ubJqMhyimOYyl1khCtdRQF49nUGPPNl198dv3ldDqNomj4/fRth6BS0kjVGGOapvLD4Pbuerlcej6fTJMgnNRl3jWt8rwwDLWyCGHGhFYaUzIKvIHSMJ/PB71SlmXpaEQQrZqmV7JpGttU0+n08vJysEcbYygjSRQqpazRXdNigo7mi6apXr16Za1lno8QWi6POOcD79oYUwwcNSGG1QvBDEJFCB1qfFnmbSfH43FTZR4XQnhNq9q25R6zDmqtk2S032/bpicUD1T9+WwJAAAYMMYQYcPn4ntBVuSEYIKhcyaKojgM+75XSgHEBi7HD/qs3758EfJZ0LYlF6xt67dvX3k+B0YLkTrn1utt37eYEESg53mz2QwY5hB58PDo/NHjz379RcPKtsx4wA6r1ST2w/HYYD5dut7o+198no5nDx6PvCBomsbHMfTCpm3nx9O6NUbCMmsdwfX97s1rA6xczk6MpZOAEETH6QRSftjuQj+SUt+8vfJDlKYp55wRMk4Ww+A0jj2p2MNH50ez8Xff/dq4ejol73/0+2Hkb/dvur4Oo0RbfX19jzGeLEaLxcJIU5e/zV347UPolZxMzzDGYRxs9/teKQNz4XMHVN/JMJ5mWcGYWC5Ouq5tW8k9j86WjBMIIUY0ywpOsbM9RC6vu8Vi4XkBAMAZUJZ53/faWAuYQ8AYBSF0jkHoBhDbOtvOxjOESBQledlst+vxaPzq8vVs5gNgILK+L7S2ECDKhdNQATUM2aIooRSXZdm02vNi1ZdBzIbYUKnqpipGk7HHfG2k7/uCkps8C8OQeCKv9wRDa0xR50GYatliygjGiNP5fNk2vR9i4YfAmflywZknjXYODga2oqy6rg/DEGDEPFGWpVUaEhz7AYCoaZqu7f3IP1kelbXc7lZRHBPiAQAwhs4NUiNNMbPMOm2Ac6EfEARC36+KYjxacIbSNI2StCiz7eU2TqPTc3m0mKWhF3m8LMtwmhLKtFRJkux3mfCC2fQ4y7YQ4unoWCvXqertm+uj4wdt25dl2bfI44QQJIl9c3ejdB9PZtPZsUPedDp99erF+aPH5hX88ttv33ny5Nuvv0uSqG1bQshyMQulfPz0qe+Hi5OTN2/eJH376NGjutqvVxuAyHqzu3x7WTXlz37/p8vA+/KLrzGmi8VJHCdKW9kr60wcpwQiYwyGaLE4uru7ieO0LNvNdv8ojqHSXDDhjTjnGEMpnR95vu9nRRlF0SRNtqt7YxVjDGPYK/PNrz77t/7238nzw+npqZWtlDLLijAMCcJR6HdSO6MbOeiY2PnZKSEIYwycwhCEYUwprdsKIwqcKQ4FouhudT+bzTzhUYgQAkqp/WG7P2zDIH51+SIZJ5PJJIhi4DRh2BijjPW9AALQN7Uf8K6v/TBp6pwSPk7GVVlSzgwwdddC6Iac7LJsGeWUcsIEh7iTfXZ3d3x0ijEmGBOK8yJjHEexTyj0fZ9Sutls4lFye32tTed5npQ6z3JnEaJbzvl7Hz7Ma22cF8aLR2eLF99/8dlnf/7g8VPKkdbo8ZNH+X7XN+2hyIMoXIxGz7995nvCKN00zZs3V7PFIgqjy9cvv/v8zx8/fS9OJgDhIAiApXY6j4OY+7Om2d5evb2/v8VcJKmvCT4+PQl9v1ey7arROMEYMn522O2zLIP/l//9/+z8/Lwpa9XL0WgkuxYAG4Xh/frO8zzOPKWUc9BaLaWcTqfOSgAQwrRte0RoXdcQQ865soZAHATBsAIsy4ILijGGFvd9DxAkhAAAwjDEGN3f3bVteXJ2DhChjLdtu9/tIt/vu8Y5s9qs0/E0DGMHcFEUYegDaKSU89mR58fOubqrMcZ90yfJqCz2fd8r1Xu+KIqirprBT/3gwePtdhtFUX7YayPfvHkNABimyEN6mpYKWBun6cDItK6XUmptjLPWgDAMKaVSagtoHAQYIaX6PM8RIk3bQojSNAUAGK2GAnl7e1sW1dOnT5v6cLQ82W32m81WSrlcLqVWnueNJhMI4Xa7RQg5YPeb7ZAraRxwwCIHhGDGmPl8TrhACEGEEULZYa+1HjaygwgwTgSEEAI82KUGfAFjrG6U77GuKTAEbdtL5bSzmCICGaE/MHpU1w+oMqXUgPCt2mpoRDDG1oKu7f0wUEpao/q+hRAKxpxzGGNERFVVnPPBfVj8lR9G0ItfPSGEEIK6rullA6HTRjqt2h4CAID5IfC1rmsE4GQy8YNUSrnNdydnZ10n95vtbn273d2NWBgm4YOnj7d5RYS/Xlf/7J/+ydmDR7LZnp0/7Hv17Ptv0zAMhPf29iaI44v59PX1rtWkKCsuCKMwDNL16rCImuMHjw61wkyM09Hb11ej0cRYUNb36/W6aaooiuazqRBiNpsdDgdGwPn56eWr5+OR/7Of/yQdBZ6Pm6ZmhBkrszzvFfLELEnG0vRv3j5HjsRhNBqNpJTVH+x/q4J2jIg4joUv8jwP4uBudT/QCpFVbe+MBhBiiAGleDZbHPK6KdeEECm7NE3zvCzzA8G2aQsRLjjz5vN5VVUYgSH2IMv3GHnOOQB+iIDo+3ZASiFsoYXWIEo5xMw6OD86btoOwsYZU9d14PmU8qbuAcTWAi6wc84XHCJQFFlVVUk60wo6sweICR4RgvJi27e174dOo2GFluX54Djvu6ZpqsAXddMppbgIfT9kwqubCmPoINjv8igKIQCH7S5JkqqqkvEo8MO2awbY5ICuHDJoi6JIo9hCACHspXLOAev8wAuEd3u/q6oKE3JzczObzY7PTpVS1tog8CDE29W6rutRmnZd09ZlEAQcySJvNrs8TSdK22SUGmOooF6UMgKsVpNRTAhZrba9csaCar/9oz/6J7P5YjybTibjIAgePXqste1Va53vB9H9biWl/PjHf/Hy5bOm2ULizRbT589fnhw/AAAHQXB6evzH//U/f3C8ZITmh03X1m1Vvnj5/PPPP/+DP/iD6TgJw/jDH32U5+XhcDgcDgih5XK5un5VV83XX373xWdfAAz+2l//16aLSdWWWvZxnBIqAj+K08QhOMjCyzzzfV8w3rYtZbhr5Xa7PXtwPsThxKNxXZd93wtGqqqwRqXRSFtXVdVsvlRKlVVel1Vdly++viSe/2/97b9TFNko9up8DyGu6s4YI7XmnuBeMKSSN00jpXbaQOgIIQ4YhFDb9JvNxhgTJOluu26r+tHjC0QI5axrWkFoUeVxHA/AGWehVF06Seu6TqM0Cr2766vZbMb8wDnQNvUkTcqmbbuu7jpCiOB+EkWBJ5wxndRd1ygtKcVd11kLEMTT6RxA0zTNZrfebDbLxXEYhlqpga4IIezqZr/fD+BxrTXACFh5e3s7Ho+VdPtdzhjL6+zjjz9q+uLmrnjw6EdPHz3++vNf/fN/+l88eufp8fmj8/PT0A8uX3zf1dV+v3fWvvf++6vtpq7b4+Pjpm4BAKPR5Pb2FiHCOD9s775//ur07GEQxdPZRPV130pBhR+Nnauff//tu08/vrq7FxGTfTsdzRC0+8MhiiKtdZyEEMJsf9hsNkQwBJ0ZT5LNal3V+XSc5vlht1tZbW6urheLI8YYRrAq68lkIvu2aaqBLMOZZ1TnB7xtW6PlcnFU1/WABW7bRgjR9U1bN0GYGGOMdJTDKPC06Y2202naNExKKXUvuLPWUYSrsgTGWqtHyXi33SbJCDg8TF0ogZx7b69vFnNAOHMOdl3HPa9pGozpbBZDCAGwSZwOM/Cu64q8Gph2q9X9ZDJ58uTpkJPoBRxYp7seMVwXZVd3cZy2bWsM9QTS2nayp5RyzrWyzjaUYKOMdrqsyt16J/wAY0wZub29xRhDCIBzw18cdFWY2M0XXwRBdH7x4OrqijA6nk6arivLcpjNBp6XpglyoO/7PD8IPyKEQAiUMvP5tKoa1EvGGKFsyGvq2r5tW2uchhoAsN9ls9mMMSaljiKhlBrIutbiw+FAsdsdsq6T88VRU+RIA38UQIB2ux1CKB0lo8l0AN8z3+vatm37tm2F8MfjMQQAQihlX9c1BBZj2DTNIdtx5vm+D6EJw3CgbDpnftcBE2TbOocQQAgpotZqZInwQ8bBIOB68DAySg12NeH7iLAoFDxkbV1y7k1naZSwIBbN6lA3zXZ37zA6ZNWryzd1u5fd4t0n51fXN9agj568e3N91ZTZyXx0eXUdI2W01gpLXQroY0Kca42rgsDXpru5vToU1ZNHj6u6+Pa7L+aLo+nc+9nPfzRYpOqqGAJEAew++fRnhKDHT/7qy+dfA9ftdzmrkOfxTqG3V68ns+nRfOkHEwfw9atLiOwsnYdhOBBpfvcQRBACABxGmLJkMqaUPX4U39/fhwGrqwMiAkK03d6PJqO26w+Hw/HpBeeec0YIASH2vKCt6jCkANi2BR998MF8MX3+/Pvbm2sHemNbqZrQ97uuH6y0FjhEqOp6z/O6roIA9J1ZxCPnIOMegeD0ZPn9sy/GyRghpKUhhHBuq6rh3KuqIk3HSimpekrpkOzEKK/LbDB6AgCGOJO26btO8g41TeMHAee8KAqCoe/7BJMwJIyJqqkpxYLh9aYcEhKp52HGMACTxRwjJMJAKb3PDsYYz/MYZQCiIUyzrmuIsLUmLwqMiZRDCroYoKT3681iseCe8IPH1tqmKn6AbB9Umqa+51VlWRyyw2EXR8H6/j5JmAjCYy/yg2S12kCCg0BYawlBQjCr8f3tarlcamWbpu2lvnz+5qef/l5dt1VRnp2dvvf+O6+ev3j2/cub+7u//tf/nSgeb+5Xk9miKDILLSKYCnd78/bdd55sN0VZtVVVUQbC0AcQvb2+EowKL8iybLY4/u/8ncevXr2yUEPGPvvyK631brd/5513wjB8+fLFJAwCP/4KPDt58KDr2ng8QYyOo0UoeBQmzoGqbuM4tdAKwdq2Df3j67dXdEy3292jh0+K/E4ZI4SHie1aOVTfuq4h9CGm96t7RsUwabu+eTufzjAESezXVSaVOXtyen9z2/WVhyd1Wa3ud1GSJKMkJAGmDFMy9E7GKGP0KI2UUm/fvh4yM6y1ZVl/880373/4oVHq//oP/tO/83f/MBmPMMYfvPsBpywdRevNtu/btm2Pjo6IIbPZTEqpLdhsd3lVU+GpopyMZ4vlkSd4WUijYOQlyqqurzGSVW2tkZzNwyiWfYMxHoxwxSHXvaQecQAAh0bphDHWd939zXWSJFJ1x8fHlOJRGudF8fXXX/7k059Wde10/+DBmZIOQXN2Fvd9//DpqXXy9n53fPzgwensm68/5z79W3/7v5vn5Xy2DEP/X/3izxhCFMGrt28/+ugjJWW23SWT6Xa7JZhmWYYxXi7nm80GQfPgwYPp/Oj585day/3uLonibJdxKt770bitG6v1ZntPCOKMEOoZ565fvwIYQaB7JZu2stZiiGazGRGMd03NCAXG9r386vpKyi70A+75lPLtdrtcLoehSt/32+06DgMNlHEAMiCEGDBJQ2bF2dnZfn8YfOiMsaou0jTtep2mqbUWYASd67qOYmSs2u32yWjsBfF+d7DWRoGXZwdonXNGGn1yciKl9EQYx3FVFV2nPEyOj48FD7Ky0FoKRnQvjXEIuv0+22xWdV0uFovpdDocUs452euulY8ePYEQ3t/e9H2vlT3k1hmbhsFuvckOh0ePH7u6btu27xXGuO+kBa7rivF4PJxBEHUDbaNpKoRw03QIobbtlVGEECl7BOFsNhuNRkmcbjYbbdqbtze/DWOJh4zuwas3Ho8RQtv1erNZE0LG4/F0Om061bZtFPj39/d1XZ6dPeiUPBwOR8cnEMI4jgeHpbXWaet53nq9SdN0kKsMictlWRZFUdeGYOcLyrmXxJN0NKZcEIqdcxCgYRtkjaOEYIzDMHbQtk03wP8GliRnghBinfU8T8mOUpwkiVL+wBkQPNLKCCEIIRDy8re1Z7/fzOdL59xw9bHWBkFoLTwc9kKIoeHmlCJIRumEEFI0bVHXSneB56/v75TRztnpfFFZXnVlUZZe6E+SZDKKEp/K5pBn5sH50ep+v97ccYayfb7P2zjiTZv9+a9fjxYJQDBNkNX2T/7VbxZHI0rPXj3/9tef3b37/rLMNk+fPn3y8JwLkY4FQuj6zYsoigKPY6h//+cfD/4KzmmZ74+XR77vA8i6vnYO5od+nJ7MplMEaV23fhCen58fsrWsVHKcYkSGWjW84igxVi/mCwghpqTvFQT4aPng9vZWMAohFYLP58uma7V2xri2bZ2BbdsHoej7nhCWJInRXV23DonRaPTs+xdSqSROMQFaS0fdMKVQSjVNAxCMo1RwK7g3Ho9VLznzfd+/ubnjwl+tVk3fTcZLLTvOPGA7Y0ycRAghCDETSZ7nUeAP9DeMqTbGAs2oIITIXklpKKOUcgv0dDrfrG8HCr/v+xDC1f1mMhk1quWeD6ER3B9CR3zf18qN0nHZdtYAxgjnoswLPwwoFZ4XDHBKCJ3neVLK/X6/2WwYY6Mk9Tzf8zytLSHEGDVYd4Io5pw3XVvXRdd1nucNmQHOwtevXwe+v1gsMICEoCj0GaOtrCazUa901TbL42OIgVRdryQzhjHWGz3A6fKs+v7758koDf1oPB6HoX6aPkEUrVdbhMijR4/OLh4a44qiSJKREOL+/h4TsN9lXMCLi4vicKiKPApGk8nI9E1b5TCdbNbbTz/5+MWz7+5uV1LKKIpOT86T1McYMyGMMUI0Q9a41vqP/uiPfu+nvzeZTMbjCSTo6OiIcsI8tl9vXtxdVlXz4tXlw4cPf/zxx1rb6+ubH3347ny2XK02tzfrs9PHjx+923z91Xq19QMKAALaJEkihF8UGaX05PisrmopdZIkvZKvXr3CGC4XsyiKIMTDYk4fOgDA4XC4v79n3Jdd7499ykXdNnlZD/q+um5N30EIH5ydF0UxXPHrsvn0408unjzerFb/wf/o7wnfZ4I7BOu6vstuR+N42MsMFoynT59C5GazGQQUgeD05LgoCiIEo6KqqteXr9559CHa7S7fvBrPxqPRaLu+VaqXfdO1xdHRwuhOaTmkjydJst/vwySkjMVxwhj1fb+uKkLIbDZr2mqz2YRBvF6tZvM5hPDbb789Oz8flmW+F0fhGCEiZad0U9X5bHby3pOn69XNq+dfv/fRj9JkzHj4+OHTz7/8s9evX//BX/zLX33xm9l0MU4mv/nscwAA5mKIyfF9f3V3h46OoHM+42VZGoeOj4+//uab995/R3Z918lsV4yX99nuhlFsepUVlXLBZDberrd1Ux6dnGCMpZSH3X4ymRBIyqwk1toiy4C1vWw9LnxfzCZjAABAFICu7xSAuKwapVTf34dhaIxpuna5PM6yjHIGMBrcC/erzWazCYKgqurhsjybzDmnb29vvvj6N5PJBEJYVrmgZFAJUhLc3twzUUKIIYS+EARTTKC1Jgii67dXcTLuhMIYB75fVXnfdjC2vsfT9PT1m1d1XTImoiDODkXTNEL4Sqkizy9fvXr06BFnTCnl+34YhoEfSdV5QUi56JXq6ooiDLRp6+76zc1+l82Ol0EYCiZ6JYMgUkanyZQQwrl3OBycldPxxPP4brOhlBJCrAEYY8jgUGWdc2EQKKX2h53SEmPy6c9/1jTdZr3lnmetVcYYq4GDVVUNVZNz3nWtMcoYEwTJALLgnG+3+5OTM85Ei7u2bSGEyINJkgx5IHmea2WiKNlu9wNYeDAEB0GwWCza1mnVQmRDz5dS7/d77nn7/Z4TbIDb77MojJum22xenZ6fnZ6e3t6utNYUYILpYIe11mb7PfN4GIZ51lmrwzAcYMVlWWsFGWPlfe77fhxHv6s9VV3oO5kkSdM0RllKWZkXo9EoCoQ0djhtASKdlEPglQiwtvb29taOZ6Nx8v13rzrZHw7FcrIQFPkBVbq1Rp7OU/rpe2fHD19eP9sebo/Pj4Edxb63200pZ5Dgw92bDz/5sO4B4SwIOXLu57/3Y4RIt74Zzd/58NMflW0HjL24mArhX9/cadN+/833p6eno3EwnYwH9uHhsIOO3N/el1VOMVISTKZTCGjX9FE06/rKKHZ9d8dEUJXt199++eDxyWx0dH9/P2Tq/e4hJKN0t9u+vb4KgiDb54wJSiln3nQ8mYyD3SGHgAZ+CosMYxyGkbYAkMZaDQDy/YAiwgnd7e/qup6fT79//vnLl5cX5w8550oZBDECxAKHKel65QBSvSpcIaXs+97YADhUN4de6c1ue3t/d3p62lTZbHHWlF3b1oxgp1Xf1JQBpToLqRCik6rve88XhFJrHRPe7v5OFuVkPJXaKK0hhPu84H6wWB6v12uHsIUoSZKsLG7v7xaLBaKiNzoQXBqd5xnjngMgjlPih7JrEULaaur5Q9SY0tY2ze/sqhAi3/cH7gEACGlYVI1SZjxO27Ztayc87qwzxgwhbEPUQeBHeZ53XTtgONum0c4sjo+07EZ0HJOxF8bCooUI67pmjLQtIYxhgPNDYWSvlIbOMYrOHxxTJoDti+JeabTe3j1+/PgXv/7ME9F8vkwnadP2u8366Oykaro4iQYfsE/6fLvpWtlXdd/U0HXnD44mI7/IDsMUKoqiuu0+/fiT12/fvLx8/d77DzEm5xcX2aEYP51uNpvnL1+OJtN3331/cXTy+RffPH/x8g//8A+ZH2TlLvXSwI+UNFlRUkovLy+9IHjn3SdhGO422zwr//7f//sYsZ//7C8IPzDAJeNR4LH9fl9WZV3XYRCNJ3MhBEKwb4o3b96sdvvRaCS8IIz8tpPOwkNZzdq2a8skDhwwyWh8AVnbdn/8x599/PHH0/k8Kwo/jIxSzpjZJBkUf1L1y6MFAMA59/Dhw6+++kp2DSXw8eNHCAGHYJyMuq6fjh9BZDebzfHxUVlWh8Ph9ZtXaZpOJpMqL+qqnSSR53mUcSm1LzhDqCg300k8nvw4L4usLAgWACCl3PxoWVWl0v3RcsYJ3e/3lFKMyWa39zwPQlfXdds0VVX0fd+17aAddtamaRqGcdNLp8x3333/6MHS90MInbEyLw7OuaotMTFHR3Ol5ObuLcH2fnWjHDo7Or+/uS3y/MHpg2SUfvSTH69u7z77zefDylVprbRBCDHBrbX7/b5r2pfPn3/04w/rvIyS9MnTC9k3susvzs8++9WXu2wrGPz+62dJVFDhS9AYp7NDLQQrq+Ls9Pzq6sY5aIx7c3152O7gP/qP/1ddU2GMjTFFlp+cHDFCd7td29n9fv/48ZO6bTjnURRqLbXWXVv+4JZxThnNvWCYUXS9GoI8Ly4e1nWttSIYz+fT9WGz3+/v7++dcycnJ1bp9epuNErGo2M/CPZZybkXx7Hq28Nun0SB1nq1uo/SKB1NHcRaa4gcIZBA4hBi1J/Mpp7H3765VNL4fnjICowxJhBCV5V5EAQD8QMhb9jOGmMYJ+v1+urq6uLiAhEHjI19v86Ku5tb4XsWQ0KpL3yEECEMYqSVRQgpZdq2FRwP9kerFaWUUrbb7ZJ4RDzyW9ptzSgdMDTWWggdpbSqGoxIXdcAAMZY2zV0QPBRqvreOae1IgQppTD1jVHAmiF16urq6vT8AUIIYjSMKQb4flmWQ5YRF2S73Q50Zc/zBhKs7/tSIoys0h0w1vfDwyGrmma724Se8MLg/n6tlZnNFmVZtn03n8+Pj493u92bN5enxyeUkaqqCKa7zeb84YPlcjk4+odZKwC273ujEaXUGVWWZZom6g9r8P9//fZ19PnT/X5fVVVVVUWWP3nyzvHx8Wq1Cj0fQvf81WUYJAih5fERQkgrCwkGpiuKbLtbTSYTpy3GCGG726z5yAfGcRYcdoXvRXE0bpo2juOmPwghtNZxnAwhB9ZajLFzpm370Wjked7XX39dlqXv+2kaB+H8aDHbbleeIJyizXYVJqEQwgBupCnLkiAIoHMACB4BRIEqi7pyFkCMmqbpmhZA55ybjlKMca9N1/aDTaDIDs652eK0bess24dRsNvtjHVnpw+F8EXkOWM9jw8hZgCAYWFU5cV8Pt8ftgPtue/buq5930+SUZZlnZR9r4LAq4qMIIwJwohcXFxoa6TUQwxOU3fDEzDGaK2TOH779nWSJLPJyFpjKKnrllIOHAIASNVRjNq2pYhr1WPgCIZtXSuljo+Py7r68ovPlbRBmDatHPoSRn1CSFYWk9k8K2pE2XsffNT36t13333z5k27v0lH4dF8EQTBL3/5554IHj95oE1/f+jbtvU4GyXJb37zGXSICX5zc3N0PEmSZDKeeZ5X1/WLFy8uHl8457K76yhM2rZfrTde4GNGKCdeGPRZ/dlnnzVde372AGM8mk622w2E0KkOY3p3uzbG/d7v/V7w/2Pvz34lWfL8Tsw2d/PdPTz2iLPnfvPudevequ5m13SRFJchJTUE6F2ARAmCAEHgSBAEDCRB8yJAbwNooTjDeZgZgBqRHJEckeyF3V1dXfutu+Z+8uznxB4evru5mbnpwatn/gTpQfmcQEZEnhNu9vt9v5+P6yjU1LzqBv719fW9hw+qqlou1weHh5qmsboEol5tN+3FUdf1JNpKUXNW/+IXzw2LHt8/dlyz49uggfE2ybKSmpppmq7vJ1nWGwyVUkqpssxd11Wto02pFjZQ5CWltAGqKotkExEdA4wM04YQEaQJyYQQQkpCNKVUWbObm5vhcBj6AYKgSBMAkOP5Jat1gqsiL8t8u91N9vf6g+GrN28bIY6Pjxljd/O1bVAha9cxYaPaU7vn+QJAzlvPzaqRIoo2VV4M+n3X84BSnHPH9kzbqoW0HLssy9fPv90/mA6Hw8060jSqFChY2et7k8nx+dnZ6ctnpuVQz6OGG/h9qNDV5QsI4aff/d7zZ99cX18bmu64lq7rJWeci729Pcuyzk7f+q778vkL2zTH+2OEiGhULThQTV2y3SZNdtnkwQHLVpev37IKBd1BdxpS26qZ0iBDCDm2u93uVIObpnn27Pn+ZEra62Oe50IIxuskywkh1LaBrvY8j0kBELJ9LwjDzWa93UaUgKQojUZhjJMsJWVl2nZRFlVe5Xne6/Vvb29b/Pre3l6Wl3VdWJZxdHyMsUYwZAUbjfcRgL1eD0CUl2IbxaPRZJGmL1++nEwmYeB1ur2SlZ7n1QIAAOq6gqhBUBVV1Uiw2axMSzcMigGDivd7vd9AwhohDMNxHCAbAhHCMIp2rSqcS1FV1W+A70Qt54vdapPHCdV0y7IVRoZlEgzKsmS14EK4rkepRjhgtciLfBut+v1uXuQAANgoCDGAsq6bFoomhGikbAk4nPOqKjiXjLEk3biuqxMNQNV6rHq9HmOcMdbrhXUqClYj1SgoAIAKwPas9+DRY8uydF1fbdZ5nrOyGo1G7bN5sVhstuvPPvtsMtlr5351XSml1uv1eDwWUsVxappaI4RIGoyRZZtjfUhQU1X18cG+ZphlUTFWZlntOmaSJLquP3r0KNnF8XpHIBpM+p7jaJTyWvheABFoLad1XZumrSNTKZWmcWMB3w/W4P//AP5v/lxeXFuGU5cNBvq7T97dRsvbawaAagx4eXE9m98Z1AzDXpd3MMaL5aKsy2FvLKUMgqAsS1kLTdOEYLXgXdOoqhpBNRmOkjiPNivL8cqy5JJjjH0/yLIsz/MgCKuqMg27bioLa7phCS7br3uCsElpq9uzLEeKSgJo2i6ratfxNWJUsjJNU8MoTnZFWTU21qiVRRG1zM16S02jqmrRSNu2DZ1WnDuGudssIMEHewee54W97t3drRd2y0XlhkFdMyfww7ArOIAEF1mZJLuzs7OHDx/2er3tdut53mq1UYInSZLEWYuVdhx3MtnTdZ1z3khgqaYsS9M0H9y7l2WJTrQGwJrzONoRoiulwjBUBqiZkEg4XhunWlDTWG83WZESgsPBAGMcxzGGZLPZHB4eVlXRNA0hBOsIgSbaLtebxWoxb1R9eno6Gh5Gu+QP/vBPx+Mh0vC9+8cIy+urK4CwF7j37h1ledVw4fvu7c3doD8Elv71178+f/v66dMnT965n+f5t8++CoIA0aDMM4qdJN48fHDvyy+/7PUPM8/qd3txnH5z87WuGdQ0hsNhnuSmRd2goxQsGJMKmI7LZV2wGht6VbOru1vGasfrtAHP0WjMpSjTyHU7lulyrparjRbvbM/OyxxB0gASbVPLsu6dPNhEEaV0sVoFPh1Ppv3RMIqi7WpdCSm4wAh3+r2w61mGRlCTJjnncnY326zWGtWoaZ7cv0+I/uzZs9FohBAqyxzrGoRAx6QoM6whyRsFGikl1oipU+S7WZEShARnQGFFQIvybmXPrK5vbq4921ZCvH71vNvxw6ATp4mIG9tyEFCb9Xy2uBsOx8+fPydvzu7fvy+FSuLi/Pw86AYSSMcxpeSGpgPQSKB4I/KcAwBayXS02R5MDy4uziCEV1dXGKFedwAhnM3mo8mEEL2uU9N0kjhbrWZHR0dNIzbrrWE7GrF/+fM/ub3bhuFkPJ0KliPYbNazWsDJZIIAvrq6evX27HBvf7VegKo8Gg0dCFzPK0uWlpXCRLfswWR8dXEhYGVYnuN4WZ4jqO4d3Rv1+I///Gee52QyMS0qhfzTP/3Tdz9+5+HTR93OpCy2QgjRKCEVY6VhmOPJXm80gv/6P/0/JEmyWi2apmlE3f4QT8Z7g9HU9/0kydI07XRDxsoXL573+30EFWPlwcGBbdtpnu12iUZpVVXb1VbX9dFoXFVVK/s0DOPm5lpCBgCKdsm9ew9AA/Ikxxgf7O3P53eM1wpqq/W23+spJc/fnGIMbcOmFsUa8n0/7I1s216tFkWZokbajmfbnpRytZpTSg1KXcspJarr2nGssszLKicQ2bataVotQEvpAgBQ02CMtfZQgCRoVLRY8bI6OTperleV4NQ0XMdsoXrj6eTi/KptFnHO16sVpRohhLGSEGJoBmPM9zsSgjY/nGUZghAA0KaU67qCEEspy4pRSsu8QBh2u12N6Iyx9XrbsrF0nTiu7Vq2aCDGGICGlQVCiJpWXddlWRJdAwBwVv8mSl3XAABWV3EcI4Rs23YcR0revgDGGDVsXjMIpec4201CKVUI1nVFUEOI3gm6d4ulbTnL5dKyLD/wKibyPBeinozGi+X82dffHB4e7e3ttby33mDQnsmUUlzUtm1XGY/j2PMcpZQfuIyx+HeX/1974v3/0h/4r3zLsly7s91uIVSGjp89/6rTCe7dO5ai1nR7sV6mSdbt9tOs8LxgPr97e/HWos7x0R4mgFKqROO6blGkm+1qvl6cnNw3qWVoZuCHdV0XrFJK5WXmuu5ms5FSjUYjKVTTNAgRaml1LYbDIZDNZrNJ0h1oVJYluhnUVfnOO48X8zvLMnZx1Fq/vDDcLDdBEHBWpVkiZNMNh7skL5OlUM1wMMrLoix4EARZnkDVYIIc1xVCEt0AAEgpTUrTNA06w1evnxOCJtMRpfT0zVlVCQhQr981DD1NU8/zWl1mC3M1NOJ5XpZlbZrXdd3VatVy7dMkD7qh7/uaplENQ6jqitVC1nW9nC+Gw7Ft220OyLbcXR4hRNpghEk1Xdd3u62UwvVDpSAhepUXhmFACHfRZr1e6ppt29bVxRln1e3dFQTi0aMHRVH8F//4/z2e7o3Hhyf3jipePX/+rNvtnhweM8GLqnD9MAhGs/n60+9/CqGma6YuxGxxcfrmK0KAYeqPHj598eKV7/vd8X5VVWdvXqumOTk52m63Zcl6vV6329lsIkKIrhnXtzd7e5PVaqXpOI+jMOyxqo7jNM5SjRLbc07u3RsHvThLf/azn223uzbn+Pbt2/5w8OG775yeng26I0rNirH5fP7TX/7F3/hbf2NvckCppmnadrv1fX+9iXRdd4OOZUDLdQghhmEURZElu6rIGyEgMlmdN4LpOmGMu6735edf8boKwmCyt7dLsslkD2EMYIMQYqw0bKvbDeNtpIDknFPNsCyryEtqGpauZ/EuLzNqGlwqqltSKj9w2u+iJElaLFpVVWEY8rp69eJZxw9Go1GcFK4frBbzaLvMipzq5seffPbi1WsplOcF+/v7q9WqYAVj5WTUL4uMEq0oivlq7XuBYbqO42ACOWd5mu1PJ8+ePdMwkapJ4+To6EgI+fL1q0+/91u261RV1XGC1fomL6L5Yjboj4u8rmrV6/WU3FZcPzh4FEcRUuzy4m1vemB5/TxanZycLFcbRDRN00QjeF1VVXFwuHdze5skWbfbrysGZMPrqszTm9u3iBgQkP5wkGepbZjT4d7Pf/bLo6ePtosLHQDOCG/wbHO7f3Lw4fufnb19FkVRt9sXHJRlVbPGtt0ojuF/+R/9+91uWJYlFyxL0lZea1mWYQdte6Tf7+d5fnt33QIUMYaTyaQdgaZ5JqW8vr6llJrUiKJdFEVP33kvCIJhvx/HMWNlWVdNoyAiSkGgkGPbsAFKqZrn1DSp4XAulFKC16woo+06iqLheEAIoqbNmPR9X4g6DJw8izmXEBAuxcXF20G/61quUsqwA6WU41pJslNKWZZ1dXG5t7dn2k6apnlZKqVaQ2eWZd1uFxEMGrVeLkXNqYa5lLsk1nVdI7DX69W1uLq+nk6n7bg/DLtpsul0OlwwTdd5XXPOBRODwWAb5wAA07SyLIuiCEM03ZvYtq2UlFIRTWvfF2NMCk4pLcpyNBpblrNabtarhe/7nDPbsSzbI4QQBH9jUyZEqqZpQF1XpmmKmidp3H6RmaY5HA5/s6zd7aqqsm27BVK2zE4IJRfMsT3H8VpSkmnRMkvn82UQhGmSU2q6ri2EkA3fxaVt2zVndVm1XM/5fBEEQbvnNk3TcwPOuZC1pmmMc0roarU6Pz8vi+zg4GA0GjVN0zSy5g3CYDabFVm22a7G4zEATa8X6pRohGrUkAojhOq6TqKdbRmbTVqV2cNHJ6ev35im3Rv0LUtPstRz7SQuCDZ2cYYRMC2daI1tG0WBAAANFEW6RY18+eL1Z9/74Xy1uTr99uNPP5NQuY7fSBkGnYurc6yh7eVFbzwNR3tQI/E2SpOdaZqO6xOMhRAKgKIoMIGtSxUAIBqg6zpEpFUFAAAlF7qu15wt7ma+77u2m2QpQMR2gqJieRybpllV1Xq9TtP06OiohZOUWWHZZqfjv379crVePH3yZL1ZHhzsSUl5I6WUL56/+uS73zs7O3M9ezQdF2lmWtrtzaVrmUEQStnUNdtsVjezbRJHB9O9o8P9ON6FXU80vNfrbSM2n88ty1qtNpiQ0Wjkur5pmnEcdXrdsmR5niOEhr3uZrtKdnFaFpZhTCaTfjd8+fqVZXrUMgFAmMgsLTpeJy9SQpCUEiCdVaJMVqZjtSNEgHRdN5RkUsrZ3TUXYjAelwXbRDvHcSzDtG3z+mZxcnLM66qFvF5eXi8Wq9FwHAbu9GC/LZve3t56nqdjvc08r1arVspSVrnjOIwxAABnNYSwURBg5DhOnqeWYQDQuK6fJrngvK7ruq4xxrPZzPM8DuqT4/sAgJZC77pulid5ngMOTd10XXe92hRZPhoPlWyEqO/W0fPn31qW2fHtJI3yLKFU+973Pn1zelEWgui2H/TG4/FisTg/uwYABiH1PJs36uJi/lf/2t9wHAcgfbNOXGpqemOa4vmLr7788svf+t5vd8PB6ekZpjpUkrGqKsqn7z7xvc58Pg973dcvXzmOu7d3UBTFarUaj8dlVRVFkSbRarUyTYsaFqXU9tzFaj4ajeqcVVW1t7e33W5fvHhx7/7xbDar69q17ThOXr58+eThE0L16XR6c3ftOE6/N7y+vjYodV339PSUaNRxnB/88PeKMiJE1ykty3J/f3+5mM3ndxhCw3IUrzar5cnJ0dvzq8Pjk902ml1fUdPwgtD3fUxYR1O4AAD+ZElEQVR00zSFEFQnnPOsKpN051q257nRdttO/ifDUS0kxRgj8PLlc2qbvcFIp2Yap42SjuMA0LSwB8dx8jwvyzIMvDLPvv7yKwDQ3uEJpfSbr780qW4HvThOP/vsM103FstlxQrLdLhgBSsmk4mOUJ7EeZ4btnNzffv4nSc6oev1ugEKY6ykaJrG0LVos+0Ph23Yc7Nab6P4e9/7HhNcQWDrFjXQy9dfVFVRFvVwcCgVWq92w4HjdwYI0yyNCRBxmiisNVDXG7lcb91OJ06T88uLJ08edzr+aDRazK5vbmeGabuuWxRFWRT9TlAUxdvTZ44TQIQZY77nLu5mBCBZC2lZQGa2RnvhPiS6QHWep++9+52zy9PtduuYzmq1MSwXQpykOecc/vN/9L+llDaNZHUZbbYAAEppUVRCoYuLi/fff99xHCGEAvLm5tp1Xdf1gsBHCEAI19tNEASGYc3ncwRgVbHxeCx4k6bpydFRXdd3d3e6YVBqIqxtNtsw7Pmul0QJxljBAiDkemFdc6WUFDzdxVQnSZzvkm3FCt0wxuN9Qki32ymyhFU5gjhJCiFqQhDRcJ6kjuWUQnU6HZ0SjGEaJxDC29tbhNCDR4+VUllRlGXZ5pXalW1RlQhAqml3N7dxHGGMXd8ry7LbCSmls9ksTpMHDx4EQfDmzZvhcAiUsG07yxKia6LmeZ5TQn3fh5p+c3PDWD0cDvv9/na9KcqcUhqGAWNcNk2W5Rhjy7IgUBBCy7bzvBCiqcq61+0GQVDXFeesFrIsS1EzhJBlWaZpYo0gRDCGSqkiy6mhI4Tm83mapsPhsC1QVlUlpTQMY7VaLRaLwWDgOA6EcrGcJXE2ne4rpTCG1NAMTdd14+b6rk3bHh8fYoyJhspCbDYbITgAgHPe7/eritV17Vg2Y0w0stcd1HVtWjTP81qIu5sb3/fjONaJJoRYr9eEkEePHlLTuL6+xhhnSYoJLPJKCOEH7nYz6w9GfifUDafNyQtWe65tGEESb4TgCCFKaVmlXJRe4KEG5FllGn4DgK7rRVUU5c62TUPvcsEs17Z0mEbbzz//4uGjDyAxZ5cvPvnedyVURVFRzTCpcXF1bjmmiHbjg6MGG7WSBKKqzAEApuUAJSGEEKHFYqGAtC23LEvbtsua67qOCdE0rUVb5FmilPLcjpKyLItGSKJjQg3b8ZOsuDy9aGlfCKEWWVwURbTZFEXW7XY//PBDxsrtdtsJvJ/85CdPnz4tq0Yh1e/30yQHkOR5GXScBipD03fxGiNV5ZnvdzabLYSg2+2YzqAR4uz0NE933TCIs2i6P9J10ijbtu04jutaVIw1TdPvDznnjmMRqiNEzs/Pq6qaDAe2bV9fXSgCMIC6rt8/uZcXdVXxwWhydzcPQg0CXJe1kLVh6E3TRHFuGk6yuUuLjBpGpxNmhUBQQ0BqOqQ6vr297fUHXCrOpWlbaZxQSrlQaRJblqGUhBA6jkepWdd1XRZHR0dxFmua1hpqKaE1Y+3jpw2vtRbqNjaBG2C5jpDq+u62ruuyzPvdrlLSMCwpFEYIQhjH8Xa75Zw/efJEs0jgh4QQXTc4Z1LKXbzVdb0pJFSIEPL29Awo1et167LK8oT6YZLsIASubWfZLtquRuOB77sIa69eng1G+43Cb9681XW93xt1u30uEsvB/eF4Pk8Q1nr9sBZKST2wO7WIX7/+8uh4+u23385u5p99+v31evvwycM0jv7pP/0nH7z3/nDUb5oGQWLaFgJQKRBFcb/fv7q6Ojk5WSyXpmnuTUc3NzcQol2cRlGEdW0w6gMAsih9/vz57//+75umuVgsTt++nk6nRVEsZvP9/f2Li4t+2K+luL6+vvfghHN+sH9CqTa7u2vloayugyCcHuw7LgUKJlnaToOjzZZoON3FvWGvTHdUI6Zp1QIAiF3bSbar29ndLk3ee/cjBQGE0LZNwVnTNFDT5/O7XhhgjGrGCETtSWi7i/dGo3i3dRzrenY7HE/9IIQKZnlKKSUE1XWt63oLGdQ07ez81DIoZ/VisaolcF0v8J2Ls7eLbfLuu+9rmnZ7Owu7Xc/zPM8DsNFNXdO0m4uLdBd1Oh3XD1erjWHavW4nz3ON6nVdEwQ1TduutlmSPnh8fzabGYZR5sX1zd2HH37YQAAQzKJ0Mu3HyeLs/K0U4O520x9OpQB7R4eTwbARTDZst4vmy1XFJEKaZxnbXfLy9BRicu/+fYjUO48f39xevX31HCCyf3RsWW5d1zrRfNvWdfIv/sV/0esOdWpXVeU61sXZKWrUoNsnQa8qVsNOh5WIWk7OU9s2x4ODjKVZkmiERlFSi+budvnsxcvjkxP4T/7B/yaO416vm8RRURQtYSBNc8vz8jy/d+/edrvdbjcAAMexFJBYs4bDwdnbt5qmua6rlJJccs6pYQAAHMfDkFRV1TSN67oQqoYDpJFGKr8TZmlBCGFV1TSNYSrbdouSUcPGGK+W8yLPdEw0ashGMF7pug4Uhgr0wg4XZbzbFHmJiQEhdGxasVKJBkKoIKZUc113F0eUUtuw4jiu61o3rFY+6vt+mqa1rAkh19fXBOvt0fLk5GTQC5fLped5AABRt6VMGKdJVRX9fr8sS9t2WZVajl2WOYSw2+2WZcmZqPLC7XSjKKLUNE2zhUTWVXl7e2sZ1HIdg5pcCowx1TUAgGuZgNI8L1jFdWxUVcU5sx0zz3OpICEIQwhA054SsEYRQpahIYQIxu1EvSiyKIraZq3neQiRPM91XVcNaN8vwtCydIQBgiTPSyEEY+Vg2Gu4iKK4G/Y1jUouEAZlmdq2vYtzx3F2u51suGnYlNI8L23b0RDAGLNaQAghRKIRWZalaYwAbnP/683y8vJSKbXdbk9OTvYP91arVeCHhmFoGr26uNrtdoI3OqkZl5BoQbfX7w1mtzfD4bBmZeD1O71gtVr+5Y0fcZFbph5HieDKNG1Nt6SUTBSmaTKWA9lM9w6urq4C3w0976tff/70g+9kRfX21fOTRw+4FN2wnyVpnueGqRuWMTu9sP2O7naoaUHVYAQ0QtM8A4oDBBsJ2v4ub6SmabvdDilsOY5pGaLhRVEgoMqy1AkRUsvzVEmpEWhZBpd1yZtGAqrZLSzeMa2yLNtfmdvb27xKR6OJ69pCNNfX17td4rruZDKZ395hHZ7cO86zgtWg0wk9z15uZ57VYXVOcFMVhev4cZw2japrFqeFRY1uJ1zOV0WZaRq2Xdvx3O0uPjo60jStLcm0bJbhcIiwppSquPB9/zfaymi72Wy6Pe/q6sqybErNo8OT07PLvYNDAPFqeWaZDpAAIoUxNAxDKpzEuQZYXmXdfk8qZJvhcrmueUkImvSdknFMdNt2SsaXyyVnzLKs0WRvs9lgAKWUCIO6rpVSnhtgBGrBTNNMkvj29lbTdNCoKIpHk3FbGaCUFkWxixJKKec8cM1Op1PV4nZ2tzc9ABiUZSnq2rZtKWVdsRbOpROUpunh4WFSZJQa2+0OQqgR2k5oOOeDzvDly5e3N3ejwXA2mzVNIzhfrZb96bhpGkoN0zQ455qOOWd1XQ2G/Z/89BesBMPJVCqRJMnB3v6gP3n85D4X2cXFRacz5VwykZUF+/jDv6Kbxp/96I/LYu373mQ0vry82kWZrmmWY376yXdfvHgmagYhlEC+fn16eHhoUd00zevrWwDgu0/fPz09ZYK///77Vxdv5/P5u+++R3Q9imLTNC3LYLx2bW+32/V6vdns1vf929vbTqfT+gx+/vOfT8ejdqQPIVQKNABYlqWUcm3LpMbV1dUminq9nmjAsN/1ff/i6qbb7a5WK89zDg73Zze3aVloqMFSYkTD4VRhkqVRle+SLCVYN0378eMnURQp1TSSG4beKKiAHA2Gq9Xi6uK81+vZtj27vYvzcjoc3FxfuK5t+7aCOOwOGasDz2d1JVglZA0hTNPUNM1er5fm5Xo5B40iRJcAv3jxwnedg/2p0iDnMt3lhJCy5G2yfdAf7YpNtF7voogSDWPseH6SlllZPTyaxnFs2m5RFC0laTmbl2U52Z84jkM17fLycrVa9no9wzAI1W8ubgfDjh+Y2+2WEOP6av75F9/cv/fwwXu/ZdNmt7zyPGO1iyXEnDW4gUHXSbJisdw8fPTEsqzxZHj29vX529OvvvgiL9nv/uD3iK4zxo4ODoFqzs7O/pP/6B+NJ+H3v/eDXq+/XM6UqEDTGFSDNPA87fbq8tHDD2er1b/9k3/15PGjdx9/sH9y8OzZM8mbXn9U5NXdfI00/eLigrTuMN/3EVSmaUIIKaVSqqIoWrlHO4UGAJgmLasca06aZowxy7Kur68NwwiDsF3JTKfTNM0tw7Zte71ex3F8fHxMNA0glGVFmuQ6JVIKxkrbtqWs2hCKkKBFZFRlQSntdPtZHkezreu6VcnDTnh3d0epJrg0Tdd2vLIsNU3LsowgZJlOxesgCBaLRc1Zw4USje/7Qoj1dmfbtoKgqirOOcSQcy6E8NxgNBpVVUUpZYJ3u13GWFmWoIEAgLquq5q1jCqlFOcVgppteWGnF0VRtE0Xi4Vru9PxOC2LtozLGDNNs2kaBFS/33csk1AdIxKnyWw2sy0zDMM8z/M4tm2nTU3vdrt+v7/d7GTDDcuhlFJNIwTpuk4IqUXTfsNWVWVb1mq1alFzvu+3yZrtdsu5hBAihFTzmzY20XBdF0JwglG32+Wcr9dLxhiU2LG9KIqVUh0/qBgjBDdNE3Y6CCHLNKXSeC0YYxhrZVlyqBzHQQglSdLr9VnOTNNM03i+uPE8DxMVBMH5+Xmapvfu3WuaZr3aDgYDwRvDMMqSnZycMMbWqy1osgagdbTLsyJNzl6/fPHuu+/qGp7PVvvVfsuoK4qqrnLGuOB1Jxy2PJPt7nY6nXo03Gw2lmV7nsGqwqTW82+eH0zGGGs3V5eI4CTJGGNEbwVhTRCEEKosT7lglmUYjqUQBlLlWSJlQg1DCGmZtuCNUgpCiBBpywC6TghCTdOwitdMGFTTNM0yTYgsKWW34+dZXBSZ63s8q6IkGR5NHceJ4ziJdm0PTUrZ8YNa1gghxvhsthiNJqPRxPf9LC2Oj48FYIvFzDLdTqeb5zmAPAg8xWGn0wGqpprW5nuzLM+ybLdLLrdRI9R3Pvr47Zs3omm8wN87mGpa69MEo9EEQtjv99uwHsJa64duL5TL5RI2ihByevp2PB5DiJVSq9Xmvfc+cDyXGhYE2S5KdKwTDUGolsulF/QQQhjidlNTVLzpaPv7h19++av+IGRlBRQsWK6kwpruWJaktGmadBfbhtn+00DJbicsikLwkitoWYYQwjTNg4ODuuZlXni212C42WyKouj3+0mSlGXZ6/UghFCw9Xrt+p1utyulpJQGQSA5b5MQ3U6IENI0TSNIShnHMdLwZrVuALQsS3DZLpJ1Xf+TP/rRd7/7Xaxrv/jVLwkhm83m5OhYo/pqtZpOp4zVs9miKAopeRD4ZVlOpsPf/u3vX18tju89xBqCEHTDcD5bzGdrjdZ7e3vzeTKZTAw7XK+3QlYmQk8enVxeSMuyHMt5/90Pnj17ZhumAJAx3u8P8zQeDgdCNZpGNU1zLfP09NQwjLKsnj17dnx87Pjezc3Nbrcry/KnP/3pw8ePp9N9y7IYKzWq25bdzhpPTk42m817773X/k3H8X7wgx/cXl9pmjafzxlj0+meFwSu63q+G28jx7X6g67j2b3e4NXpm+16I4RIol1LnjcMq8jLJEmRTjjn6+XGdcKfff4Hn/7Wb1smdZ1OtzeIouhXv/piuVxJKW3bOtifpimrWTOZju7u7hBoAs9vhFzPl6PBsLqbXV9fSyE8z1tulttdciSh7wdlWVJDr8uiJfcp2USb7W69lRg/vH9yd3MrOOgNB/fvy9cvn8/ubk4eP9Q1oxXK9ftDziVCYButBeRKKc/zHNOSshmO9lh9Kxrc7kZ1Q0ZRJKXUNM2ynOVy3YZ7EABBECAE1+v1YDBATTMa9+u6yrIiz5ltGSfHD6npnp6enr696vlUsspxLU3TqU4VRSahSf6bEUucZEEQ8JI51Bz3B6Mf/rWKC8Nxzy6uTdPsdLoXZ+ca0cOO5djBrz//6pNPPh2P9y5OX0Iga1ZqlmGZCCEihDg8PGzH40o2GiZpnECITWp8+81z0aB1tPvggw8IZ3XN2dvT10pJXdezLBuNJoahzxZ3O9dK05RSulktqqoYTobr9XL/4F2EAcJkuVgdHR4WRaGEsg3bCdw0zX2/UxQFgHhv/3C5XMZx3Ov00yTRKIW4IQQJwYSq1lHsWK5lo6qupVBCCIOa08keQRDrJqnL0XACALAsbbvdSdlUVeW4TpYWiNVJnl1cLBsljg+PXNcvlrfzu7u6ZpTSq6sr13Utw2qaxgv7UirGWKHKqi7bX+NHD590fH+9XhNdX6yWECGAcVODPM9ty0yz7eXl5aff+y4AIIrWjuPs7Q3zhMdxHAS+7bnVpsYYl2UZp6njuYQQy3LakbuUHOskS1JD14RqasarmhVFAYGybbvkNUcIAJhnDEIchN2w14+z1LatBihN0zRKdYKklFlZQICJrmEl21ITIQhCBQBsPbLtMtjzPKUg1Y08z4uiUkq5nuV5gRB1FEW+30WI2LabZhGUOEkySg3f9aJo59hGVVSN5KqpBoOB65pSqgIWXODBYHR9fa2QvLxcdTqd7WatgLRteza7paYxHPa/+uorSuknn3zy7ruP2+s4xhgiyqpG17UoiglBccos2/C75m6eCdVYhr1/eJhkheTcpMb11cVw2tcpup7fDMd7ludrVN9ut7titytIVSST8cBUdZIsTdPESpoE3dzO1pvd3vRk//CJkjVAFTHMTjeMNglCqNfr5VnZ6/VkLQtWGIYhJatFbeEmKwrOueuYSqkkydo5h5SSc+74AdW0LM1NyzYxUappuIAAUF3XNF0wWZcNRztWF2/eLDBErC6p4TQCjYdHUsrlcqmEBABs1xvGGCur7Xrz5vp6PB6///57pmUFnY5p0SxLqIUc6iokgyD4xc9/+fTdzqNHj16/fqGbmhCs2MS+bzSNwAh0wm6SpJ1OiDXj5vLq7au39w/v9bqDqqoGo2GZV35ocy4AAHmRcM4NU8MYKiVXy2g8mWzjpOZC0/ROEG62axu7hmF5niOE6HQ6BauyIil5CbHWfmgEkru7u0bV7emtKhNMcFrkeZmJBuu6sVpuPvjgo5vby6JMpFC260HUVGWGENKwJqXcbBeNkErB7Xbb7/cZK4XkjDFWVNQyHMdBBBJCou0GA/j8zWlvMKjruirK7XpDCNmbTttanmIqy7L53Q3EmuurWtZtBqXju91uRyeaAo0QIs8yKeurq/PecLBar4eD0W4bJUnW6XS268ik1v6949lm/frs7f7h4f7+PmNMSl5kWa/raRq9ur5zPc8PwrJknY6/3a4LtsWatdzeHdzb7/VGSZJcXl9IoTQEq11kGLrr9IoywZoOoABQ5sW60zU07UiIBgIopXz3ncevXj2fHj2UQLm+5/pOnueaRib7+5xzz6b7Yv+P/ujfPnny9PDgiOh0l8SrzdqidH9/H2ISx7GUajwe73a7Xi+8je8QQgiBbrcbp0kt+Hg81rJsudgSDb/7wfv9rn99ff329LzX6xqWjXVICBoMw+VyCaGyLQNCdTCd7LbxermK4/jJkyfUMgEAGGCqm7prUOg6mvXHf/Sjf/lHfyGg9sH7T5JobnsuhPDeg0dKqTLL0zRbLtZpHEmFhBB5Gu/vT29v7/I0nU6nV1dXmFoPHzyO41VRFN1ud75c53muFKCacXCwV8Bks9nYpoEAUFIoADA1s6KquZzsH1DD3iM6Y2WRpRgZ2228XkfT8aQoMoSVYk2S7Lrjw8FgaFJjtVi4rpumaQOA47l1lTDGDFEPBgMhRF2L+exO042izMuytKhRVXlZFI5jVVWR56lh6pqOhWgaiXZRSofO7/7u7xZF9ue/+ukP/52/evzwg8Xsguo6lNILAwA1f2jzugFQ0w3a7/WuLs8Wt1d/8sd/eHx0b7OLHz99//ry5v3338/SYjQaOY7zt//Ov3t7s3r2/GwTpZRqnhf88hd/gaB6+uG4KIrecHC7WByY5scff3z68uXd7XXQ9w1N7/eHeZ4RDPOq/OjD96lJ4f/lP/gf2pYpJd9sVu0NbDAYzedzaruDbvfly5f3H5zsdrvlcj7ZnyjJTXMQhJ027strtlgseCUm4720yqSUhOgP7t2/vr71PEfTNCAbhEgYdufLpVIKIuD7bls0bITSNdoAVVU10bRetxtHO9AIgCkm0DB0IQTGWpaklGhX1xe+78RxpiDWNK0RDGNomWbH6zRQzGaz3W7bel4hhIZmpGmqU8K49LygBXj1+31EMECo4Y1h6qJpqpppBEEIBas5q6mB1uv1ZrPxO56mab1+aJlOWqQsha9PX+3v708P9lerlUUNUUulpN8JAFCu60FAhRBclJqGJQfb9dzvdJIkcTwHYxJtN5zzbuBnnHueH60j3+sQamRZppRkrMzzkiCAMXZdGyFU1kzXDKJrZRpDAGyDMsbiOHYcD+taXddCNhgiauhlUbWabkJ0IYSUDCJQVQWltCq5EKI1Gjm2L6WUUmkY5nnue7aUPE1jTaO+6wGkZrNFGIa247UXUN9zdrsk8HxCSF4Wuq5/+eWX/cHg3slBFMW//vKLsiwP9vaDIDAMva5rIfS6rvf2J4xVSskkSZJ0ZxiGq9tuJ7y6uR4OJgrBLNkRhECjSpFTSjv9Aa8b0/ANQ8920Wo993oTznLVMAy5krWU0qb2cr5ksHHsMEt5XXEdqZoV2EDH906ef/n1u+8/9TudJMsboYBshGoQgeurl35vZAWdvBIaxqZJsyTNihIC3G7NR6NRxcV6tXEcx3YdUPO6rhugmkYBAAzDYEVtmubF/NyklkUNVlZN09S8GYz2ykJcnL9YLpfdbrfX67168XK93VBKu50gLsSHH72PEMQIdLsd3SDL5bKqqsAOoAaCIFANsmyfc1GUsVJCJ3qjZBqvKKWWYde1ELxJkgQQfXZz+/bV23ffeef29raqa92yer2QGqiqKt/3JVBCiOl0CgEqy1LTzE4YKoRZVS+Xy/FwaFk02m77vWFbAap5JaRcbaO9/QMFCEEMQtgP+7Lhq9Wi7QvEu8w3Na5q0fDx9ICVYLfLOh1/sZhZqFyuVzo1J5PJNk6SOO31elLKNvNlGMbV1RWvuOc7Nzc3GqVZnBm24XkeNSmE0Dbt1Wr19dffDscjIUS/3/ddZ7fbeV5QVbVlWSxPNtudkPVgNOkPBwihluqKW0A0Y6yudF2/eHu+2aw/+uQ789s7x3E1SsOwd3l5rWmaFIpSagVeGLaDn/WLFy/u3bvnOHaeZXWVsYqfnp5b1F2tVuPxdDQaYIxLeR12+pwrqRA1DKWUUrAsGZB6mi0dx2FVc3BwMF9eXt/c/PZv/dB1NV3XBatvbxaTyV5d87qqbIcKYEZR5Hr26enrIPANwxSNlFISqDzPWy7XN9e34/F0NJ4uFguE0GZ5m2XZ/uHRer1mjO/t7bVuN4QIY8zzHAjh+fk5pXQymViWhRDZRquqqmxTgxAGfkipud5GQrLhsI8U2kbr7XpjmmZZ1Z1OxyD06uaWc7nebFr91GQ8xhgTS+8F3uWb8zyrakUwpWHXz7NtHMf9QW88mnDO57fzoswkF4auXV5e9no9QkgYBqBRmoZ73S5j5TpJBp0uxIIxlhUpInqvN3Bsd7OJTJPapr5cLhFUy/nMsizG2P69R9vVsigKz+tIBU/uPdhuVkpy3XDiON7tdhjDu9m1puG6ysoyf/L+9/vdDoKgLhmreF4KpNPhcLyZn8Zp4XcCgo00TYui2JtMpZR5EXc6fl2VVVVs1utef2hZVp7nQla+72uEZllpUEdK6XkehCqp9TSvTk9PXYM8vD8RdbFJs+Fovz/wECLffP3i4OBwPJz8wb/+r7798ot7x0dfffM8CMPH77xT1DyO47/1t/5WtNne3NxgKDZREieVYVj/8B/8Z/+rv/8/ePHsy2fffn1w8t5HHz3hnPUHU9M04mS1ni+idfLp976LMNhF2e3NXIJmb/+kqptot4L/+P/2vwZAcc5BI6TkCBHOOdH18fhelier2bVmaNQ0lJJZGtmm4VpdVjWbOCEasGytLBjLm353KGDteQGl1HGsm6srx3EkF52OXwlFIGrFy0meaRpVDZAKSFYpCKuat5Z7pVS319lsNqwWhqGPhkNWFhhrRcnaZT5QUjaAMVbzSilhGrpSKt2l3W6vLMs8zzCGCCHf70CIttttvLnkouESHB8fJ2kshDg6PI6Twve8NMtYnWuGDkDjOE6RFqxkUGNVXS+Xa8e0XMfCGmkQBlCTed00jRC1phuUGkI12+3G8xwFNM+nw+F0tUgIIp5LTWqwvBGwFrJqFO/3+9fX11VZY4wt25AK6RgrBQzDcLxwtrhTDdcJQsAsq1zXCSsr0YiqYoQQ3kjUCCGEEnI6mVRlzaUEiFDDIlTP89w0zSLNiIbWq61hW54X5LskyxOAlOc5UkrDtobDIWOsKoXjOGWe5nle16VlmpyXhJAiy+q67vhBXddKCt2glJp5ma23SeB6nU5HSiUb5rnBfLUGkJiG1lYLsiyzLIMQhKFaLeeYBmEnaI1JlNKmEWmaIoQG3YFhGCWrw153u92Kmtumaei65bur5brf76d5Udc1VAhjyBiDiLiOVVZZU5d5nkII8zyP4t1kfy9N2PnZDZHg+GC83swVAIf377/66leH9+41gBBCAGgI0Vtf9/WrX7nhQGBzMJwKIeLdDkJYFEXJRbfb0XViWU6Rt5E3h1KNFfFqtSJErzknGGuaZpkOVCAXpRCNEk1dMQBAGIZZXqZFGa03QRBIXp9fXoymo8FgoCCABOua1Q+7jWRlVWiaVlVFnudYIzrErC4Ny6GGpWl6VZSEEJ1ixliaxr7rGjpt2zir1cK27fUmFqLRMBG10Kn5ox/9yA2D6f6eTbXxeFIURYs4tW1bKVUUeWc4DoJQiIbXQkkR77auZQIogdJMx5RS2rZNTeP88ta2O7btx/Es7HV0HRV5Pru52ds7zEuuIFFVxSWzbF2pphaKUts0PFZxUysXqxXjzDCM/qCbp5lgQtO0siwZK7OyOjk5Wa5WVcUbCTabTVnleZ57nmN77nq9bikxGGnrTdLI2nEsneJRf+A6znKxkrWkjlVVVV3XlFKCIJcCIQQa5fmuEAIjQgjZJfF/oy8sa8aYpmlSyru7ebSNV5v1b/2V3wFIcc5Pjo5bqoZlWVmWSckR0fK0+Parr8/fnhOFdZ34vj/eGxNDbjabMOxlcdId9G9u54PRREi12y2SJHlwcg8CbTAe3d5dbqPowYNHdZJYlhWnOaXUMKzxaLpLIsuykKYzxppGbDabTbQNwxAjDRHy6tXz/f2j0O/XFc/yBEKYFwWlJkL1X/z4J5PJpC33e54XBKHfCVbLWZIkRVFQqnWDzjbejcdjy7KohsuC5UW6XG9bgdt2tdZ1XTM0SuhwOGwaMJ8vZrNZEPhVVaFGtgu4s7PzNM8Mw9ibTAaDwSre9TudIst1na430S7LHz5+dP/+yS7aLBZzg2pIgTTOoijxPK8Bsus6l9dXl9e38/mi0+kcHx+9/+67ZV5gC/a64dX5xWQyWu9ijRAIUL8Tzrfrb776+uPvfOQ4FudsvVxCqDBElJq3t7dFURwenURxdnh4WBS1aRssTdfbjW4YAACpmorlTSPyNOt09qkBdYqbphn2Dzyvc/b2glpUsKSquRv0bT8QokGNdGxjt11mRT0d90VVRNt1lhau71mugzA+ffPqvXee/vKXv6TUPDk68b3Ocr1iZdU/PMZY+9Gf/olJ9f3pnoJgsVhgSk0LaRq1bXcymawW6y9/+bnkbDlfxKz5+OOPR5P+er2ilN47Obm5vtV1PU6TPC9tx/v1l1+/ffv20YMH946PVFNvNhvPsfu9UErZ6QbPv/3GsOyr89vHTx98+NHTf/Ff/htWNdO9ga6ZNUO9vgf/s//z/1IjOM/zaLNyHGs63f/2228fv/POYHAcbVeX528QVm3zXUlWs7LrB7ymdQMxVURTEGhlKjzHwwbGGHe73TJP42hX15VJqeM4NYDpLl2vt9F2vbe/3zQAIA1hSjFwXXeXJlVVZXk5HA673a6u69tdrOt6mWesKiDE0W7XNEAIoWvYD8IgCJpGCFlhBB3HqTLGhJzNZqPRIMvjFubc6XQ1TUtXZ3nFEKGDwaCuKgQJJNhx/TTaGralICjrUgmpVOO7fhzHEpSQaKvlJksSzzWJpvUGE6FgUzAheV3XeVEMBsPtLhkMe0WREs3xfEqpWWUKALRZ3YWev1pkTmjatuEH1nqzdB1/sVjoui4bTjS7zNMw6JRlOT08aYC6vbko0nTYn/4lk9JEBG82m/V6jYju2UaVFwhAqIDn+Z7f0W07y0smJSsrTBAryrquCNGzssjSvON6ruvkZWZa1Lbtoqps27YsRwHU6geKImN1Gfq+ZVk1r5RsNIR5Xed5rmHUWpapqW+TPAw6hmYAADabFQCoNxifX9ywKiFEtxybELSLtmEYuDYVnNneoBW/t7GLMssty6KU/qUpC1FKlVKsrNbLpe96SKd5nrdxkiiK5vPl4eHheDSNk02Z5QoIgqHvu0mW5nleMpamqWX6CBqvv/1W1rltapbnmm6QrC67/VEnHCgE27OXEI2m0c3V885gYvr95WbXngI5551O6IUdLuo8jzHWBFeu62ualqYxUqKNuiRxVuZF2wMZDAalFHEcl3k+Ho5aYvbb8zOMcT8czWazssz3DvZ1U/c7IeMcEciZ6HY6q8W83w0NQ19u1r1eDxEsWYExhphCRKqq0jVNCMGr0rQo5xwB2B5rOKsqVpimadje2dsLoFSVM90w0jxjXFqOnccRpcZkMmmjgm1gG0LghD3TtIuiClx/tViwMkdQOq7ZSNjphgghxpjjedEuc7y+Y3dW67tO19vFG8vUfMfNM0aosd7GLEnCXrhc3XU6flWLKIpHw/1Bf1Imi6vbK6JrjJVB4Du2Pb+9C4JASokx5I3inAvZcC4JNtK8qIq0aRpMIDXNdh1Y1cy23TAcuY5JNLBc3FiG0e2ESZxjgDlCmqaVedqmW9vquYYxxghjzLjgnLu+1+8Pr66uRNMo3rSC0eVy2Y4NDo+PTdsmSDVNo5TKi7RpGl3Xy7KsqqJu4HS8l253r56//Parr3u9ruXYg1H/2xffYqh+8IPfvTy/qAVPsvLDT75rmPbnn//54eFxXbJHj55Q3VytFw1sDINub1YQQi/w4zhWCAKAqGHYtj0ajZRSEsh2BdbvD6uqahQsWbFcbu4dPdSwPpvfWpZVlGVRVNNJb73enp2dRVGEMaaUNg24/+DBoOtdXFxst1vLMvq9HsKYUqppWuDbACCsEcZlSwRTQq7Xa6IhBEm/P+z1+rO7hW3b22jNGLu7uhiPx1ijlmXf3NzMZrMyz4QQH3/ve+vlwjJMpdRyufTCkAnZHfT7nfAnP/nzskjKPP/ko8/Oz68aCT77/qeXpy+X643fCbdR/Pz5y0ePHpwcH7q2BYmESv3oRz+a7O29/+FHUIGbyysNE6cbiJpfXV08fvzYsk0lOKtLzrlNzSRJ4jRxHK9RsBby5OThfLFY315R01AQFlXVG/QdxxaypppOiB8ny2++/fWDB48cq1uVcjgcXt9cuB4dTw+juOAKUWoCwSQvlGTrVXxwMDV1uFkv57NlEIYKQr8TgEbNZrO2pek7vlJK1w2MtUpJy7Ki9eqnP/nJJ9/5FGtaXdcl4wqxuq6fPnm3LMt4G2OIsiThnOtOEIZhXuzai81qtbJtd7Vch2Hvm2ff3s1m73/08b/513+8XW3296affvej8bj/q1/8wndd06IHB5O7u7ur61m3O/js0+8k6eLifEGQfXDUz3ZlsuOOh4kUwrGtKi9815NS6kT78IOPhRDL5cK29G7YMSxaiyZJdtPxcLdeMZ5rhPbdnm6CvMqhNFKxCruugkAptV0ve2G3KsqGi7ZRWtfMdszAP77SsGXSRkHL8ZOkwJhAiDudrmma680GALTd7vrDga7rSjZSqqqqj48Pu93OqzevT0/flEXhuP7JyX3Pc3SKomijYXJ0dNLr9gnVG8llozzfhSjvhN5yuZRKJzraJbHluLIGjGUAqbQsit26o/rj0Z5q8K5MsiyPkkQJ0fE7SGmT8eGGrtaLxZPHR4bpraNdlfPJdBDHUd00XKq23m5ZloZ9XpVAyjxn29X6889/+sMf/DDw3Yu7u8Gw0x124jTXNQMAuNvtiIYcYlmGLUSTJAV7e/nOO+84RoAbdHs339ubXF6/iePY9929vYPhcLxcLsuqIlTXNe3Z199Qavzg9/76ZrurpQjDsMqSiokiT8MwrKpKx2g87CGkmbZtuHZZ5gpiw7KLipmWZ5u24Nw0bcuylGSEEMexkwTkssQYGo5dc65pWlOXq2jbw72w6xiavl4vHdMZDoen5xdgvbUtryrjvb2JUipOk/5gYFvGZrUwTVqWZV1WbWRGsHqz2biu2xalVquVZtCjoyOEkIYRZ+z17cvRdH8Xb188Ww8GA4zxw/tH17ezN29effzxx5hAnZgANkIIgrBjexCXnuNEcY4wGE6Ht9dnBc89zdcIsDzf7YSI0qqq4jxvVaC6abSiWa7kKor8Tqgb5tBxNEoZ43XNAUCW5RDN4LVcLNdxElGsXNdltWiAcjw3zbMky7a73WAydW3bohbBehzH17c3GKPlZqVp2sMn96qyJoQAjMqyNG17MBgsl+s8KzVNAxgxIYMgME17uVrpWBqGVZVl0wCqG+1UwzCsui6LLG8a0Go6AUCW6SggkyTpdTtKNriDNWpS0yg4Q5iUebFcLr0g0DSt7cW2XkhqaFmWaBrN82QyHWXxjosKgma5vgOocV0/ydM4S1zPh6g2TOhY3bvbxf7hOM9ixpXp2JttLIEcTUbb7Xo+W1qWlcZZnpeMlQDW37x47rouAKCWQgixjaJayDZu/fLly5b54LieaRCloO/7rPJrzhWQVVWYlt3VugghAICQKssTBOVkspdEu1evT23TzvPS7YSahivGNIxN24QKCCGEEJquZ1n2l8YLdH5+jjHWCdllu47v6TrJ81QptX94RClhdUEMExMIIRo4g6qq2nL8bLZYb5PZ1d3RwdHx4dF4POacZ2W+Xq8Pjg5d2/I8z3LMu9OZ3wkBaABsNIxDP0A+0on2689/+fTpk7v53XJ+ezw5XG3WeZEkRaxrFGvEM+xdvJ0v7h4/fqzruqjrdlvneU6cJt2eF3Z8oADVYM1zWAk/CIKON7ubTaf7vt+Joujt27eCN53AXy83eR65jjMY9DDGCMLtdvvVl78mhLQq+OOT+9Zf0i14XXcCr/V8/+pXv5pOpwSRLN0ppcLQP5x+Np8vg24IFDo8PDBNI0uSqirqqtR1/W52MxmO9vb2uJR5Gf/ipz/76z/8q7ZlKVE9efQIAjiZTM7OzzebTRQnGqU1l3uHR5BgxzK63dDQyWK9aLh4cP/R//Of/dOiYk/fe+/y7kbVYk8c7e3tffe737cs6/bq0nEcz+1qmnZ7daHrxmTi6bpec/7VV990fL8TeKIMl+uVF4Qn9/fb/GmSxGmahqFrmuZ0OpVSbjabsqyj3TpNY8E7qtEgMQ3HtQwTAY1XsMjEdDrZRSu9GyjZVEVpTy2IEYKgIZQazu1ifXBwsFivbcejprVcrlbru73JJIljw9B/+auf/uAHv7e/fyKljJJoNpvd3d3Zts052+U5NbQiy3ZlfnP7VtPwYNizLMsyyK9/9TPX8Xu93ocfvicVbxrxN//mf+urL75gRf7NN19MRn/97/6d/84vf/EzpQRnDAAQ+P5nn322mt0SQz26/2C5jm9nd+dn10cHTwzXgv/qP/0PmkamaVqVeVmWGGv9wQBCJAWMd+vAczUNE8NECOsaKdJkG18Mew+I7uoGxhot08bznN3uDmu/GY1STUcI5UnaNgQEUE0DqGboui5E3ShoWG6eM8e0hBAKQUJImmXtQijsdVnFl4tFt9sRnEnJ4zjWDXpxccHKutcfVlWdZcnTdx9Jyb/+8pt33nnXcoKKFaCRQraDLH04GDDGVCkFYLVgQKFGIClUVsZJHlmYu15IdHc4ms4WK9Okr9+8MEzSdQfr7dawrNF4+PzbLw/29qd7BzezeVEU9+4dZsnuZnaLka4UtG271w8I8uN4I6VczuevXr1iZfl7v/ODwWA0i9KDw9FieVMU2WQ0Wq/XUvI43llO597h0eXlJdVNTM3RaEIg+uLXv9ColmXZYNDTKdlut7ZtY6QZhrFczd+8ebM3mbqWzRh78PjJbL4kVCeEYKAIIbc3V/v7+67rYqLneV4UbLfbCSUHg55SKsnSIAgCP8zTXIHGNE1dJ6Ku4jjudHyMccm4hmFdMZ0QQkiSxEmeFUXBeNbvjjwvaO+ykGBWCVYr04B5niulbmd3tm31uh3YKCFrqtt1XSdJYhiGSY26rn+DVkCg0/kNVK8oimQXa5oGGmXYLqtLCCEhpCxLy7K2u0QI0ev1bJNu12vLNizL2O12i+XadGwluWn7UqDri/PptP/s219PhhO/072+fPvk6QdcNp4blKxgddmywTfXz2tFNCuQEB8fH8fRDmNsWc52u1VKWjal1KyYYBXnnEOkLF1rmqbtBFdFySq+2Wz6/T6itC4rpSSGaLNdGZZZVSXAqB/2IISNBEVRMMGHo4np2EI0ECrHtARnUbQxDMN2rKIoAESOSZIkMW1XiAYjkuVp4HppmnJRKtk4jieEyPNUcmEYOhfMdHzLMLfrTZVXEGumbVHTkAoEQfDq1SvDMGzbbr2WrutijGslTcPGWJuOxmVR3F1f9fqd5WKGNTAYjNarnRv4rutyIdbbuN8fH+1/uImWvCnj3dIyDUIIRNh0nd3iVgp1cXFBqakUcHy32+0SgtJdvNlEruu6gXuwN1mtVjdXl6L+TfKfcaHrhpDKcZzRaJKmaZGnhmk2SmAM19F20B8ppXRdj9MMISR4CYDSMUEIKakY44BoADQIIappjJWsrFprEEJISpkkiWmaluO2/0dpmvb7fcug7apYCOF4/uvXr7v9IQFQiLot/beejNFopOv67c3i6uLi5vpWw6Q/HLy9OP/gk48ODw8JajSMQCPn87vtdhen2dH9B4PRmMD69M1ZL+w1DaCUaho2LIMLlm6iJE3jON07PKgZn+xNWyI3AKBtjiilfN/Nssw0qGlZZcN0bGBMk10KoXJddxenhGhFVl5f3wZBQCm1bTvepe3EJc3Xnu14nnN2dvb61at2+drr9dqOxsHhcdu58DxPCrHbbYNOV9O0t2/Pl8vlydHJixfPHz58qIC0qN7pdE3HprrZfg6NEGkaCwB1XW8kj9ab6f5hnKZuJxRS7jZbapDl/Obs7Gx/cvTkybvL1QpjTDH5+tm3e/v7hBqe5+gE8bqs8mwxW+u6PhqNNNNIsjQtclnzP/7DP/r+978/Ho9Xq9V7770nOWvNSEqpP/u3f/DgwYNasjzPIUKE6J7nG5azmt2Fva7t+gBBhICmaev1ynWs2SzyA7soU6DQfLZRCg0G/TTbxFFimC6hzt/6d//OP/4v/sn+dBj6DmcFryvbNuPtqt/tnb45I7rueC7WSa87bpRarVYSKCnl4dFJFEVlWWXpFgHQCHl4ePjq1au6Fif3HgghGtgCMDIAQOgHURQtV/PFYoEQ8P0OQsCynMVsPhqNttvdZrO5d/LwydMnp+dnaVZWpRj2B1dnbzfbRX84CPzwyeOH22hVpMnp+emnn/4WJnR5c90d+AjSTZTVMnOdTl4ACXL4n/+Hf9+2baAaAlGe51mWTfcPCCFxmuzW6+PjQ4RQUfG6roUQGkRlswSKGjSY7u1naa1rtqbhTXQjauk4Dsa4SLNutzubzRzXuru7S4vs8OCIMe5adgNB0zQ6tXXNRJqe53m7++G1ZLxGCKVpqgD2HJfVhUG1PE9vbq4Go6GUUvIGAu3mbiaVOD4+3NubXFxcBF63boCmkaYRvdDLswQj2DTN/Pbu+OAJ0GSULPrdQccdLBYr26N3q+t0cTEZH0mg1TXaxIluaERDhOB6lxLDCAd9QnDHszBEs7tVUVVn12dFkSggTk5OdELzrO51wjwvB/19CNX5xZum4QTDl89e//Ef/PG/9/f/frh3r6yyN6fP3nnyUCkVRxvPc16+fDEZH27Wyx//2Y8fPn768NHT5Xr7O7/1vdndTckr0zIghIQgDGCSJEEQWJaTVglndRxFGGPTsJM8g4hwKdZ3d6ZFT46OTfM3s9xOpytVU1bg6urCNE3TMpqmgQgppVzXS6OonchBCJWSNa8GgwGlWoNwVVUmNTgrpZS6ridJohCs8goqQAhZr5dllR0e7iNEFEAUa1VVteCwfr8vBC/ydDIZGZolhFCygRBKKammt20uQnEURZ7vX19fK6Wqshz2B2WWY2oyxkzT6IQ+YyzPSsdzMcamaSGEFos5QTjLEwBhEIQIIQhEWYlKNJ9//svxoON71nq5nE73zi7O96ZHWc6Cbtjth3d3d2maGtTKVxeDvcOiRr3B2PO87XoZhr1dkjmGaZo0SaOb61uiU8t08jwXsqYaCcMwiiINaaZptvkOSmlVic1mZRhGHEd+4I6mY9u2l+tFzURZVr/42c8fPXry6NETnZrz1dI0TdswbduOoo2u4dFoACFkvG6aBjasAUjXjaqqNKLHUYQQSuNESNbyArMsk1LapsVYmaZxyTkC0HPchjeEENOxO92wYqw7HLe8s1ZrzzkfjUacc8s11+ttxwtc1//i818LUXd8b7VadXtukde254/H45pzKWWaZp4bKunuHe3fza7LKqUaAQA8efe9v/jFz7799U/+23/3v+s7nZcvX11cXAwG/cdP7t/eXh8cP+Kct6DyyXjMWf7VF19yUQ17Xc6lYbkIEUJIoyBjpeu6m/VSKUWpZhgGNY32aUqpmeY5wsDUadM0QoiyLDnnnU5HN6w2/YchFKKWUjZCZllGdLpYLI6Pj9sLdNs1Wq1WmobrunYdGwCg67oCIEoSXdcbxg3DWq1WAIB+vx/H8WazacsCBKLtOmK8hhhbjr3YLu8/eCBY5dpmI4VlGYZhrNZboZTj+nvDzmKxgg0Mgk7bVBZKjsfD3XadJIkXBKvVBmsk2sbLzdrzfAPT8XgsRFOWOUIgzXZhGPiBW0quEXM8nG43uyxP5vN5J+hSwzENo90LrFarQX/Y6v+UUlfXl2VZDgYDHaPdbnd+dgYbiTGGRMOE2LYbhiEATSOlrNk2WiuomaZp23brUsuyzPfdpmmizcrxAqVUu4lrRaiDbq+B7UNuvZovXL/jdzqMy043vLo4FzUbjrpVUV5e3A5H0yiKhpPh1dlllucNREVRfPDBU8krjJo03p2+vEYQPn36tJYinAyyPG+axnNdWRRlWeq6nmVFq0m1LINzvtnO26N2GIbL5bLT6ZRlyVh9dHLfsiw/COMkOjs7c11b0zSgGsf18jwzLcoqHm0z3/cxgQip3SoJwh5X8OTBw9PTs2fffuna1vzuGjbs6OjAMk3YICmbivHeMEzyHRT4nXfeub69FkII1ZiWFUW7VgIbRzsAgGmacRz/8R//ycHhse/7rhsgBD3Pc11XN/UsS2peKQBEWa7Xa40Yuq4vFivLsnzfXy7WXLCnT5/e3F1HcZ5nVcPFaNivqrLbG0ohGGMHe2Pft5VSWVFXFXd0TTdBlouLq9uw5wGi2VZ4t7iA//v/2d91HOf+g3uuZS8Wi263hzWtrgVjZbzZaDq2LIsJJUTjui5uQFovuWCj4b4UZlWqBw8enJ2/pgaiml5Vla7rl2fnx8fHcRzrlAghZsv5/XsP4jjN4sQPOwAA2aB4lzl+4LouQghjHG1jwzJ1XV8ul0laOJYdJ9vRsC8l1zRcsqqqqt023pseGZYNkLq8PA/DwLKc7TrqjSZNIzGGjqXf3V4jAPen07OzM5bjx+893Mbzw4MDxdEvf/n5yYOjdTwT8UZIOJrsJ2nFFdhGse/7hCBV5J1+Py2L4XDw8N7hN199/fkvvijycpHP0yy6f+/w6dP3bMND0FQCXF3eIEQmk7354qrXd6muff3rF8++fvbZp9/57Pf+7n/8j/7vh0djxzKDINAwcl27E/qL+Wq7WcXbiHHl+SG17L3xxKDa1d015/zBw/uWZeRJGkWRadoIobhI8jQbdHtJkkAIg244my873bCM42++/Ypq+sOH94MgyLLM9zsa1bkgQdBereo2Da6UyvJCR4hz/huReyNs2/YDV0pZcmGaJmc1hkrK37SKIcaCCaDUfLakBlZACFFJKalpdb2uUkoqJVUjhFCq2UXRaDTiFcvzfNgfJEnCyopSGnhelmXLaNXtdpumaYVUq8USQjjo9marTV3Xw+FgOOoLISDAXAql1G4X7+3tYYyqopQNz4vK87yiKGzLqLnE1FRK/vwXP7l3cnD28sXR0fHt3TwIetSwGBf3H95fb5aCNwDA1eWzcDSldrfTHRi6LkTNGNeomcdJliVEg1Q3giCM43S9Xruu7bruer0WQowHw6qqvv32ea/XW6/Xm0305MkTz3Msy8jyJMkySqlu6G0JPk+zw8PjNM0hIuO9qeBS8to0TYSA7zlSyiTZQYziOPVtWtaMEL3b7W7WWyUlIaTIci4q13VbMlSWZaLmbZIfaTqCsBEyixOlVJylDx491HQdU7M1EDiOEwSBEKJ1gzZQQoiRgkVRff7LX3W7nX63W1WVkGXNGi/oU0oNiyIEypLtdjuDhEf37zWQb7fr0WB4dXW1f3ScV+zm4tlmHb375H2C6c9//vOg437nkw/evHmpkHn//oPNJuKcE4SfPLr/9VefJ2lkGxRjzQu6VSmUUlmR6zqhhoYhiuOYUg1CiAhum+uMcaWkbduWZVVVlaYphPA3P6UQt2+EM9Y0AiGkE00pxWXzm5McIa33qeVhNY3gnBtUv7y87HQ6Dx4+dAMfIYwbkGVFKy1erVZSSoRQURQEkjzNhGhKVmmU7vL04ZOHWNd2y2WexnmWjkYD27Yd19+lqWW7BpZ1LRzT2e1i27ZN08yrotcLRV3EcSwaACGeLeYQYKxrSZIamF5dXR0dnfi+z1iOCVCSZXl8/PhdQgzbcBnju922zTMvV1sEm/bK236h93o9y7Ja3VCSJHVdG5oeBMGL599mcYIQ8MPurz7/XCl4cHDAOesEQTfwk3SXFbUQogUKxXHc7/fv7m40TUvjSDQgDENNo1VVbTab8Xg8GY6wrhFCCCGwUZfXtwdHR3Ga6watilzyejjqlnkBgcZqud1uy7ocdIa3szuAkaZpCDVZErmOoRP865+9hBAyVg4mIzNwWmR9xw8gL7/99luMcRCEbY/Z87zdLrm7uzJNsxP6CKE43vX7/e122+v1B63QVjcMU8+yDCGAEAKqCTqhphEhpGFYaVIqJTUdR7ulDizb9aM0Bwju7x0ulrOqyJPdpkjX2+22G4a3V7Mw7Dmub3tUN0m+LUzbsm3r6ubadd0GAiGERvT+cNBeMJRSnHOECKtFv9+PtsXbt28Gw16eZ37omya9uDybTKddz7u5nmFEr66uYQN7vfDZs2eMsSyPHz9+rJDSdEvXTMH5s6+/Mkx6fP+RQembN2+6gf/Bh+/GcfSrX39t2x5pmk7XHQz3fvzTn33vtz5Ny7JianowhP/J//F/2nIbWtpGnpVN03Aul8u54Gww7JqG3SDi+Z1GSlPXbhc3cXrlOB5Svb3JI1bvKp5qxBEsyfO8pTk+fvz42bNnw+EwDEPGCsfxpVDL5RITWFQVQnpZMIUxAGg0GvmOezufzWYLz/eHw6Gm0Zubm7LICEGC1RWv5vPlwdGhoVOlIETEC3zHsXRdtyynKmuhBIRQwzDZxWHHr6vi9va23+29eb34/Kuf/fbvfnc4GAABeV3/2U/+7LPvf7qZLZbLpd/xatEogD755LsaMZfLbbo69bvd7nisaXh2fXN1dp7EGcY0Jds02zm2+er5i6ePvvP4wftlKi7OLiFV9+89ipPt9dW3jx4/0FFw+eb64++8F+49fvHy2y9+/YsnTx41QhKiW4Z+cLB/+vYlhuDJo0dVLbKcTfb2z9+eTicjRM35fK5rxLKMNsS02+2CIJQQaISkaUyJBgDAunZ+eQEhHPYHcRwryQlBk9E4ineUmrezWej32nlve7irpWiNyNvlglKqU9qSPSzLArDRKEWYVqwQNYcQ6rpuUWO73SKEEG6G/VHLl8iLhLESQjybL0xN1zRNNwyia63sLE1TBIFFjfV63ev12nMlhqiqqt1uV5QZY2y3252cnEAINU0zdeo4zsXVTZIk773/VIia6Fpd11LKMOxhojPG/lLpCMuy1HUqhFiv5vsHx7eLpcKgyJPteq5qZml6WvLhaG//8AgRjRC0XC4QwnGcFuuL+4/fQdSzHRf8xmYhiqrczNcAiocPHyCE0rwQouGcC1HH29h13fYV3t7erlabLMsmk8lHH33U6/WyLPn88887oa8gzMuiNxxwzquyhkpF23h/f38ymUgpJVCy5oQQLlg7b+CcJ8muqirLNDDGSZIMh8MizTgXQgjPcSFqNELb52gcx0KIvEiDwKO2U9f17dV1skt1XZ/NZkcnx57nKaxZllXXtWUZnud1u/32sp5XmVJK1oKV1fX17XvvvbdYzAAASRp3ggEX6sGDB1EUFUU6Gg9evzrtdbvUNkajSRRFGMDtNj6690hCdPrql4I3GGtIIUJIEHi8LipWCmRCgA8PDqRQ337z1bvvPWFFrlO0Xt0xJoeDCQQahAhAud1tiiLzHF/XdUKQa9svXr/s9wZKKayRONkiSFzXq2vRcgfX6yWEoIHQcZyGi6qqm6Zp14FSiqaBWZbVde37PmNlkiSWYbYLKcMwCEaLxQxj3O33ojjFGIdu0DRNOxCua8E5J4RomkYI2q7XaZLbnrvarF3f7w26t7M7IJvFYuFaVif02wGyF4S2bd9cvG0a4Lo+UgBCGCUxhHA8HgIoXr9+jYnu+x3btleb6N/+2z957733XMePt7GuG65jCVF3Ow4m8vLqrDu61+mENWuCIGgPHP3+MOz0o+3N27dvq6raPzy+vr5+8+aN67onJycGddvQTJolvGJQgTDwOKutILi+vq7rmnMe77aj0cC1TQxRzgRjLIo2/bDrerbrunmebTYbx3Hmy9VyuT48Prq5uSnz4v333zc0Pcmzd955J47jKIpHw8nl9ZVl2bph9MKQ6jiOoyiKBv0JIqRpmsvr6/F42vKOWj6oqMs8S6oi2yyrqqoQQgpBzdKDsNMLu4ZOfAu34AeplOcGjx490gz6+vXrq+tZUWTf+/6nSsnb65t+v98CkSzbb3f8juM4rkUI0XW9qoo43vl+oFHTdf04Tm3bDAPn7PyNLJVQYDSeOp6fl5XglWDVzc3NZBJWeXF2dmEZFqub3W53O78e7w2P958k6W447FuWJZVwXTeO2+6ls9lsAABKqbIsfb9zeXWTZVmU8E7Hv3dyVFdFWRb9Qcf3/e1ud/n2osgrKQHBupTK1GnFMgCassj39iYaJX7YbSRsGhCtNxXL7+ar+/certdrgpr+oPeLX/zMoHa/Pzw/P58eTD744EOENUAUF7JiUjMw/H/8h/+e53ltZuHevXu7KFmtVk0DGGMd3+uEnlJqFcWY6FmaKsGJbjN5IyQ7Ofhst+WI5JZjNMJYLy+63W4Yhq2h7/T0tCiKjz76qCwzCAmCZLvdmhbVDWO3y3ZRUnKuadrh4WG8jR3HKWsGEEzirGmaP//zP5+Mx0HgmToFGHleYJim59rL5bo/GFU1cxzLcRzLcuJdSjRQFAVo1O3tbZGnZVb+5Md/cXNz8z/+n/zPo2TLm+LwYLq8u9V1nauGaLRMyqvbq/snhxWvZoulRZ1PPvlezZosek0MU2kahNCh5p/+0R+vF1tWNfaRNhiEBtW2qy0GpqWHZ69vMSTvfedRNxxttnNC8tVqtT9+YmrOaBhgd7SNltF2PZ/PsyT3vc7eZIQxdFyaZ4ll6IZl6dSmln3x9hQjcO/xu8vlEkFwdXXR7/f3J9Mf//jH9+49yKuyKArfd8eDoWEYDQQKgqIoNEyUUmWetqn9WsjJZBKnqRKwDcvoul4UxW63ay9YBsUAoJYebJqmYRjrzdLvdOq6qaqCc24YhpSSEq19cjSKccY9L4QQahrkopaiycsKSsEYQ4RUNWsRpEmSZEmqE9w0TbfbFTVXSmmYtM4ATcfz+Xw6nbbT7zzPDU33PC8rKqWUadG6rkpWUUrLsvS8gBpWWxys6xYuKK6vrz3PM6lh2e4uT3/8s784Pj7erBc8je8fHcxWkWG6jucfHp9cXJyVZXF8fIIQia5e+N0+op5pO2WeR1FEdVMzKG4QNTAiaLVaua6XxNn19bXr2bsoMQyjXRyen597XvD48ePj4+MsS6IoGgwGeZ7XvHL9DsJaA0G7CC/SrN/ve57XujEKVpi62bor2mcAAACARkoZRzvLNltuqGA1Y3X7KVGDWKZTVZVpmmdn567r2LaNMGBCpWnq2raGSTtC1A3quq7CpKWFC1Hvdrtut7/b7Tqdjh/6l5eXGsJZkq7X27quKTXjON7bG1Vls1hGv/3bf2W9njeKC1H3ej0NiG0aazpFiDRCacQY7R3mRV2WK8dxZrNZw0VZlpPJxDT09XqZsKaRYNgf9fvDIk+V4qDheRHnWeS6nXiXdYK+lI2mI6kEpSTZZRBCSjVWlrwRQEHHcbzA1zUkRON6vmU5cRwXRQFAw1jVQIgxxgCWJWt1UmEYYowAwO0amDF2d3fTuhGVUlXNhsNhliZlmQshpGoUxHEcj3tDSqlhGEEQCNHEcdzan8oyb/uKDQTtFHq+uHtzeppn2Xg87gaB5ztJknS73bA3WC6XBEhdN2azBQbQNM3BeHR1ddXp+EHHcRzn8urm7OxCNfC9Dz+8vr7uhv26rq8vrkejSbTZjid9zrKw63z77AvqTGzLfeed91+8eNHtdl3XzdLc88LxyMuy7Pz8PIrTw8PD2Wz29u1b0zTff+8jpZTv+91uX9RVGidlnikpJMb/tR9ltZxzzhBo0jiRkCRJUtfV4wcPGyVs2yYEt7/4tutpGrVdJ8uyLEmn02mRZuto6zjOaDRaLte25RZVuVqt27axaWicM9d1k7jAmrbb7RoA2qbZarXpdruUakWWCs5YkZcVgRDuNuvhZDzaH3POlZC6hm+vXx4eHjZNU1Y1hKiu66qus6yA0PR8p9sNm0YQDHVdbx8Qy9Umz/NW6uN6djvkWK1Wk8nQ8zrUdGvGTdPsD8L18i7L0nFvvNys06yYTCa6aa1Wi27Qefv2rRCZY1qr1UYK1A0HSCOYNMv13HX6b9+eBoE3Go0MqhVFMZlMBoPR5eW5EKKtJrYUI9mAi4uLipMwDO6dHE3HfcaqeLftdDqNUi+fv95FWRgOirxECCkpXNdEuLm6vNjfnxoWTYtyvYo2m+idR49vb6/9sAsU4pyvFrOPv/MBpdrXXz1DiAzHU6Lj0WBcssL23M0mMkzT9T34n/+f/hf7B9M0z4QQQRBIoYRohBDUdoo8Nim5W8wBITe3M4zA0f4+r5yz6x+PRsGDw0+ef/v26YcPyjLHKLy9fN7pdNrutoKgrus8z5RSuoY13TAN5/T0tIFNGIaO4zHG17tob7yHEFovV7brIIQ3UbRarRRERZYD0Lzz+DHBOoRQAui6Lmd5LRoumvV2gzHc398XonHsAGv86vJmtZyncXZ9cf3/+md/8N//7/1tzmVeF0+evjcaD0BTXl+/cW0TYOPFq/Px5D6rsqBjEwzzPI3jNHC6QRB2fJazOi3q8XSCFfiX/+xfYqBrxOBhTSmBik9GU0cPlKB/+kd/fne3/PDTh3/1h397sbx7+fpzzmpemfcPH53c26skevX62SeffHR1dXt7fWdb7hdffBFH0Q/+ne+5jmXoKE7zg5Njy7I8x9IINpxu0zSsKqJoUxTFdDy+u7tzHb/i9Wq+aEXQCAPHcbiUhqkXVUMQzou0KvI2EEt0ahgGz/OyLFuEta7rrXZmuV6BRvb7fcOwOOcNUO0Xn5QCa5bruqwoW41xWZZAqaIoqIEwoaZhK6WErHWdIEQ8x+UVU0phXcuKPI7j35gMyrJFfxCEi6JYLpe+6/b7/aIoAtduuS7tj3srRBJCRNuYUsoF832X6Jqu62/fvp1Op4BQXddNw/pNaFY0ZVkyxpSQm83mnffen2+XGcvzOHr2+S8/++BDhXXZIMv2hGqaRvi+jzG+u5vDYqlbjtMZdLv99Xpd5gUixDRsyzA322XFin6/DxQqirKu6zRN/vK9OEEQ1HVdVdVoPGWM3S3uxsOhZZlSSsYbhLX9o+OyqLIiIxibJvVshwvGWMk513W9aZp2n9JK2XRdb+v1kktd14XkeZ4fHh4uFovrqxtdN0RdmqbZ7w/aBfxisTBNYzwef/ni+ag/0HU9jZOWvNHphlLK7TqWUvZ6oeNYz549o9SUUgEAhnuDXicUtTw7O8vz8uLiolHKDTo6UsPRfhJX9x8+LKucoKZmBSFEg/Lm7na92x0f39tt0n5/dHjv/vnFlRRF2PVZmTZNs16v+t1+XYuqqqnb2dvbQwArBYs8tW2qgGCsLLPNYrEimAJA9vf38zytWN40NTV813bKPEUIKdVoml5UFSEEItHWpVzHUwpmRUopXa2W7R6qqlgcp0oppeRwOCyKXNdpK/PWNI2VFSFEgcYwjNVyu14vO52O57tJkpiWNRgMfvH5545pCiF0nY7H46IowrBnWVYURRXPWVmOR9PWo8w5X21XURR5Xmc0GgpWV6xACAVBwGvZQJBliaHrNROLxaIFnlBKNUMjCAghzs8vs7TwPK8/GoWd3nK5fHt+MRyMEUBhGN7dXN6/f5Dl2128sq3RxcXVg/tP6rpijE0P9jWNvn71VsPwww8/DILg3/zrP3z58uVv/ZXf4ZxfX18XRdHr9cqyBAC88+gxr6tovQl8D5vG2dnZ1dXV+++/1zRCinrY7+62205/XBTZZrlab5bT6eT4+DiKNrquE6ITqkOAdMPM87zbCYWosySBEDIuCSGdsPfVV1/VtTg5OVFKJbu4E7qbzUqIhmDDNC2sEdOx2uX9er1mjAEFMQQIwLxIk6w5PtxvrTDXd9eGYbAyJwrKJiFYr2q23W7v3buPNdrKG6gT+r6bJDGCStNwmqagaTRNw0hrcydJkvzXKzBqaGEYQKBhzXAcjxCy3iyqIul2A1PT19vo/Pwy7HV7vZ7v+20a4O7ulhCyWCx//KOfBp3e7/zO71BL9ztOvKuapkmTGAjuujaQDdX0RkrdNJIkKWtWVdV8Pk/SHGNN07TFjiGlJuNh13eyND463q/rOsuyTmdYluzbb16+evX693//901Lv755K6UIbO9udrvZbd597wNeN//wH/7Hf+/v/T2doj/5ox8VRfXee+8Zht4JXcsyDY36Xvdus1kul4dH+8++/kbTtKAbht1+EATwn/9f/31Wl7brCCF0XU+T3HV9jHFasu1mWRUJ1oluWQogoKShaY5xXPBzxjZAUJMGo71+kmTLRW5qv6nn7+/vA9TmAtLnz58TDPcPjgimi8WiP+pDCJMkm07360bmSUoISeOs9RlgjXDZAAQlF4ZhQKVqJpbL9SaKP/nkk8X80vECnZrXtzeGoY9Go6qq+73xzc1rXafPvvk2jtPXL15PRlOkwHg81WwwGh8ZhlHkq/ndy8l0HMV8vSn2jp9YhvaLn//FRx++B0ATb7ZAId91uVhVQiLN7PUG/9U//xehG/7iZ5+PRgfmvnVy7/Dddx7WFYuWu9U83R8fXFxc5Tw6OX7S7QZ387eu7V2eb/K4evjgJBy3U3fn9eu3od+fzRZ/9md/5tnOZjv7m3/jr7u2YdhWdzjwfT9Ldo5lxgW3bVsjSNeJEGJ+dzeZTGomWvKt67qGYeziLcY47PUgUgAZkou8SLMkBgCYpp3mWa/Xc3R9t9vNZjPXdS3LCsNQSrnb7bioNKJ3Ot27u7tuvwcAiOMoDDvxrmhDHE3TpGnalh/SNK3r4uDw3mazy/P80aP7s/m1pmkmNTDAZVmG/V5W5Jzz9oU1TZPnaZZlJjWKokiSBDRNq2HGoGkvUkKIoijCMCzLcrVaHewf1XXdKGHbZpwmjuMAACzL0kxHKVUz3m4NHccLgqAoCsHEbDYbjEcNAVw1pkZ+8id/eDgccIV6/bEfdJ+/eum6dotoX602pFq7QdfvjyHAWZYhABsANEJdx4njrRs4lmXFu1QpcHV1tVwuut2ubdu9Xr+u6+vra4TQbL7knL/z/pNovbEsy3XdqpYIa5O9w7oWDZBh0GmUjNYryzYQAoZhFEWOEAYAtE3NKIo0TUMICiHSOB+Ph5igb7755oMPPsiyrMhLTaOctS94DQBwbK8NTNi2fbNcOZZ1d3fXCNV+wqZltSxGTdM8z1FKTqfTqqrPzi5OTk4wJXEUcVanaTqZ7F1eXp5fXB3fu78/6W+2ied2g7CnAC/zpCwyxpgs2CbaVpLzWu42URj2nr73geW7rmvHyVbJsiwLTcd1Kc7Orh49fGd8eLhYLHrdQRLHRVGYptYJvaqqYJM3DShydnMz73Q6w2E/TrYACJ16oFGGTqqqghBE0c7vdOI4RlgeH98riqoqmWnaVV1yzqUU7aHHsmzTtAEAmoaLokAIKgXG43F7kW2EXK/XWZ7med5IKCWfTqdJGvd6Pcd1r6+vddNsOO90Opqmt0VBAFCaprquYx0QQixqNU3TiiMxAgihpKhM09gsV1me9Pt9xli0jallYgzTOAYKtVvnPM8fPHiQV3lVZJqmEaLPZ8tOJzQsxzTNNM2fvXj+/nsf3l7f/vCHP8ySqK6z1Wqm6QBDd5ekQKGyyn3fhxhLqbrhYLfdbjabd568e3x8/ObNm/OrS8fxoigqy3y1WmGMs6yYjoZ702ldFgbV3W5oWdZXX32l65qm4TTZxdHm6ZMnb86v798/mY7Gs/ltUeSEEIRAlmWTyV7Y7xV5CRAGACjZxHEUBgHGmEvVNI0CaLFYVFX99OnTumJXV1euZ+o6Wa+3NWuGw9H55cXJg3vt4202WziOQ7BWFUUaJ+v1Oi6459qP7j+o63obb13L1ghSjOsmoJSKRgohNEJ5oyil6/W6Pz7CBM5mt5PxqKoKAACBqM21tEjdtoXv+357bC2r1LY6q83u4ODIcazZ/MYySJ7nabQpa+bYLmNsNBl3u10AQBAEq9WqVcOVhayZDPs9hNXl9YWG9b/4i7/4+IP33338qCrz3Tb64z/4Q8s0H73/ISGEUP329lbXdVYLIeTt7e0mE4/u30+T3f2jfQSVqJlpWLquR2k2HI7fvD4fDIZHR4dff/NroqnVehYt4tn87tPvfxonmWP7n3/+xbvvvguhwpA8e/aizc+//8E7ZVnMb2edoI9sCyj85PGD9XJ+enr2xRdfPHry5OOPvwv/wf/uf6QgwARKpQghruvXdW1ZzsXtrKkrBKVpmw1ChBDVSEMnrnNCcFWU8yyJpuMpQibjYLNNKAYANqvVam9vz3UdzmpNx+03+2S6/+rlKSTYdW3HtZM47feHSZbe3d1BBWCjDMPCusbqWill2I7nebBRUjZlWWrEdBwPYq3IF3lZP37n6WKxsByzrusw6F5f3VbVTin1/NmrIi3m8+Xjx+/86hefv//++7/31z67vF66jv/m1ecIJQAKyxoqGNx77/3ri+vtcoGB6oXe57/6uZLs6dN3MJFJwXqDEQDwxdffCtY4XreR6CKaf/jBEyELVlb7k31KLNu08yQ/u3qrAP7oow/iZL1eb+d3adgZ7k2HEJcIgSjahOHg8uLu2bcvut3+3d3N0dHJydHeeNTjkudlFfa6ZZGzMkXEWCxm9+7dA6CBShFCpJQYaQTDpmkY4+1FUzR8NBoAACSinNVJunNtBwBwcXHx+Re//uD9jyRLhoNRWZaaRos0C4IAISRkXbBSSjmd7FVV3ebs42Rn2yavgYLANM02g/r/4em/fm3b8vw+bISZ81xz5bXziffcc1NVdRc7UhTVFE3IpkRbhuUXGfSTbAN+45NM2YZkwgIMG6D9IkCWBUhokaDoIInsbordbXaoru6qG889Oey8V5o5j+iHWfL+A/Zee80wxvj+vt/Pd7U44IQWRdH2dDZf3dzcEdLN5iNNR1VVqoqChEo40zQFq8pQkK5iTdO0JIsH93td18MgpyzLNE1Hjj14AkzTNE0zSZKLq8sgCJqqni+mAABNU0zT1HVdSAgAkAgjiLMilxIOTX+B51NKJVAsUy+zlGHcchp41u3bt6KtOUSm4R4eneZlIZHM8tTQzWSXxDevP/7sC4DNum6glLTvvSA0TDtJsqJM/MDZbDZ9R6+vb0zTODxaeW4wBFqyLBuNo6Zp7+7ufvjDHwosdFXRNCPPc98babqdJDlSNNPUTdPsmno+n/ZdxQQzLb0oCs5kHCdN3w1+NxVhTVMxxpwDU9cc1379+uWDBw8oE3GcFFWjIcg51zRjaNaDUBZVCaEMRlPbtsuy3G63QzPBUIiCOLQdkzEipRymBnGcCg5G4zBN07oq5vP5q1dvHNe/9+BhWTcYNIRBjIzj05Nvv/5KU+Bue4sAgJ0RFxmH4ODgoBlaVTyrrCrH8WxHs2xFUSXG2HOjuiCO42NT7TrSNe1qtfr6y59lWfb5D79I0xjJbjyeTiezDx8ubm9vXde2bFNKPl+dcEr7trEMg1Ka57ntunXdOpaqaUM1sC6l5JwrWMUYS8A0zVCwipCSZRmlvZQyTvZFUbiuO5/PAQCDgJ/nuZTS0E3bNOu66rrO87yW9D2hhmFABQ1cC8uyhwvadd1yuWz7EkLMCCVdp6vaADDhnAbhZABqEkImk8kwvzQMQyI5Hk+zOOm6rmka0zRVQ5dSnr9/6/s+kCjPi8Vi8fLl68V8dXZ2VvXtycmJa3ubzaapMgBEXaVc9Kbhdx3xXJ9ydnt3papqmuSTyTwazTDGz58/n83mZ2dnWZYN6+5PfvKT+Ww5mozfvHmXpuliMrYM9dOnn1xt7jzPNwyjbRsh2OHR6uriXHIuIf77f//v/+Zv/vq/9Ff+sm3oA57l4uICKmqSJNPJ7PD46OrqRnLBOd1sNoeHh5pmWI7dEQYhdC379ubGde2up65jua59dX5VFNXq8Hi9XnPJ3MANguDm5u7m8ma5XAZBSCnVFNWMxm1VIykuLy/rujY1fb++u7m8Wh4t/DDSNM227dFodHl5NUg70XzFBVUUpOtalqbb7ZYxZunGKPL2291gRjNNu+s6Pxg1TUNZ27W8p/Lk9J7rmWWRSkY3m01e7Cfj8WgUlGU5oExPT083663tOnVd13Vru6Fj+wDBrmuuby+x4GVZfvbxk7osyzQxVa0q6s1m8/zihhDyyWefUc4ePHggISKENWXVUGAa2u3NVbbfHCyWvu8LIVRDh6oiBBiNxhjjosi6vl6vrynrR87cNHUphQCAM8gEEEJE47Ap8m+/ecYlUFVMWfvZJ5+8evX626++/en3GxWBv/vv/i8sQ9ne5VEUlnVhWwH8v//7/w5SsKKivCyjKOJcJknS9/Tybu2YqoIg5XS6XIZh2NQ1advF4qPQd1++/Jnvw77tXHdGuWJaVpkmXd9YlnV8fFyWhWBc1bCu633fS4BG4YQKzjk1LQNIGMcpVpWhRFZQJphUNJVJYTuOABgAwCnpul5KiaBmmubF1c2jhwd+OKZc9H0PkOzbznG83Wbfk2IymV1eXF1fXMdxGgSjw8PDw8PDr7/5STQ5EBx8ePfNeKxIQBmzP/7kV3uA9tv4aHWQJ7FtqpvbizTbTsbBs+9fnD549OTpp//t7/3earEM3BFSdAFVoWppts3LfeC5ksnN3Sb0g0kUpUmuGiZhfZLsDcN6cP9jBZv77Q4qOQDiw4cPP/zhj9d3u7puOZO//hu/ur7bI8DCwPv62692cToaR33bmboymc8mk4lp6nG8a+vaMAyM1K7rGO2DINA0o67rIcf56vWL+XxueyPf94d2W9J2ddfu93vPDzc371VFi6JI0wzAxTBPdVxrG+8AAIEfAoAYYxDKrm85p23DBJDDFMpxnKqoXcuGEHIgg3D84f3V27dvN9ubjz56KCSpy+r+6cOW9FEUZkXOGDs9PTU0s67rnnZBEAxWVU3TBjWJUiq6VtO0wcXqum7bttv9rmqbe0cnhqn1fU9IJ6XEWDUti3PJgdRUvaeEUi6lVBRFU9S2bbFutWWhQCCxYoc+VqAFxP/rH/z26vikqcnxyT0mOAfcD7w8K77++de+KWerI9eLSM/qqoAQ+sHoxavXnIoHD04vrz68e/fu4ODw889+gBV4eXkxfFHDRuF2fTefL1RVNSwrmkSUdLvdzrIsXbOStLRt13JciEBZluNw1PdtVaZMsCEGWtd123ZV23AmKaVQcsMwPM+1LNd3nbZr+r5t25ZxWddN1XTJdrNYLAzD0jQNY1XX1YGyVDWdqqoDVFVRFIzxkA4AlEvAx+MRY2xgFi6XB5v1LoyC6+vrJN49ffp0u93bjqdoOmG8LjbbfebY/tn9e29ev8KQx7u9AtHb7257wQ5OjtMsoV17dnaCFehFfprkQehatjIccEkvoVDubveT5fj+6X2EwWazzrLsD//w//u3/s3/IQDgZz/9F7pmfP75D6IoevnyJQDi+OSo73sOcNc0dzfXh6tVVVWLxaIjJMuK6Ti8vr7ULTOKJkmSAACODo8VRanqHCHF0M26bqWUWZYAABCGbVULIcIwNGyr7/swDAdtX1U0KMXQmySlFBDYjlvXNeF0GAFAiIaCsr7vGWNdV9d1bVkOaTsIQBRFKoKcc4CVtm11wxhu18ENp6oq4cQ0bShkHMeDlZoDWVWVZWhJkvQdrar6448/vr6+1VTjo48+8qJQMD5YXmaTqO/brq0glHXROp4PANjFuyTdTiYTQhjpuev6nuc19S8KrM7OznTdTNN0vd78/u//flE1v/Zrv1GWJW2bIosdy/zos8+EkBhjyzIHmN1yPtNVlQlQ1/V6fYswtHSNMfbw4cOyLAVEVVWZhuX63n6fMEIp7eu6tizLtl3CqOV4YRi2VR34fl2XjMs02UvJXcttmu77F6+m0ykTtOm7pmk++eQT2tGXL18WRfn48ePxaLJOU9L1uqYoipJlmWvZeZxcvj9Py1w19Ol0PDhChn+zruu8rijtwzBsu4ZSOryafN/vSe05LkIoTdPdLp5OpweHx5SyNNumSbVYHY+iiQS9FLwucoxVzzco6dfr27Ztb25uHjx49ODBg6++/JoyMCAyIFbDYEwYT5J9GIWKZACA/frum6++2m22pqrlSaqqqjAc13XzstzF+9PT0+l8MZnMkAThZE5JV+VZlaXr9frp06f7NNMNA+soy7KXL179+Me/cnd3Y5jq8fHhenPbZEwIpiiYS4mgNp0vDcNYb24f37+33ewJ4wiB3f7u+PCQUrZb73qI3765eHT/kPFWw95kEl1cvX/18hL+x//B/1JRkBv4Pe3qrm3bNvRCxhiHqK6ym6tzz/N005EAKUAu5jOkeXc3Wyha32WqBoEMXr2+/OVf+aFtWk3TYAzP37/f7ba+56xWC9M0Lcupmx4pmmma6+2dYPzw8PDq6oYwOp/O2qo2NBNCeH19LSGouxapVlFkVVH81m/91od37xVNBRKVZbnP7n7t1/5ykZej8UjVcFVVTdXalpOkcRAEpOdv3rwBEP/SL/+wKurf/d3f/cGPPu06utlsoKiise55jgDOweHT3/v9P4jCcVtWx6s5o21e7McTvyiTuuaHh8e25d5cXwPOwjByglE4nhMASF+3XXV1frFerxkRSbL/+MlHpOFe6Hz11Vd/42/8a1XdrtfrriOCw48/OuhJDQBwXV/VnDhOR6PAMPWrq53nmsl+M5/POybevH2vYEjbhjHm+969e/fath5msYqieF6QJPvtdvvo0UfDTvPTT5++ffda13XL833XE4KpGM9mEwBQUVW2badZXNf1NJpKAQfhYbfdGobmBe7mbm0YlqJoruuWWcoFmc0mHQOcc6QoiqK1VZ3nOZAyCqJden169uji/PbVmw+GoRVZ8snTz7I0/clP/vh/9D/+N23bZJy4rluVjRRi5Af7NKGUjkajAZ5HCOkowRjPh5NZWZqmqRkGIYRyxjkXhAxU9K7rFEVpmqajDADguF4UTUbjcdW0ZVkamsopbZoKKHpfF46ma46tO76mquvzN//id/+b1elZ1fT3HzzeJwkXzLIMKSGQcH/z4fX7i/nqyHG8qsg4ZZ4fMoEMw3BcI832BwcHVVlXVaPr6igKSdtBCAln08msqIZScWU0GlVt3VSFqqoIQEq57bgKNhgTAIO+abe7NZRiGBsPUgCEyPZcCDCE0PO8vu/TeMcIJVQu5mPG+7our29vosns5naj6sbxbH673lxfX08nc9d1VUOP43g+n/uuPXT99h3dJelgVORMWIZxcXEOgDAtnXMeBtHt7ToMR5PJiFJqGkpTVW3fCwCTvAYIKYiWRTudLV+/fl0W6XI+/e7Lr+Pd3jZWi6ODsi4AAA8fnM0m4Xw1k1BkSRGOPFXFHWlM09psdk1NHMf1fV8I3jTN1eX56ekpRGi92987u//i2Vd5nh8fH08mk67rMJSO4wAgpWp2dZMm+76tF4uFrplV23SkT5OdqqoYQ11X4zguy3oxP7BtO03WGKm3txvPDVarFRdUSmnYJu3rvu+H+kjbtl3XTdNcNXQNIyGEpuLhGG2YNlRUAACAaBiBDcG3IWubpikVFAB0uFwBAPa7naqquq5rGAGsDL3OGOPdPlZV1fM8XdeHsk5VUTDGlFIIkBf4RVF0fa1r5mg02u/3fU8YoUNICag4SRLHdKqqUBWMMVYgEoLtNvum60zbzopM0xGllDExGc/9wBlshm3btm1rW+50OgUAmLqbZsU/+n/+41EY6br+8P69y4t3GEAniHzfdwN/mBYR0pV5CqEkHR2NRhDKuql2u42UcjKZQQiHHZthWppmNE0jpSRdOwzFFU1lAnApXNdN4/1AxmVCAiCSfZzFma6bWVbYnn19fTmezAghgxy1Wi0o5VdXV47jjBersigQhwKCd+/fTycTx9D/xT//g/tPHkMIgyAIgqCs8sVsjhDKsqzqWlVThGCEkDJPT47PwjC8u1lL0DdVJYQYKhPmy6P1dks5D3wTKQaEek872zEULKuijoJxWm45555tN3VZF+V8vmx7AiFO01wIZtoGQooXjDXdyPPccWyEcJZltm1VZZ5sN6qqrm/W2+12tTq8Xa+TLJ4u5nGcOrbLGFssVp7tGLqaZeliNvnw4YPp+keHJ1jTt7uL3S7ebHYHBwempn/11VdPnz65vLw0NOfu7mY2Hx8dnnz19XcHxyf37t2rm0aSfr3ZdR357AefXV+fL2bT1WJ1cXH1+vy9Z491jWkq+ulPvv3VX/8Vifh228Df+X/8H3RdbUlPWH+7WQMAJqNJ13XX6xvTUDGECKHxdPH+3eVyNhec5m1tqAESlJGdbgIEPcMKLdvWNaVtW8aIijGlRHDq++5qtarrNi/qOM1d193s1oamE0IGdsTl+cU4HO02+8Dz277jUpiOfbsulqu5ZPTy6lxXtbP79wCQjuNIxFXVzLNiNB5JwJuq7nt6fHAEMU7TfBgq3H/wiHHyz/7572GMLcMGAFRVMRlZhOR/+qd/+lt//d9oO+U/+Pf/L3/3f/N3JGcYcsc23r1/Zdm6rqvbXTadzD0vsC1DUwAEmEMENO12vVlvbg4OloEbvH37AUOlqgpNVY4mR1d353lZ/JW/+tcJpb/7e//18fFJVRJdoaoGP/nkE8Owmo4AgBACTVNBpN/eXB6tDlzX3WfFh/NrTlnoOpeXlze3V1988fnTp08HW6Cqqhhjx7E2m83JydnFxeUf/uEf/vjHv3xwcHB5eX5wfFTlhabiPM8hlJPJzLBMxhjAQFVVBSqcyZubG8dxurZVFCShYISbpl0Uhaqq6X4XjQNCOm805ZxzKS3LURFu27Ysingbj+e27YR3t8lmm0vAXcvuuu5guaqbzA8DIZiqYdM0BQd91xmqxuQvzNVt1w3hY8t1qqpCgmqaxikdYI1SyqZrw3HUpFnbtsMU37KsoqiYFLpmdKRHSKGc95SNx2NDU4sscxwrqzvEiQag5XnX230URW26/f5nfxZMZ5SDo+OzrCiyPLUso6qacTQp0v313RYiTdd1TVX7vk+zoqjao+Xq6GilahAhNBy2IISOY2kK1DSNScGZMCwTAND3PVSw74WagiglGAFKOeNCCIGxKpFkPamqKvB8KSUhjHI2nU67rtFNu+u6uh5wBJXkdBSEAGLOOglYmsab3fbeg0dF2TAhj6azrChfvHiBkeo4junYqqqmaRo4tq7rlmMzKrZxkmWZruvTyczU9TzPoijc7tZCCAVrNzd3vh9MJqMsyxQsA88r61pCpFtemueebY/C6I/+5E/zPF8tZ45pfPPzr5998+zxo88Pz050w3j69KmhYwTEencnobi5vv7kk0/2+31ZF47t2bZ7c3MzHo8VpAAgEQamqb9//96y3dXRcdt0b168ODg4ePP21Xw+NQzD0o1B/2g4n0ZjCMTN1YVt27blSgR108iS2LSMPE81TbEsK8/LrqV939uWAiRCSP32m2eff/755dX5u3fvnnzy8enhEgAQx6kEYGj43u1i07GRFK5nq1hRFIVSCpECFRUhhLDSti2EMAh8zjkAYFAR26Zp6rbtuzCMMESDhg8EN01TUZSyqSGEXU8Gnrnrun3f2bbNKB0ScbbldKRXVdW0NEZFVVUIISmBZZie52VZpuoa55z0naYpeV5aloUkePnyJRSqF/hu4BPW1k0RRVFVNk3T96SKokjXdV3Xq6oiPXNdV9d12/TbrrM9nzMhhMiSWFVAluw107+6uoIK7rpuPp8XRXZ8uMqyxLW9qqpUFXu+WxQZhBBjte/7xWKBEMryAgA0kPLi3TZJktFoXFQlxGo0GVdVpSCYJXvbtAjjQjDf9d6/eZ8k2WQyo4I6jrXeJE+ePHn79k1d14qCwjDq+xYhdH2782zHdf2W9Lv9njPm2c4//53fe/jxI9/3NV0xDOOHP/wBpwwAcHd3t92th+LqqqqEYKPRWEp5cX5VN+nJ0REhRAgxncxN29/sdn4YAdnerveTyerw+AAiVpW55GDkR0m+a7taRaipyygIFUWrW6IoGqOCi96wdEVR2p4zDnRdt20ry3IAgKappG91XWeM6YradR1g8s9/9rNnz79DqvLkyVMgYd/3v/d7/+3Isb747NPHjx9qmkYYv7xdH53dkwBh2KVp6jge6TkCAAL83XffPXr06OWLFwCIJx8/0lTj4vJmtlzN5/N/8A//4eN7Z7t98vDh47IpZ7MIShF4AYR4vb3br6vR2Dw8mmPo7eJtQ8rVwUfwD377/3R+dV63zepoNYqiP/uzP1MwXq1WRZUpQN7dXp8cn0GkVw3ZrzempgdL3zHHoiGqypLkJhrPBTRMywEACMmyJD08XG3XN8vFrG1bzmme14pqEAZUTbNsY7/fDunYsqw5oYLxIsurqqmq6uHjRxICzR7P59Ovfv5TXVMYo6NxeHh4CAAwbKNt+64js8W0zLMhWuD7oapbCCFCuet7SEXv3r82TTMIvFcvLq9vLs9OVo6DeN8oijZb3nv74VZ0KBoHhg5vr95KwGzH6RnVdUPBRt/TwHVUJLIkUXSYtu03L15evHuxWq0URVstjw9Wpxcfbg4ODkxT1zi6uHltWOYnT3/UdKQjaVHkCJqip/PF2LKMN+/eEsJs17UdQ0JRVyTP4kkUVk2HsNG0pMjyqig1pCqKcv/+WRgGaZ4BAACARVWFvhdNJ03dEkKSJFkul57vXlxcQEk1TQk83zD1rm4IZ5QwpODRfAoErKrG0C3S94MDq6oKDCUhBAEc+KOmqooiu3f/mFNKkOr7voQAYyw4AFL2TdtUjZBtEE46At+/OzcMIy9iXVHvbm//B//6f3+3267Xt1zQOI7Ho+js7H7ftF1Hhh54gNB8PseqslwuL66v+rb0PM82Lc45xKjt+7wsVFXVEZjP5/v9dtiH2ZajKApjgkuhmyaXgDFmGEaS7KsyPz06lqaB+561VZKWhhf0lFhI/vyP/+De0ye7fTaZrQzTXG9uIYRAotPTs83NFdIMJpDjeEWaJEnSM55m5a/8+C+1XXV7e+m6rqJo4/E0jneTSQQEsyyrowQjtadkgPibtmVpFqGNihCCsixzxkTT9rpuaDrWFHVwIGuqyRgLR+PNZuO4FmGsrtuyakzTpKSzdGMU+kJCwXvKOgnZ+fm5G47Gk8XVzXriuhirruNf3902Ted63mq1ur27bovk+OikKIqm6RiXZVkqikYpVXXD9QZWMMyyDCFFSpgmWeDZUrB9vBmHARVSN0wqgaLqeVxBoGZFvl6vDw7njm5ef7hqm2Z+OEWa5gXhaDR69eKlgsB+v3Mcp+8Kx3GeP3+tKrrr+ycnx4qCsKZqUIt366JMDg8P+r5//faD7Y8+fvLp+vqqLIvpdPrm7aujowMopGmafU+tKLg8vziYz0jbSSm/++670/v3Dg6PVQVJwChtIZKCMkq5ptoQYE0Td3cbwcFkPO8p0XTlyy9/7vv+4XISx7FuWl3XOa4fBMH79+fj2RTyTkgGIYQQVmVjWY5pW6btJnHOGNN1XdNVQgiE0DR1SilnQNd1xsRkMjFtSwgBgNB1vclTiJS2bZmQmqFD+Iu2yuG8aJu/KJLq+77pOs65YaqU0qGZTQhAKeWcDxnTtm4wxoqCGCGMCtqz/+w/+8+/+er6X/9b/+qnX3x+eLziovd9t237u9uNojDX98qytCwrSwtN00zT1DTt7urG8TzNMF0/1HUdSn57c5nF+5N7T+u6rrsWIbTb723LIKSbTqemrhuGJgSnhGAMIcRDmo4x5rouRLgs618c8SESgtV1KyGQWHE9T8G4qcpkvwVSYM1M9tuT4yMkYZqUjIn379/atnl2/+O7u5vFYtH33ctXz03bqOvaMAzbmSIJ6rLSDH26XGVFriHl7ubmw+Wbs7MzIflsHDFOhBCSsyAIHMfr+1bX9TRNHcfJ4qwoCkIYVgTGuMhyx3GzvPzo48+iyYRyCWSt6raqmYQRrPC6Kqu8Ozt68PbqDelbFQIFI8e0CKHDDvXB2QNdxy1tmKCUiLbnruuPRiPed33fd6TlnLZtO5vNmAB93wemCzC6vLraJfHN3W0SZxCip08+ZlmiadpkPsnz3HRcoJtZUSuGaQIKIbQsJ8+L/+r/809//Et/SdMMQzercvPTP/+zH/3o88XBYZaWECnheFLX5T/7nd/9m3/z35jOl1meeJ714d1bCFG8SxjrfW86ndgHh7PLy2yX7WcHI0pt+J/+H//X08WUCS4lr7v2/fv3iqIcHx9LyPu6SfY7IYCh233P0338xRc/9BfO5jbtsiZO1ouFDyFMy24+OwzCkHFimxbnVMVov9sghHRdbWrKBbA9n1Bq2Uae55fnF8+ePf+1X/0N0zTTOL6+uH79+u3BwcHDx48cx5msTm5ubv53/97f+5//7b81mYz90Lt3/3ToNVN1M4omN7e3V5fnfd/OxrPr6+s4bX7t134tiqK261Rd2e7umBRNU9EWWJah65CQxrMs07TOrza6Ydc5+fDh7aefPHz39vv5YjZfLLKyzNLi4OCgKCrb1J8/+w5K8dHTR0XXvbu4VDDJsuybr78vi/b0+MEPPvvRYrEghChctn0GMR5PDgzLKuud41hV2fd1d3i4Kstc0dTBLCOlaPoGQkVR4O319erwOM+q9SZJkuzNq9e6ov7WX/urtmltt9ujk+Pvv//eNE0/DBUEj89OGeV5ng8uwQGYfHXxfn13kyfpJ58+GTbpSFEppeFs4tg2Z3C3ix3TklIyKbIsg5JuN/ssye/du5cliaIgzulqOSdIsSxjPB4P/R7ffPmVqupRGHFBbMebzg+TOKOs32xuVIyTJFksFpZlUtrnRXp7s+773nX9J48/urq6HjbdZV1Zhsklj6Jov98PaJu+6zzP84Ogo4PdtdMx0nW9KHPLsvKsgBCenZ1BiCFGSFEMw8IYd11HSIeAoJTqrk2r2jW1rufbJMGqbmr4+u1LiVHf08XygHAWhuFwPO3a/vry4vjeA4hVhJQBKSylNC0XCJnl8eD84lz2fQ+FdF2biz7Pc0qpbbuaYbRtG458hHFXtVLKzd16FPkQcs6laZqUiKbNg2AEIc7SEmN1uVw2bbvdbi3bCINIVdVdkkIIVYQNQxOcIyQY6Q1D2+w35+fnx/fPJECk555lE8Is0/FHYVEURVnbtp3lCSCd6/pDZgYipSctAnjIAQMgFEWxbVPTtPPzy+XyQMEqIz2CfJ9sszT9/vkrTTU+/eEXURTt1ulPfvLTTz793LKceLftmmbsh1EUcdRc3a1VRRtyJpu7u5OjoyiKsMLjOO57XpS154ZVVT14cMwYYRQgDN6+fq7r2qeffvrNd8+alj59+plg/PLyYrlcckG//PJnlm6dnJw0TTc5WHJCX774fjmblmVZlnWWZZ999kUU+W1XaxrmgrZt6ziOabiMcSkZI7woiq6lpm0Foffllz8PgkCyHmMMECaESIBUFRParVarxWzOeDcwoquyAwD5QYA1lfUcADmsr44ftE1XVkUYhkWaQ4Cp4KqqG4bhOFZdl1hBpKm5AJ7nDckLhBTLsoqisE2DUrq5u3McZ1jSkKJkeTqou4QQVcUAIEKI4zhZljVNZVlWst8GQSAFdBwnz0uEcJHyvM4/evLk++ffnp4dfvrp02Sf7vd73VDG43HTNGVZmoYlJB80dtbTum1V3eBSqhibuoYV9Oybr2eLE8Mwdvu9ZVmGbTHSEUKCIDA0tetbVVUHwWy33Y/HY03TyqpACGm6QSntuk5VdVM32raO02w0GnWELVbL/XanKaiuSyAkh0hTUJkXpOvG0ZxzmWXJ7e31/YefZFlSFAUAcjQapXliW0aWJarqL+bzsqoURfOjcU+7LEn3681s5i+Xy6apfvrTn8TJPhqNF4uF43iOaf3iGTTNsizvtjtd1xWsqQo3DMN1XUo4k4IzCBCaLw8YLTe7VFG15XIBINvtNgjo42Bys7uKd9vD1QoIXpbleDTKs3o6X2IIpeTbeN3TPggiiNW+p4qiLEbBxcVFz2gUhaquVVUJACSEkJoCjFRNGxCVQoBxOAqC4MXPf/bVV19hDQej8N6jJxIrEGvBeOIqcrfb3d6uR+Hk9nbtOuF/8du//W/9T/6nhsFev35p26Y/iqqy7Xpa1v3f+Nf+e9fnHzTN+HB5oWnKD37w+cWH92maMUK//PLnpuH92m/8yNTxy1dXv/Ibv9qSUkIX/uF/+X+mlGII6rbOsky3TNt2qqoSElLSsb7P4z0AKAxHnhv0bTdazX/2s69ZT1SVP3pwWFZFmRMuldOHZ4ZhAC6gBAjD7d3a8zwVK03LNptdUVVZnvzghz9UFGUXZ7btapry7JtnACuKonz7zbPlfP7ZZ59xzhmQX3/95aefPT1cLYssdj176PEQAGqqEUTj65ubZ8+eMU4e3r8XBAGCuud52+12PB5XVTVfLtbb9c3d+mA8wZq62W4912aC0560bRtFUZIWdV2NQj8M/arO4+0OYbBarbabuCV9FEVVXiAE+5740eh2fUf6JhhPOZNCAMjF3c3t2fEJB3K3TebTKIl3hPJ7jx4bpvbqxXPfdQPbrZuSCTEc3CVEioKEEFDBu/XGMHTXdQXAZdX/yZ/8BGH99GRhGsaLF99//PijaDSaLxYfLi9c3zOwEcf7e/dOd0lKKYUQUiIQQrRvyjK/vrrwXdt13cVioRlG23ctaTjh4/FkMpk1dbfZ7Gzb0TSVSIqh4vt+stvHcew5rqphRVFMWxsschDCvqeDO1FTDUXXFEVTsNr3/XQ2IYS8P3/n2s52u3UcRzeNoUEhTfIkScfjcbKPJ5OJ6/q2bRPSdU1TloXnebr+i6VosPIGrsMY0w0VQU1Kfn19rWBoGJptmtvtxvO8YDxu27ajJPR8xoRlWW3bkq4HSNRVgSSwbZtJACA0DGO72Vy8e/ngwSNTNwSQlmPqpo0hBAL+wR/8weOPPl4enWz3+yHjpOvmAMHI89y0dFVVNU1LkmTAL9CeQCgllK7rlmWFEIIQ9KS2DFsIkCbFdByalkpI13Qi8Cc9KZqysZyw62nfk9PTk/MPryjrRuFMM3RG6ICSdl2Xc05IZ2rw+vraspy26zRN80dhmsZcMsccYVVJkgRjvDo8hhAmWc6oEKRfr9emYxqalux3lFLbtn3fb1oKkRwQj6qqI4QgwEEw6ntyeXMhJGnbFkhNN0xCesc1+p5Go8n15TXpwTfffPf65fOPPnrQd3WeV4dHR4uDharqfVs3VX3//j1VVTHkAorl8WESF99+80IB8HA1j0Y2UM28SPu+raoy8N3lbJmVxe3NHcb6fD4vy9x13fXN7dXVzWg07ttuujg6Ojl8/uI733cRhJvr27puGWGeYz5+/DCv8qZrprOxHwQ9o0jBu81eURQFYkVRBpSpAJIQsrm72253lukURcF4/5t/+S/1pMrK2LWW8X6t6bgsKwUbQCoAST9wHd273dyYtpam6TiaN01/d7v5pV/6pX2+51y4tud5HgACIgChLMtc1+3B52yZtmmaCCmKpkopDUNDCF1cXFxcXJ0cHdqOBaEMgqBrJaU9E6QoM1XFUIKiKFaLhW47A3KrbVspJYLK98+ebTYbrPsHy9VytRCCAUEMXYsiX1f0fbzNy3oAsJRlGQSBYWj7/T4MJxIAwplrOV3TYgiC0Lm+u47CJQAgL3Pbtqnghqr1fR8EQVOXw6YTAqRpGiFM103OOSVZnucS4tPTe+v1WkipKAohBGmG43iOZbd1WWTp+/P3i8WBH4a6ijXNaOuKEMYYU5E6VKO2lAkBnr96SQmbjiPL1Dmnuq5v97uOsMCPdNO4vdusVivfc/q+Cw3l+ubi9vYaQ8AAsN1wuTxhApbxZqCpzJaLrqddRwzL1gzTswzTNF3XLsqs7ygVUsMqpVS3DMMwSE+xqgAg0zSVUiqKiiTJs3I+XxZFlhfpMLBnhDMubdusqgoiKYRwbE/X9aIogJS2bUso8rIUkiEJqqr0A5cRtW3ru9vb5WqlqVhX1CiK1rd3GOOqqfdpdr3ezGeLyWy6i/eu604827Scom7arp/NFk1V//SnP10ulyNfu7i4cBwHQtWyvSSvL66uLdP92/+zf+sf/+N//PjxY4SAa1sAiKurK9uybD8oi8a1NcNUsqyAEPacECLgb/9f/47ruoJRhKGu6wBCKkRd12lSQyhVDLP91jYtXdevr2/OTu+ffPT47au3bdseHU3zYlcVad+JUTgLZ3NFUfbb7fXlleM441FQFIVg3DD9siyvb28l4LphuK4vAJ5OlpZt3N3dZXmp62Y0GjNK1+u7T558vEs34/Gorus0jc/fv3n80cPlfKbr+na7D0djLxxtd/vz8/MHD8/6tglCT8VO0zRVUQyRTayqpm31lDTpvidstlwxyl+8eokRtCxDV7EThJeXl5qinp2dPH/+/MX3392/f28UBddXt5brjEaRpmlxHGuqMeQ97ja3VUcdxxuPx5jzLNkjAKezxS7N+7qeTqKqrqPZnFIKJM/TuEhijLHtukPCh1JeFMVoNBpPZhhjw9SGHlDbGcVpRhno+vTd27embriWHe/3lm1/9PRjLoUK1L7vVBUjVcnz3LIcy3Rvb9dQ0u1243tOFLpSSsaYquuqrkkpurZt6j4Mw/l8qWtm1TSe57WsJR1ljNmG2TRV2zSO40gpsyLWdY0SgjE29IHKi0jPHMezPXcIfti2OZDih5dLmqaXl5eu63IBDMOEEK/X64Frc3uzHo/HZ6fHpGtUVbEM03advKzKslQUJYoi2neObdZ1WVb96elJ3/dFntq2yUinKMrd3a3hOLqur1Yr0vWqqg/UjlevXmmKHI/HA+ACY6waZkupZTpf/uSPonAUeq5hG9v9zvF83/UMzfzZz372yaefW55HGBcAcM5d2x4y9QMabOjVsSyrqeoBCSslb9rasixdM+I4VlRoO7qgoq56XbOqugCAa7pimR5GhutpRVG3nVRUYzQalVW2Xp/rOnbsqG3bIs08z1NVdehXubq6CB3N98M4TnvCLMuazicvXz0vy/zo8MHy4GBghPWU+H44W6y6jhBC9vu9oiDb1BGQRVHkaeL7vuF4GMPh2Nq2va7rGKkXF1dnJ/f3yTrOd74XrpZnnMumKQwddoRACPO8lEIxVKvrurrOizK1TTdJU0LIyclJmsWu7XBKqqqK4837i/PJYj6dL8bh9P3rd5ubq/k4PPvsY0rp4Wphmsb3z7797OknjLG/+IufT2bL5XKZpun79+8/evioKKp37z6MgnA0mrueLSD/3X/2Oz/44osX3z5XkDIbTd+8fXnv3j2soo8//XizW3PJZ8sZE1zBZlPVGEAIYeD5EEJV18qyNA01y/KuJRBiVcWmrfzpT/7g+GS131HSV55v6ZrJKEJQxRpKkt3Z0ZlErKyLLMuYQONo0TSdEGJ1ODNNyzadLMs0BWGMOKcS8KLqOOdJklim7ft+31MJgW3/otpruVw6jsNIn6Rxkuw1TZnPTnVdtRwzTrZtW7u20/e0qxvTcxSsDWUDw1KXptm7d+8Y1B/evw+gKLL0+HCJEejbehT4SME3N3eu49/e3rqu63meBLxt27qls/k8LXJT01nXG7paVHnPescIHMd5f/F+sVjYriO5UFWdUvrs2y9N03Sd8Ntn389mi/l8GYYhQkhVSJqmHy6uhircxfJgQEa3lJ+d3Bv5wW67LvO0o/0omnYt6fqqKKrlfDFQhMfhWAgxHo/SqkBQsVyvyMs8TS3DgJJDKAUUWVHabhjvk7JuFouZ5zp3dzc0jcPQz/PUdsysqg+P7nUU9hQczsK7uzuEkGYaXICm6w+OjsPRWJK2qqrNfvv27evRaHR6ek+BuO97wtjAF0IITSaTzW47xCssFbZtH41nSRJnZaarGCGEocK4HCzxhqENSeK7uzvGWOD7QRBAhJq+a5rKc5yuqdMsmc2OyzLP0lRRlOffffsv/0t/5e72er/fH589CKJR19Oq68qyFoJFUcQYMxVgmLZEeDyZDo0gpqG/ffs28q3Xr1+PRqMwnKRZaboe41A3nYNZeHl5mefpcrVoq9p1bcaYaWi6E9R1DQGHkg90T8O23r39AP/j//B/FYZ+mReM02FYDSCCEPYEjQI/8O13b165rnV3dwchnE7nVMIwiEhHyyp2HYX0rWV6o3B2vUld1+Gcv3/3piiy+WQ6FCK1PV+tVoah7eL9m9fv2p51HfuX/8q/UtXF+m4LITw+PdN11dQNU9fbtr7b3kRR1LS1ruAw8ILAq4q873sBsGHaXjjyXP/q5ppzJgUTgum6KYTo6kYI8ejRo67rsKYirNI2ExJAiNueYowxxqauVlVh2v7ASTBNE2O43a1vLi/DkS84DIJgOp3e3q67rttsNsFohBAitNMMxx9Fz7759ubyQxT6luUEQeD60TgMDF3tKUmyAkDs2Ob15fnAfvJ9/7vvvquqSnDwm7/5mx8uL/I8Pz44rOrC8zzPDfxR2BMOIS6rhHT9cjZPk0QyXtTVdDa7ur0Zh+Ptdosx9EdhnucQKAgp6/V2Ph/P5tP9Zu0HbhQGd5t1mqajydi2XNu227pOkxwA4IWBZVn7JA68ECFg6cZ2t/Y8z/f9q4tzx3EgRl3XCc7SNNU1Y7lcIkXVVKOscoSQYRi+7w8RTMKYYWoa1uI43ifJZrOZTGaqZjRNO4hypmlTSiUXmqbRvp1OJ13XnJ9fBUFgu/5gFd7c3QSeZ5gaVHRO6Ww2vbm50jSNMzIQMb3AV1V1Mpmoqnp1cT3sAKSUugpM0ySEDJhrbxQ1fT+Ops+//pL07SjwwzAs21JAwAmtsqIu2o8//aSjTEI0YKsHhKGiqUNEqqqq4Qkffj8jnJCuJx2l1NBNIUQ0Drjo67xXdM00zfX6FkKo6yZnIkky3VBWywOINMfx3MDfrq/LIuWcIqhOp9OqKIq8YoxZlmV77na7haK1bbdryX4fH50cW5Z5dXXRtJWheLPZrO/78XQihNhu954XVE0TjMeO40AEaNdiBWIIqqpqmkbRdITQkGGtilJKaFlOVVWCwzDyVROnSd42jDGBFXC4mqmaIwFTMcyzkjGpYK0oKkp7QjuMsRD84cOHVVW0TVOW+ffffueGzmS62OxS07KPjg5vb67arNBVQ2ocITQahY5tqhhKKQWTjuO8/XBt2yYAgDGmK3rbtm/fvq+q5uzkuKhKLwy227VneyrS/+yPf/Lg3sNdvF6v1yf3Tm3XmS2m4TgMgqBuG80woiiCUt5e3wghZrOZEIIwCkCDoGYazlD513UNgDzLkipvCa0D39Y1E0EDK3pL2vli0rZ9mieqChVde/vm0jSce/fueb7TVhXGiqrq++2ubdsoCgltOaeMgbbpLMsSQjAmHM91Hf/bb789OFxKKZMkQVBxbFPTFAAlAMJUHcM2sAKarh0AF1VVIQnccKTrehzHECIIoW3bhmHkee74U0p617U1BVHar+9u2zq3bTuK/NFovN/vCWGmYZumudvtNE0DGAGAsjwXnGsY6ZoCoSSM1mU3Ho93+z3AKIoiDGBVVVEU9V13dXV1dHiSFbkQcjabvT8/V1V1EgUIobZt87ysu/b09JRRTimVKvYcH0sgBCNdWzY1RooESuC7l5eXeZ77vn9zczcej+/u7j799FMhiG27jEsIMUKIM6KqmHRNXpaUC81wGOVJlnqeS/q2rktDyCB0b26uEEKPPnqSZmU4XrU9dQyt7/uhQ9N2HdcPBIC3d5vdUNIwDgdyQNM0tmGXZTlws4+Pjwd1vaNkKGmldaoZtmX7AADCiWAEQSWO0/9/V0dZlgcHyyRJsiy7vr5GAD98+FA3jQGukqexbRoSCE1zhmD9dnN3c3l1//79ZB+rqlr1vef7x2f3TMPiUhBC8iw1TfPsaLXe7PZpslweAADiONZ11dINTcVRFBLCOOcSIKwaHaEQKRhwhND19bWuKrqu27bZNI1lmg2VQoiuraLAH1yDRVUJIeB/9Pf+HUp7TVEn0/GQdhdc2rZNKERQtm29364xRpzzBw8e9h1tGTlYHjq2x0hDaH199aGuW0N3geJjDHVdL/L0d37nn94/O/rkk09+53f/STSZHR8fR1F0fnmxvttajj8aTVXF/Ef/6B/++q//elVVTz/9jJBuu7n70Reff/PtV5PJGADgOM5kEnVtbZr6qxfPm6ZZHhw/fPRR0xPbcrgUb968HoU+pb2mGUOszXVdxlhVF7PFom3bri6CcFRVTdMR13XruqZ9yxhRdXsAgZqmOZvNCCHxbsM5FQJMp9MhCDS4AwakItSQ50d1093c3LiWXpd5GEZN00ioSkYRlFVTQ6wCiJu61BRECDEM48WLF0mSOI4jBXz69GmcpV1HFtOZbduXl+dhGN5/9PDVm9dnp/d70l5fXrGeBL4fen5Lesd13cDnhEMI0zSWCHZd9/bNh4ODI9t203RnO5ala7d315NoNICCe0bvbmNCyEcPH7VtbVlW2dS6rodRgKG232+RBFiBtm0S0t/eXKmqqunWeDwWnBFCkjjt+348nUkBbcsY/oWeEkVRHMeJ49iyDNqz8XhclmVRlaRnhmENvQK6be33ie/7lmEihPq2LsuiqgrOQd/3wWg8uD0Dz7m7uZlMJm4Ybu7uVquloiAIoefaSZL4vqsZ+na7vb6+1jRtOV/5vj8UQpT53vO8wRvV9703ijgAmmo8+/lX67ub48PDh4/O0jIlnJmaDphY32xP7p3Znk+56EhPCFEQVhSFCT48eMNvG+RHznnoj6Tkbde0bTsKI1VVuSCMd1hYdV91XXVwcISRdnu7btvWNHWMsa6btuONx9P3F+dNlbmOKQQDEhuGAYToWjJQ7JM8m0wmSLC27RCCUTTuSF8U+WgUbbebtqJRFEEo277zfd9xPM6lZhhEiOH0b5tGVRWUkNlswjntKRvQTggB0vVdRwBAYRiev71QNTRbThBS2oZJCaVkgWe5/thytd1uYxiWgg1KmecG+/1eyH4g+7uuG8fx3e2t69qr+aLui92ulFDb7ndVneqqMg8nnj3qQPnhwwfLMpeL2f2zkyzL6rIRQgioQSgHlEqZlQMWSlE0QwVv378DEGuaJgRI9zltSRpnWZ4bhuH4TpKluqk9evJYVVU/DI5OTwghb1+9jsIRQkhV1ck0atpWglJTjarqbMsjvdA0raoLRVE826GsqavMMCzBMEC4Zz3GkDLS9s18Pr1dbzHWLNNJksQwVUs3MFZ2u3gSjR3H2e0209lkvV5zJkaj0fDG//Dh4rMvPgcSDQbXob9ouVxyRoRg40mk6zoUcoCeCiCFEBgiRdEE5T1nCKFBWRECDELReDzWDa9pa4TAdn1bFJnr2LahN201m0VpmhPCXNcdhWPGWJ7nfd8rumZZDgDAdd08ia+vLh48uAcAuLnZeJ7nuC5CqK7roVtMCmHqhuM4Vd0CAFaHh13X7pLdl19+iQGcTCbHx8ecSy8Muq5r6pZSOp3P2robyjzqshAQmJoBpGLYxlCaQggZj6dFUZRlOZ1Ob24uMFanswWlHEKoqbjrGiCYoijxPm06dnZ2jwnetk1V5o5jpZuNYRijUcgY41Jutsn84AggRUOAEDJA8Ubj6G6z/fbZ96pmRJ61WCyCKEiSBELoum6ZlUP3w1BsOhwAbM/d7/ecc8Qa0/Zcb7Tf703HVBC4vrqllCOEbNuuqmqgDB0fH19fX1NKf/qTP3/y5Mmnn3/WUSKlLNIkDDxdVyVQhgTExfl7x7TOz88xRLZtf7i+vv/gwWy54kwwwRVF0TXVcRzSlIZpm449XNyiKHbruzAMSd8rimJZhpRS1QyoYMO067aFXCqKEoZh3zZDuQghBAJQ9dwwjL5tyjwLQx9CWHetpmnwv/yP/l3Sta7rIiAH1xyXwLbtzWZDaG/pBiHdvXsPCJO6bgKIhWjW1xvOoWmqCgZFmcS7pCzq43tfdF1zfvE+y5LpdBKOfNZ3AICiLQghURQ1TdsR0XcCSOXm5u74+ND3fdd1P1y8VzX88P49KAWEkhKSpvFyueSchqPg1fMX+/32s88+80ZTBWsvXr8ZhdHjx4/LssQKapoqL+LZeMIY01UtTVNKqWlb0XSS7jZt2xumBSEe6q6apmaMeV5omc7l5SXWdNu2FQWpqvrs2TMFok8/+STLsoGL2bYtY4xzjhTZcxGN5ypWpCBtWViOPXTIm6oiJOdMEAHjOGaMRb6jWXaSZBcXF0PH1CiaDHDjcRT5XtC09fXF5Xg82qd7RVE838nSauQHdVVlcXJ5eTmZTMJxtFgudV0fTqKKrm02myTOZ7NFkmRckjzPLdOIohBjONxMrus67ni7vtN09e7uLgg8AARAsqoqRaqPHj3Ki5TSbjKNOOd93/Z933fCNE1GqK7rnPPBZ7vfJb5jaIYBEcAYCyEURUnTtKqq6WSGMW7b1jAMwqium5xJAACVoO86y7Tbti2ylHNelvnqYLHf5Y7jXF/ddl2Xpmk0GrmuDQSfLheGYdR1vVqtABDDLCfLk+12Sykd2tmuLy+EENPp1LIsRtohVUIpVXSDMm7btmm7XVUn240QXNUwh0LTFVPTGaGvv38TjqPl4RFAWNFUxhiUYL25kxhDCPf7vW2Ys9nMcRxCSNM0QMC+b1VNgQBxLhVFabtqNPIsM7IdZR+vm7qDwJBAwYqs6wIAbNq243i2bRJC8jTebbaOaw+sgyiK6qLinPeU73a70WgEJT84OPA87yc/+QnlXNO0k5OTtm2Lpvd9fziID03YqqprmqappmmaaRpTRgBnm80GK3C1WgX+aJhhW4YuhJBMFkVR1/V8uuhpxyTzPI9z2NQdF3S7vtZNczQaeZ4HEDZ0RwhZd81kEib7fdd1f/Qnf/LFF18Q2gnKkn2MEFquFpTCV+8uuGSbza3rGK4RXF/efvbFA9d1q6qwDI1zfrBcXV9fJ0li2IFpmkPUBwhBCe97KqVs672UMM0KP4guz2/SJDM00zKMP//5N/P5fBQF0XjMOT84OeCcu67rjH0F4dPjk2+//fbdm9deGIRhiDG+27xeLo7W653njo6PTyUTWVpMZ2NLU65vzintJpNZnlW2Gzqevc+2u7s7wzDKuuCcu07AuZxNI01T2ra3THu93p5fXP3gBz/QdMVxrK5rkySllBuGMfB3r6+vLcs6OTl58eJVGIY3NzdSyoPVwrKMssyD0Lc0lQnKhNB1EwDQtj2CWNd1LoWq6hD+InwfhmFdtbZtcwDLLFUUhdEeAAGg7Pu+zFJCyGg0Mk2zbdu6KS3LMgwNACGF2ratbpm+4zJKSdcWRTZfzbZ3Med8PJ0MdWGGrg5tK5wy0zRVVd/ud6qqAgghkpqm/fG/+JOb67vPP/9cVdVPPvu0LMtvvvn24cOHjPWW5ZRlpaqKogJVVSFQJ+P51e1d01QYDyBVdbvbzWYzRVHi7Y2uG1jVFUUzDIPSnhCCMXQN526zJZxFownnvKoL33fLMt9v9uHIt2377nZjmmY4njhuMLyQJ5OJrqoAgCRLVVXDqioA9C0NALHd7wbDRNd1jFDOpW2bpmknSdJ2XRRNoih6/vy57we03yvYsN1RVdccSMuydN1kPc2ylFKKEBpm6kPguOu66XhOGA2C4ObmZjyONE17//6tbRnRZIwx9jxvv90JIYaNeFEUAkjLdCSCUTTRNE1KHgSBoEzVMMaYM0kF1xWV0A4AEPpe18uhPbOs8skkkhAXRQExEgxGUZRlGSd0YA3Fcez7vj9aqKpa5HHbNa5lG4ZmuQ6lHP7Of/73OCW6rse77WBhL4pySHMnSTydTvf77UcfPWUCaKpFOSuKbZ03221iWcbx4UGa7W+uL+ez5Ys3m9evX1uWsVzNLcugrGN95/s+BbTruslkgrGCFMMy/a5lQoi+79Msns1mq8OlZVkvXzxLdttf/vGP+rYbhM22rXvScULPzk4QQg0R11e3o8n05vr2k08+Wa1Wu/0WANH1FRTS87yuad+8eaOoOBqPLcvCCBRF1Xa9YVhSSkVBwwIMoTKdzAkhaVEOSxeEcLPZSCYe3r9/c3Pz9t3ro6Mj0nZJknDOBWTLo2Mhcd/3mgoDx77brG3X77quq0oh+W67NxzfNE3G2IPTIyKkYVgD2rQsy32cDmwNBKHn+qZpAsE1TWv6yjC1siwM3cUA5lkGhayqCgCQV6Xn+4vFYlBXdMvUdT0Mxtvtvq7bpis1TevahjFycLDsum6ovx6PjyxTL4qsrIrdbiMlny2meZE1WQch9AM3DD0ARVUVA3q+Kvuu61SsDH80CALKhRSQtMPVV0eTcd/3QogBMT0bTw3DuL29tRxnMplkWYGxatu25QdZmnZt77quihFCqCxzz3c4Q5vNhvRMVdW+729vboRgoecvjlamaQ5l7Lqudl2X5/nV9cXZ2ZnjOIyxuq4FowCAruuklH1bqap6enpqWRbh4ub2LggCxwsgBy+/+269uf2VX/3lnjMhWBrHlmHubreW65iOqxmmYZlv3rwJ/WA2nzaEKIrS931dlINgFYZhEARlXnFOLdukhJVlPZ/PKesAYKRTzy9fjCIPI1VwHSL18HCZZjuMTCbFaBTE8c4wDBXDumzKMscKyrJsNBo5pl2WJcTqL2y0Er169eL1m5cnJyeKppmmaRgWAKghdLAFDQhoVVWbpuOc65o16OSU0ij0GaNVVYRhODjeyyqXnOm67ju+7/uc87buuq7ZJVsIoWMHqqpT2u+2t7ZrEsKarp/Nj1arg67rsjJtu2IcRhjjF69fBUGgqupP/vhPDpar8/Pz1Wp1/8FH/ihq2ras8iTZ317cnRydhJH54sULjCHgwjCMpq6Pj48dx2ESua5bVZUQQkGoyKskyWaz2dWHZ1jVv3/+ejZdzucHX3/1jW06s8mESfXly5fHx4cd6dM0bfrmyZMni8Vik+/HUeTaztHRESPdi1evDFPXNO3lq29++MMfqYpumnbfsaaqDN3inGsYZNkeIuk4DpCKohkASYBBX+YQQtXQMVL2m71t26oC02zXMVnkparqo2gyQJp0Qy2KLIomaZpqmjbUMAz3YRiG33//oqrqNE0cx/Fc27ZNw9CEECPfQRgPqFFd1+u6xUg5ODhqunZ4RizL4kwqijIEFtbrLQBiNp0ahtb3LRdMUZQiTQjtbNs2dGtAt643t0II33chUBFCXdtqmgYAiHdbTVMMUxME9IwObm1d1xkjXdNSSl3T0AxdVUzLdYqqxCrinOZ5rmLD0C1CSBzHlmXZrgMhEkLQrnEdPy0LVVX8wKaUllkzmyw2aRrHO13Xp9Pp+fllEIZDvpn1FYQoDCLdsu/u7jzP0XX9/fu3fdUFwUhCMJnMdF2vqgIAISRLkzwIgouLq9Xq0PM8wtibd+/CMDw6Oloul7TvkyTxw0BKIABggkNGiiITQA5W0LZtu6a1bTcMfSEAAABhvN8nfd8fHh7GcSJYmsTF0cmDLM+bvhuPxwAg27AQgpzzzWajaZqu67vdRtd1CGGRVW3fjcfj8XhcFIWua21bd209nc+apgEAuLYzwM4GwY9LgZGqGjohzDTNMPQ55xhAQjshRFN3HMjFdGZaOoYIIaBqDsa4qgrD1AjpAEZ93293OwyNQW8PPb/v24EWzBiLpoeMsbapEEKagsIwLOsaYQj/yX/6v9/v9wghIDhCSDAex7Gu6yenDyfR+Or6w7t3bz/57KnletvdznQcSfvrq7ub613gefv99qMnDyzDiJPd29e7oswePrwvJL9dr59+8kTTFIQQ5WS9XnMg7927B4EqJdRUk1KuKCiKot1u1/bNZn23Xt/+6Aefa5qWJXEcx57n7Xa7jz/+eLFaFEWRJAnGWlEUimYgpDz9+JP1em3ZJoQw3l3rukEImY4nQvK6rjGG6/XaspzxeFwWFWMiGIVlmSOEHMeWEkCIFUUxDZsKmWXZfhfv9/u2bT//9NP9fndxcTGJxliBTVlZllU2+eMnH8dpOZ2O6zInXUs5MyynKjJGCeBsvdu7Xni73k6icD6d9Fz0fd/3/XQ613W9aZqhDkgALjkYhZPxeHx1fWnbJuOdlMKxIylllRe7zZYxtlgsKGdFUbiujRVY1/VoPGWM2ZYnJcyywrIMhIDv+4zTPIld16WsN20bI0PTNAR4nOyqqgiCQECgGRokwjAMCQQTdABl1F1dVZVrjiCEnJIBfAgA0k1DcMBoW1VVTzoppZTy8PCwrus4jjWsuK5b1yUHsqqaIAj2u9i23UcfP3Ucp63q4Tu0LGv42IIDziXGmPZkWHFdy4EIEN4hhBBCt7e3Q/Wv5dinp6d1XQ8ckjzPp9NxWzeu6/q+X5dZ3bWW5XRdp6qqomoYq5zzIkv/4qc/PTo4+OKHP4AK/O77Z5NoXGb5zdXtw8ePVN3oKRuqICjtdV0fCpIHaBdpu6Zp8jwXQsxmiyDw+r4ritK2XU3Tbm4u42Rn6Z7tGJoO4qSYT4+lRLpltG2JFVNRMJD87u4mGoe6omOMEYC36+u+61zXdUxru901XTedzm3HY5QWRZHn8YDiE1xCpD169Oj9+4vpdGqaBgBAQQNLC5Zl9fz1u4ODg9VqxTnd7TaO44wnURzvNKypKq7qgvZEciqEcG3HNGxD1wnrq6ZmjA0QU9oTy7IgJlVTG7o7ipaKavSklZgoqqStAACUTT3kMgEXlNJvvvp6sTjEWH78+ac3t7dSqJcXF/vNejobf/LR47IsOWe6pjRNE8expmnT8WR5fHpzez3cPG9ev3VdN8uK1erw4t3XEKiqZn/37OV8trJtO4qiqixO7j1J03QQlj58+PD8+fPT09MsyyjkUsqf/tmLv/1v/81f/vGP3rx5M1vOF4uF4NKyTSHEn/3Zn81mk/lkrijKixcvsv1uuVyWVYqROl3MVc0YIGJ4QKJqqqbpjALbNiGkEvSUKk3XbzbxdLboKAkCL4534/EYcDCAV7vBne77u/VuPp93hJZ51rYt5/zy4kOaxoeHh6RrfM/WdD0MQ6zpQghDNwfod1aUwwt3MNC4ju+67m6344z4vq8oaAgWl2Vp2BbGWNCMcxmGI12zN5udppoXFxeGYXiBwyjVdb1ta9qT9frW87yuqRRFa+rO9tzhDhleEX1bYyQ1Va/bDkGlo2SfxLPFdL/fz8fL+XzOGNtsNj0lrusGQSClbIsCKqqEgEsGgLAMs8yb9d1OsX5B5hKCpWn66KPHumZ+9e03p4tZkiTnF1effPKZauicc1VVm6YyFeP8/BxidP/+/dvba03TgtDDGOVlE0UTx3Hifdq27RCpXy7njhd2TQ2A6LuOUppmmeM489WBpI0QYp/Eg2mxrmvaEwjhertTFEVTjclkJoS4vL45PDxkjO1uXrjeCCn6PklVXRcCEMIc241Cb0DeDmXnfU93u53nedfX10EQSAmWy2XT1NvtdrmcJ+mekG61Ohz6G4aRxygcD81vXdcBhDDGpq5TSquqGo5VUspBFRCC0Z4QQqq69MIp57xv69VqlWVJXVeW67RtWxeNpmmO7Q3nN0LIzc2drus9w0VRqCp+8/rleDx68uSJ53lBEMC//3f/bcdxDg4ONAUPxboQQsMwOEOOYyEMvv76q9E4tD2fC9kzKki32ya7be7atu/7XVcZukJo1zS/aKJdLGaEs/l8zhgZroSUEquqoiJVMYUApP9Fl87bd2/2+30QhvPZrO9byfh+v7dMdRjEnpycnJ2d3a7v8jzXNG08nu73e8cLDMMaOnNsx0IIVcWuqurRaOS73s3NDReMc75YzBiVQggp5Xa7H08nCCFFQYNNUddNXdcRVAzbadt2u9lhjC3LoX37s5/9jFKynC+4oE1Zcc5NS10eHeumyznNkv1qMYcYFVWzubsxDd1QFUU32o4aloOhpH0nEM7zPE3T+Xy52+0GL99yuazbCkrUdwwAsNlsTk6PNQ3d3F4JrkRRZOkG7QljTFVVJrjjOIqCyirXdZ1yGcexqhi6bsZxykm/PFz2fS8kdy2zKIrtbr1YLHTNTtP03tkRYyzPU9f3AEZN0yAuIYRB6EMM6qpVVRVg1LatoBJjLDlDCOV5niSZ47mjcGyZKgBgeAGVVeF53gAVgkJSSq+uLnTLbNu+6zrfCwzDKtvuwYMHhqrd3NxgjJum4YJijFVFV1UVANTWzXCj12WZJImmIc/zPnz4wDk/vX9vYPzmeV41NQAgz/MgCMbj0SQaD33dVZHukrhpOl3Xj4+PCWXPn7+0LGu5mF5fXMa7/V/9rX9Ft8x9nLR1Y5tm17QAQQFQkqWGYSyXy6ZpIJSGbQ06Vd/3gAtVVbuuOz8/z/MyDP0wDDzP1zTj+voaIWmYGmmZomIIJURKWXSMieOz077v07RerqZtU/Z9azsmBpgzyCnTTED6vq5rJAFCOCuKoqgAxPdO76saBoAJyfu+vzi/LKvul37px7/7T3+Xc/7rv/5rpmne3dzYtt11XZ4VcdUsl8s4joeAym63OThczedzXVHTNDZMDUpQFZmUUjDetURVFMsx0zzTdd0yHc75AD/hsqOUSoAdb6RqZp5nVVtYtmpqVpIktue+fv368PDQtWzHccq8SOKKsnobr48OT7K0NgwbQmGYyjgI+76/urrKknQymdR1XVWVpqhnjx8KyYf2p7KoBiuTadqk3n399bOjo/urw5M//qM/Wa1WVVW9fvPKssP79+9/+eWXURQdHR0NN9Vf/MVfzA5Xx0dHeZ4P7VKKohwdHYZhWFaM0O716+cASsexDpbzYdrXV11d14yR3W6XV+V8sXr88ZM4ji/evNB1XTetriPzydz3XUURABKEbKxqL168+fjpp7Pl4sWLF5qmACDqorZte5jTF0Vx//79P/znf7hYLObLVVOVSZLs93vPtQEQCCFdxRgiypmmaUhREIaaqkspEUKqbgyL05AUGIXjLMu6rjtYLVRVbaqCkH7wumum0fd9Fl+GYRRFY4xMRkWW5a7jQyTLOi/ynHT9UF+oqthxHF3FgsntLj4+Pi7qSkoJANAV1XGtKt82HWkbVtXt1999G0ajX/rxL1NKu6q7f/8+pfTrr7++d+9eMAoHHRgQMpnOieRVU45GgaHp23Wc7XPF9VRVhRBGUXh9fX1ydoqg8uHyQpecUpomOZfAsK3lcvnmzZsoigLX65rWsMw8z3e7jW3blm0IwdueHR4eI6hgrGiappu6bdt5nu6TnJF+Oh2bhrHZbJACBQeW67CupvQXzvNhqdMUtes6JiTn/O528+TJ077vX75+8/TpU4zx9vq544a2G1zd3KZ5bpq2bbuCy0kUVFXVdd3Qazlk6IdB8m63w1gZjUaqqvz0pz999OgBF7Qs88PDY9M0B3Bm3/eO7RFCsjxZr9eW47iuC4QYSnEYY5RSx3GG90Zdl1mSAgDKqpivjgBAi9mk6zohWN93TArbtgGHdV27jr/b7aqqCoLANG0hhIBGlmUIgdubm+vry4ODg9FoZNsm/K//k/+trusKQqZpCiFo30MI27pRdCylZIxcXV1NZys/mjx7/lrXDAhaSlm8z1erQyHk11///Ph4cXp6qEB9qL+AWJVS1m1jWy6llEmhaUpZloPgTikdGrgt3Wj6znGc+Xxa1+12u42CsGkawonruqPRiDF2cXERjvxBD1dVVcFamZUYY8fxpJQDPS4IrYEIGO/2XdcEQTC4pouqLopiMpn5fmhZlhDMcmzLMlRV6fseYyXLCstxDMNiTGCkNF0fBMH7t2+++eYbxzKn03Hf96qinBwtd3EejCeEkK4pRqOAc141Xd/WQIq6yOuu/+jJJz3lbVWXRQIxWi6X+30yGo0ghH3fU8J1XUeaLIqybegonGRZ1vXtfD71HItJPKzT3fAAj0ZVVaVZpitgaLPPiioIgqKosjRXVV1XVAn44E+ejsd+4LZt3ZF+YBZCKcaTyHEcKUDbE93SaVUjhIq6Mk3TME3LsrOiwlg1VI30vaKgoigGlwSE8PDopOubuq49zxnyRUOhDefcdZ1w5MdxLIRwHKdrCWMMCNBzYRnG7e3tfDqLoqjruqZru64LgoBzLhiXUhJCMMZ5XjZNw0g9LOrT6TSKxnEc7+JYSjlbLD3PG3ZIWZYIIdI0XczmPWkQQoyJump6ShzH2W73EMLVwXS32W7v1p999oVu2x0lpCWz0TgrM0VTNc3gElJKh3t40CQcxxn/d1mR4ciiKAojPYDyw4cPgst79x6Yprndrh3XpJQqilaVtWlblFLb9YVAECim5WAF7rZ3igIYIZzJIBhhrDRtEscx6XvTNIMg6NoeK8aAa3A9+/Lyw2I5AwBwJoWAgoM3r95lWea6Ttd1pOsGDqXreLrnzWYzSvmf//mff/TRI9e1VU3puq7KC89zHNdqqto29dFoVGS5oVtZmW7WO90yh3LlpioPD48hxKQppRSqrqimhRDWVGu33wjBMFRUXUuSxAuC29vbxWzGGFsul9ubHRfNs5dfq5qBkeXYXjQKuOjyuFoul3VdN02jYPjhw4cgCLquY0A+evxwmM37XjBQdjebHZRdXXcSYsv0gtGIc9Y0VVlkr199+Pzzz+M4vrq6Oj09HY1GjuMoisKAzPPcsaztei0kG41Gqq4IIZ4/u8AYNk21OpiPJwHpWt3QhBDxPkvT1PM8jCEAwPU9y/GCYLS5u9RMo+/J1eXdwcGRY2mOq3/37c8W0dHJ2dmLV+8ePX6iaPp2uy2rIgg8wIVumUVRKYqiKMrID25vb8u8mC2mw/OYZnGZF9PpdFAEMcAACIDR4fEBISTPc0p6x7Em4/lgGhpm+YPjRErpOFaSJFkSLxazrm8EB3GWaoZuawbG+NGjR3Ec/+IMnScIISZQutuqAMXxrhfsl37phzdX1xrCg/FnsTwY2iNMTe1Jm6Zpmd31PTVtn1DBBLq8vhqPRz/65V+q83zgYA+ES8757e2taZoW1rGmdoy3fTNfzvIsqZK6ayjBRlnloec+/uhhHMeuH1LOkixzsYKwSinXDH293r4/P9dNw7bNRw8eCyF60nJOVRUPO2bTNCUEhLC26VVVb5omDH3bMfu+r9veNE3Jad82iqJEk/GggjRVXde15di+71uWRQipy8p13aqjrutSSglhlu2s1+vl8iDLst31t5PpMhov19sdpXQXx8fHpxhplFQYY4xUzjnGeBhjlWUpAVcU5fZmDSE8OjqCSFZVMVR3u65b163rukIIiLGU8vZ27fkWaTvP86Qcco/qdrs1TZNyOQSH6rqkPRnmfRDCoq0Hp5jv+4qiKBANAbYoisqyHhjXaZIPbDLLciTSh9h3VVWXFx/iOJ5Op5JT+Pv/4D+EEKoYD43iTVUlSYIhakmjKEpZ5kVRzOYHfjQp674sKgUTVdUm44VhWH/0R3/sefZiERHS2KbZd5RzabseY0xCZJmOruvr3X48Hu/327LMp9Pper0WQti2PZ9O275P03Q2mw1LMmlJWZZU9KenpxDCZ8+eeZ736NGjgU1v2cbtzRpwcHR05Dje0K0NADBM1DSNlFBykeclxrCty+vrawmxaZqWZW02O4TQvXv3NF33fd92tKG4u2m6oqpM0yaEAQnvNtvpdKop2LKsl8+/B0CcnZ2ZhtFUWVF1DaGr1er68r3r2gCAsm6zZP/04ye3V9dZWfhBFE1mtOuvLt/7YaAoiqJo8/l80HYUrJVl2dJKVbUhWgoAgBBKIFbzRcfo7e2toiiWaaZpOpTzXF5d5cl2GLa9P78UQnz00ceGbnYdmY6iJIuTJPF9HwFgWrqqYgBAXZd1XfuuQwgxTVPVjabrEVTGodP3PeHM933KOKOg7npDN5sqH4rl+77XNG0APnh+mKT7wZjgui6EcvAWKYqy3W483xH/3U/fUQghpxxpOoaQUooAHFq1hzboYRbQt2QABG63W8MwdN1kXTWbzSzLYox1hAghhpnNoBwM/L+yzB8+fAgA6JpWSMo5L4pKwWpPiWEYRVFxzoVsHctuyoYQNl0uO8KOD477ulENNS8LTTVMxx5sdBDCQYyBEOZp+ujRo1evXg10Ol3XVYwoI5zz66ub+Xy5Wq2uri64IEHg+X6EkVHWBaU9Fdxzx2VOxtNJkm4paSltm6oahWNVNaSAALVSiu1mgzH2fV9VtDSrBrtHT1pVRQCKoSpV00zSM0J4Xddff/1V27ZPn3ysqupms2nb7vTBQ4TQcnlACKmqousarKDh1O66NqFd33br22vf9zll+10yW07vnT1oenJxdR6GIacEYxVCvJrOKWvjNJYKABJHo5mu6wrGEELCeoRQnKae53FKu65bLBZVWnLRScT7nkKIIUBZVqgawlJhjKmqvt1uGaF1XTuO8/z5s/nh4vjkiDEWx/FqeWCapm27L168QoCNwikHsipbL/AVBWMMDVN7//aDlDIMQ8uyqqp6/fq1YRiPHz+Gii45VzGmlO72G4TQ2dlJHMemGXmet4/XUgpFBXVZqJoipVQVQ1XVPM+tgdjAKJdQ103fNbCmMsZVxVQUjXSVqoGL87fFvv7siy/en18rqj5bLAkhqqZ0XTONxmmRt20/eBRcyyaECMZVXRlSMeHIl1zUdf3mzZswDEnDo/Go6bqTs+N9vMUYQiAJ6bqWDoa+gTkzOJmH6jopJaeEMaLpiuv4hDMB5MgNh5qm4UwSBB4AAEDx6s0HyNk0jPq+FRg+efL4J3/ypxrCeZ4jhEbRpO56XdfPjo/ariaEsD4ty6rtZTiaON7o4vL6k08+iSajF8++ybJsOLQN3oKiKBBC8e3Wcp2iaV3fiSajd29fs4a3NfFmB45rrW+uv/jBZ03TrLf7MBr5YVhutrt9QgibLxcQ4rbv/TAYkAak69uuvru76brm9PR0MpkwxihnCCmMCiHAfr/nnEbjUNM02/URQpLTqshd1y3rEiHs+z6GaLPZYFUxTXNI+dOeCCGgalRVZVlWHKeUDdsa5dmzZ49OPCGxpruT2bzrOqyqV1c389lKVUTTNJTwYTcjhAiCQNf1vEgHKXsYaGIFXl1dLJdLSmmWZbpuDvOpnlLOOcaqbmDPdobxsKqqZVkPHEMBEBAMAMA5HURyXdc1TdtlMYTIcZzhoCWZHPxWQjBV1YuiGI/HEOBhVb68vLa96OOPP+acF0WxvrtxHKeu6/l0DH//t/9e13WapnMpJedC8KaqJeCuG3337ddd10IMZrNZNJ0pqtZTrqhouVy+f/8eSGUymWmaJnl7e3dRFhnGuKm72WI5CscvXryezpcIIV2zyqqwbVtVMQICAFEUuWmajuPskti2HVVV3755H8fpyeGJbTvRPKrrOs9zx3E8z8uyZAAK5mnmuu50PB5mXbquD+YmShpKKVLU7Wa/2+0W82mSJJahMYkZY7ZlhWG428au74WhTwWnfY0xHqq5EVKKqjFN2/M8LmAc7/I8Pzo8sCxrvb5FCG3ubh6cnNU9EQBrhra9vWGcYIwFQIR0bVnMF7PDg6N3F9e7Xfz06RPaNlVVYYyllG3faZomBey6bjweW55Besa5BBC3bRd4PiHEsk0OgGVZZV4M+dTB1cwY66oiTdOu6xzfq6rKdX1K6eXlZeSFZ2dnQzYUIYgVqCs4iiIJiGmag994H6dN02732Wg0OlhOGaNYU5u6VXWjbXrHCzFW493a0FWEkAKBqqpU8NFoFI7GQ9RBAj44Iwhjw9dFaPuLabFgnHNGRd/3hFBF0YQQrm1xSimlEkKAMJfSMLW+aQGQTT2Yz73BNeoYxnDhBpGHEFLXtZSy6rnrun7gIoTC0KeU1nWVpimjPaXcDwIAYFU1ZVk+vP+Ac54Wd4LJ9c1aVY3V8cl4Os+TXEM4KdKiKCzXiaIJAMAwNFXFZVlCKYetxmD1X9/eOY7jOE5Pmr7vLctgTFAiFouFaWnr9S2GVFVcpJgQQsKajhJD9y0jlIj1bZOnCYCMUio46HvW1J3lwMePHwvO6rpO09Sxfd2wkiTbpXeGYagIDZyErusgRArCHGqapjmONdztdV1DiK+urlzXHYXRgCJZzuY9aasqPzg4cBxns9mcX7wvsnSxWCCJhnjlm/dvRtHs0aNHVHBCurark212cnJW5wlS0Wwx2+/jqumQRLqmpGm8nB2ohn54dFRV1bAb3u/3QMp7pwdCyDzPbdswTI1Sqmv2eptKKX3fP/9weXV1VTclY8yznSiKdAMvFgsJ4bCzGY3Gum72hOy2awCQqhmMMQGFlNz1bE3Tsl16cXHR9/3x8bHrukVRGIZBOdNUw7asvu8VCIIgKMosTdM8zwE0ptNpWZaarlBKiyJZLBamZYyicZ6XClJ1Xa2bQtdViFRNtRhrHNet6warelm2uoIZbx1H5S3sWpJWlW5YiqYPtGfT1Pueapo2ZFQsy1IRZrQXlDm+QwjJsgxjPNhoN+sdY6xtmGFqhmHkVWGoyupg8eHd21EUmqa52+4H36jneb4fvnv3zvM8iNGrF89Hgd+2dTQOGRUHx0eUiabcAYCur28N3YmiqGspgGIUjoEKt9c3rGsdx0KmNp5OL968u/1w8f3L76Px1HG81dHhEJ+r8kwCPh6bRVEuFieaan/3/asf/tKP7t279xc//xkUfdu2QogHDx7st+vhUyGEpFCbppEQG6aiaDjebx3TcZ3QCheCkabOEYJJkmiGDhC2Xe/6/fuu685O72+3e8Lodp+MxtF8Pi+a5vPPPo3jXbzbhKHveR4hJE7zrio1Q1dVnQkAIVQg0g2VUjqZzZqqyvNUwQhjzDgfJkG0pxjjpuuLohjskPvtJkkS1bQwxggp3333nRDi9Oz+IIU+vT/nAr0/vzJtR9OU5XIZBCNDt7AiOedt23Yd0TStbXpCyNnZ2e3dBWNc13VNUXVdBwg2TY0QMk2n7/vBFwwAyLIMYux5nqYgKWVT1X3fY4w7Qi3TGaZ4pmkOEQBO2dCiSynFGHDOLdctizqOY4yxbZqO46gYrddrSqlpO0MVetv0dV27YTT4zHVdL8tSU3CaprTv4D/5T/49CKEQUkIIhOCcQQkI7eqaT6JRnGxfvHoeBIHjB6qmVW3reyHCAGO8XBx1HanruqkSRZVAcst0OJdv3r4PgvD2dj0aT8MwNHSbUkpo7/suAkLTFP7f/eRVOUSmtpv9aDQO3IAxrlrqIFr2fb/dbj3HHpyKRVEcHh62dS2lHGpJfoGtyePpdBqn2d3tZrvd3793Wtel77iW51NKR2GIMY73qe06UsqqbVxb77pO13VVxVdXN8ForCiaruuO7SME2rYtq2I+n9/cXHVdp6s4dDzdduK0oJwWSWzZhhDCcjzOeZ1naRrP58vF4VGSZE1THa+Wu1385ZdfTiYT3TAGYPLg0eCAAoBWq1WS5pSySTRO0zQIAqCgJElM3RiihHEcm6aZZdl0FHiehzFOi5wQQggb3s5FnNV1HYah53mmaez2GySFqqqT6QgAsF6vTUNbHRz97Gc/Pzg62272pKsOj1YAIcuyJESm4VZNj7H64d3LtqlUVZ2NI4QQwMjzPE03BxnHMLVhrEUpNU2z6TrdUAZFvcxTQghnEkIYReO27QkhKkaMEAihhFAzzKwoIIRNVbRt47nu4K7XVJ0Q4prWQKupqnJg3Mznc0VR9nmt67qioiGY0fe9lIIxlqXxfL6ECN3e3h0cHGmaFvrB9fU1wAQB3Fb1u3fnP/jlHwej8U/++E9OD48YkIMdw7IcKaVhG4qC8jzXFEXX9UFRn0wmZV4M7kdFhZqmASCqqnn39vw3fuM36qaoqmK/vTb0wLB8KSVWJcBYcGUUrNLsjjJC2gZAYRgGBDhJckO3Ply89H33k6cfZ1mWZRmQWFH1yWQW5xshROh56/WGMQaAdF2PUwaRwTnnnGZlcXR0ZNu2phlt2+Z5XuTlYrE6Pz83VM3zHQiF53lFUfR9vzpYtHVV1/X2bjvYZbMyS9JyuTw8e3CvKBLD1EjDVNV48/KbaDJpexIGE8fz490OI+5Yel2xtEgPDg91XVdV1bbtV69eASkXy7GkIEmSxXJa1YmmKRCYfjDPi1RK2XdU07Sbm5uXL1/uNhvPc2bzaDKZuL7POVcUxXV923YRxgrGXUuqpmzb1vZswzAQBn3fN3k54EWH0f4ge6y3mzyrPdd1LdOyLFVVLdvQNO36+lrRNNf1Lcu5u7tjVDiu1fdtGPpYVe5udxgq0dj3A0dVMeMgSyssSNt3GCtpXiZxAQRzXEMKCoHi2B5HyA9GSZZTSqEUjPZl1biue3LvbBDSdEWlpGurWrf0wdI8WIQM3RqKHFTF0nU1y7KL66v7Zyd5nghOm6aq6/rw8LBpmvF43LZ9HMez2cw0zd0+2e82oe/O57Mk2RPC3MCHCG/vzhVF61qiKLrrumVRe54HITY9A3MhSH9x8UF1zNXhYb6LN5fXQRRc39wpinZwfFTXddd1fVMvV3NK86psyqpvajaZLZ48fXpxcYEUNI286+vrQWWsiszzvMEEmpc9kqjpurN7R5xTRUVt1WqqxRXHtc3rqw8PHtwvyzIYhUVVU8pVCN6+fXt6cu/Dh4tXb15bjkcYffTo0eHpKWe0rsuqyDzPWS6XqqpmRaVjJcli1/XvNjvbth3TGj6GF3pnJyeEdKqCAQB5URRFGQSBoelFUSBFHXg4XdcVWdr3vWk7vu+XZZlkma7rum4O9aCqqNqOGZbbdD0hHSHE90Mp4BCpStOUc4kQYlQMPVeGibuuVxTF0PRhLkYp6bpOSgQhNE1zOp22bdt1nWFZfd9jKJumcSwbIaTrek9Z31HVMKMobNsWAaFpGhCSMIqRqmnadnc7n8/Luh0w11XVIAksy1IVMByliqoepJrbm/Xx8bHth1mWLZcHg4LIKSmKwjJ0+I//b3/HC/yu6wljpmlmeVrlhWObVIJxGPR9//LVc1XRg2CEFB0iRdVwmsZHR4cYK3e3O9u2J9OA8a5tW86lbdtxmuu6UZVdXdez2YK0nWVZlFJKe9u2uaCOY5V50XS9EKLpukGQhBD2Te97Hsdwu90+e/bs6ZOPVqtVlmWEdovFAitakeUIAF1X+7bre4pVBSGkQo41vWnJ7c2aEHZ6espoXxTZaDqzdEPXdUoIwni323WUnJycpemubduqKBBCEEJK+P37Dznnd9uN7/uGYVR5BiF0PXuz2Wy3W13Vju89JJRRSusqb6pC10wq5HI5f/PqBel607ZO7z0SEjBKuqZwbE/RtZubmwFoBwByHAdCKJmAEBi21fW9EKIsS0oZ7clitey6boidYIwZocMQcTzykyRJkgRrquM4u92uaRpCiK3Z+yQejUZhFOmqUlWFbRnv3r0xTVvTlKYqX79+/dFHT+4/fNz3VEj44f3bxWLW920Yhrbr1VW728WO4yoK7pr25avnb16++JVf+RXNNBhjmm76ntN1neM4tm0zxjRD930XY9ySXkUYYzQIaIxSweV0OqVckK5FAAwvVgkhVrWybgXgtmlByZN4DwCQUpqW3bYtp2xYOYZ6xFEQCCEopYpu27at6YrjOKapp2kKIUAIKRgCgIqyCoLRQNfb3K0xxpv9lWs4vhtohqGa1s9//vNREE6jMdZw31MB5MCNUhRF11UIAQJoMF0DAIbRwADB367vNE2pmzLwx3leSCkfPnwQJ5vdZq2opu+Pmq6zXafrSBDOFMWo6pgTWlfFAG/RNA0iRTXMdL/b7tZPnjzmlO33e920EFTatmegHY8nCkSc8+vrawRg27aKihWgDhvkYcfdNN14PAUIYQMBgEzTtnQjy7IiT6MofPXqxXy5klKWZRkEnqkbu10sBDBNU9WVPKvPL6+mswlC4PBwJQRazhab7cVut9/F+c319ld+5dci3+vb7O3b5747Pzg63O73SboHEH700Ueea3ddVzUFY1JB6uuXz/zAaJqm7YBpBKOJZ5lOnufX17f37t2r63pgAgeOnaR7pCiqqk4msyRJFFXvOjKO/DiOB4yrYenD3dK2PZAMITQajYb7HGO83mxc1+26nlJqmxbpuiF3t91uJ7OZaZu3t3euEyqKdn15ZTvmycmJEIwInsXZ6fFZ29WaIjmncVoUeRfoCCkQKlhTzaJs1+v17c3Ffr+jlAVhZLjuyem96XR2cXGuqdiyLAQVzdBVQ3ccC0K4u1sbqpbs4/lyATByXXu3i5M0lVI6jjdfrvZJqmCNcw6gUBD+b/6r//df/2t/LUv2eZV+9tkXA980SRIIse/7cRxziBQI6io7OToUggGA6r4TQvZdO7QcWpYlpczz3HFtTVM02+3zUhFSNdSKtYqu9UVF8tZy9XcfLkzTxor29u3b5WruWCal/WQW3FzfxfuiI/Rf/Wt/4+3bt6vDBcZ4aAAbDBzz6ThN06Zp+r5/9uId5/xX/9KvLpbTskwn04gzWdf9zTbzHXs+mwS+U5alqmuMS8OySVe3bd/3fRSNhRBXN3fjyWwb7+MkZ4zutmvbVMfj8WQykRIenZy1ZSGE4FIomua6bhyngjLGhOvamq5IKTEEtm3fru8ghLbnAi40zVB1czBkaJoGBGvbmlJi23bbdsP3k2SFlNJ13f9fTe/xY8uWZvdtv8ObY/Kkvzeve7ZsV1V3s0hIJBsECQkioZH+CgEcaKAJRwQIjSRAQ0GAIA0kAoIkcEBSENVkV1eLXV3sLlY9d9/16fP48LFjWw3icZZAJg4S55zYEd/61votBqXoNfcD5vlS9sMw+J7nLOhEN36j+l4ghKIoGWPB0gyRHwz9MIrYRbGzwAEMgYEQwnEFhhDSWnZdlySJNXok+wIAgIO90PlsHoShs7brGmAs9yjBzDnnEHQQpD6v24b74TCokY5gtdRalvtiTITHaRJFyahXt31/enqOCXv58qUQQ1WVB/N5UeyGrof/6n/5xw4CjEk/DAihqi43y9XiYBammRL9WDd2fXV7dvZYW9ALGfrR0fF0UENRlLPpYVEUF09O264s9o0QQ57nUtswjAEA1tphUAH3uq4jhDhnqqoal3xKSgAxQijOYsbISHtADpVFsdxvpZQXFxeHB/O+74G1cRxCB4quo5g4YwCwVhtrAUCwbVuO3fzwqG76X/35r7/3vR8opbab1dHRwotiijCEkBKSpGnf9w7B3a4AAEyn08t3bxFCSRp1rXAOKqUYoW3bpnk2wsMwgUEQtG3btx0L4vnBYr1eD6LdbVa+F7ZiCINovbxD0HX98PTFR9+8/DZLk5Oj+Xq1185ePH5SFMV2uyWEhGHs+76RZrfb1F2dT/OxnOv09IxTpoyez+dN0/R9v1wu59MZIYRzHvpMKZUkSdN3EMLr6+vXr193XTdNpvuyODg4cBDGYcA5fbi/jeNwt20OFrP5JCcUXV1dYcrPzx/7QSQ6gRAUQ9P37aOLJ5eXl0Y7zv0wDBmhu/1GD0IIMRKnkzSPPF7X9fRgPgxDVVVJkjBGkiRBnAJjGaPOOWuMc85o6/s+pkyKPkuS0cKNCKmadlCGMLrbrAOPcUZHTb6saiFEHOVVWSZJNN4ICURKD2EYJvlcCOEHvCzLvm/7vr+4eGyt7bsGQuz5Aef+drsdhkF0ve/7VVMcTGYUk8Pjo69fvW6a5nuff3L1/kOUpBhTrfUoxBFCCEGEYozIfr+fTqeEkNF/MXoLkijsugYTWJUdQvibb76Zz2fTWcoINRZorcMkdQD3ncqns92uoERmWdbWzdii6JzjXiCNTaNQ6aEs9z73jDEAYWuAlHq1u51MpsihERN/ffWh6xqEoahE0zRJkjCP53kOABJCtn0fpH4cp8a4gHvGGEZxVRVSCu4HURSNR4Ya5G5XOAfzPI/TSCtwe7/6y7/89c9+//cgdBDS2E8saJMkMw7f3a5Xy83hbDrJ/V//xZ/NZ6dPnz+rmmZxONfGCCEoQYQQ5YDshdHSY6Sqt2VRYxrk2XxfbeIoPT4+fvnyVRAEWZbt99uu6whw01nOfR9CaO3oaUCbzc5oAaGbTPPvghxBmGVZUVR1tfc8L8/zEXAWx3FV15TS6XQ2DEOx2/ucV1V1dXWFMT45O3PQdV0PATfGMkKzLIXIKdVj7kV+4jFvt1+X+1Vdl8enj0RvtzfvvYB7YaCknR8cd13361/9BeMEAOsHUS3EdHZwfHxCKVFSIAfafsinE2VNnqe+73/zxZfVvtis1k+fP+vlEIb+0dEJJqwoSmehNHY6nwxCCSEmk8nXX37DCPI9xgn+cPN2sVgAAKbT+aivaK3rqh2My9PY6MGjJIx8CKEXxUa7stiN4Za2bdu2Pjo6QhhyTr04XV/f/vkv/vTjzz4+eXoOMLp+845qNJmnVdNtNrt8MqOUAmid0QiBrm+qskHQOzo5mc/n2+22E03XN+9evTPGfP75577Pi+1OKRWE3rt373qNGKHPnjydzfOq2CCK5rPF+/fX08Pzw/mMM3J3e3V1dWWBe/HRJ4RQrQfOfSllmmZCiE7IsmqCODIWMkZvb67OThYj6b2u28Pj03pfSCnSPAMIxXFsLVjdrwlmQUillJ7PKCbW2iAKAz9abtbzaaqU6YQcze1aa9E1GEPg7DiwjTw4a+3I4dltHsIgjZK0E4MxklI6CEEwddBRSruuQwgDAKqqGcFk0gweZUM/BEEQhrG1GhGsrA54OJ6rQoxD43c1bYPooygan9EpYdrAyfwAE1rsd5RihglEjhLued6gTVnVPkHG2uu7ewDA4eFBHMeBxyB0oushhFJKgGDb9iParO37tu0Pj05ms9l6vSmK/f3d3cnJ0Xa1hv/8f/xH/SCiJDXGWGsxQUJ0SRhJC5w1VVXURamUOjk5sRZKbRFkAMqur/M8D/y0rmuIbD4JLYjW6/VsNhuGYfxUxps/QdZae3+3TNNUdMMYrYnjGCJ6cDDXTt/d3aw3y7Pjk9ls9u03L2kYT7KUMeaMkVIYpcMo0FoTP7TaAKvHWAsAYLPbKqWUqI9OzrgXbjfl4vhktXqYZrkf8E4IIcTRYiGl3O/3aZp6QVS3jdNwkGI6nX79xe/m8/lkMttttpvNNgj5+ME3TZNlSRiGCKHNbhtHaTfI+eLYaF1X+zyJl8ulsq7rBXbucDHHhLEgaNu2qSsMHCCs67qu6zDGDw8P9/fL80ePZrPZ9nZ3dHLokLq+ve76ZjrN67ptm/7k6CTLMqXUaFwakTFlWVJKxlB/OknDMMQYSynW63W1bzb73YfLK0ppnmcYgUkWAQAYjQ8O5ldXH6KQHxwevXr1arMr/s7f+buyFZSSrm+slZSRoqz6fqjrepIvhr5HGMhefPTRcwPczc3N//vH/+Y///v/CSFkTC5uNhutdZ5nkGAHcJ5m47gAEaCIEEI8HtSi69sm8DyPcURwECXaGoAIZZ6z2mrJOb27uQ3jaDKZtP3QdeI/eL58YK0QIgrCvu8p83zfL6u9EEJr6XkeQtD3/fXqIY5TiPB6u/cYAwBIMUDrIIE+5xST9WYHCXzy7Ikc+q6pmlpEUYQx0VoTgglnANjRgT+bzTjnHmV934/eb6UUZ2wY+tVqhTGlxFuv169efft3/94fFUVFKWy6enH0CCMvTRfS6NXqQcmSYJznKcNMW+d5Xt02lPuU+hRBY1VTlUqpRxdPKOEO4bv790IMk3SilbXWpkm0Xi+btg64X9b1SPdsujZJMkx5GMbWCWvAMChg7PLhYTLJosDzfa+TuqqKMAyNMb4fbjab3bY4OTmjBMzmx9tNSThB2JTlfujUJF8oJ8qqms5yawCw6N2r1+9ff7t8uDEWff7552ePzt9fvf/0049ns1nft3EcD45v1g8BB5wRjBjnvrFAKeUH1ABXFnWeTx8eHrTWi8W8rmukjDGml8PoDAijZBjUZrPp+/10Op2kiTZSal3XPXCYcz+JvDFZHiVJ09ZKKcoYhFCOuAMpOWUYY4RQ0zTGmPnxAgIipcWIyV4MsktSD2OkDNKDKXZl15QIawCcVi6OJve3b+/uby6ePh6k/cGPftI2w8PyTokeAzeZzt99uDw8PTPGZEnKCOrbph00Ivj09Lhs6r5plZQP17fO2MPT06apiqKYzheI4DjNMOZ9N/S6ns8WTdO9f/sBQ3RydOQxCoztVBmG4eiYneSz0SI7DMPNcpulsVODx1BR7uI0b/sOOOT5uCwrSjkh5P7+Pk3jUSKmYbhIMySVNFITeHh6Ui03zWZvkIYQE8YRJOvtxhoVRYEaxHxx6By8v1udn59XZfPLf/uL07NDjGHXDJ9/+tlmsxFCfHj7JggCz/NevXpluP/ZJ58fTuezPFmt7tqu/Ob1m8nk4NlH3z87PtptVxyjui6ZH/hB5Pv+YEVd12kcN3XneZ6FqG5aTDnjiVLCWR2HHFiXZZOH5TqOU49Q7bS2qus6REgQJMV2r6SJkwBCxyiN47AoCiEHC9DBwQEj6OF+JY2eTGa+7ztnjFRd30DbO+e6riuqSggxYjHCMAw93wC43RRBFC4WM6UHRmjTdAC5rus8Hmiti6Icwwue5xlgmrKa5jMhhLV2Pp/3g3DIOQXDMHTAjNWTYxRCDP34A8NECBFEMSaekAYgHPhsNCh4nmetHbSxDiCC4aAoZw7BYRgIwwTBQXac4rbq1+u153mEkF2xPzg48H3fQnB7c9/23dnZI+55ZVF4nrfbrDml8J/+d/+Q+x6ESAhhAYAISCmt0g7xsYJKdK0Q4vDwoK7bfDb1aSKGSjvV9/3i4FhrfXN7PZ/nlKajdW02mxFOmqbBmFZVVRd7TBwhDAJ8enymjWyaJgoTZYzve0Vd1HU5neVX7z/MZrP5fNENxholpeCUVlURBaFx1mNcOSCE6Nva556UesT3K6Xur99n09lkeoAgIdyTUiAHALSEIMa8oiggdGqQlPIsyxZHB8uHfdM0+Szvmz7P06qqVsvlfldaLR89enS3fOj7Po7DIAhWq9XoKfd8/+D4tG+7rqmTODTGMO7vy8YM/YuPnu32JUC4KIqrq6sg9KM4OT099f1wvV5ba6UUb999MMZw4O/K3Xa3/P4PvzfeX5MklVL73MuyrOuasiw9zxNdN5/Pr6+vh0Gcn59TSg0wY2vKer10wBDAlHV+EBZFQQherx5Gg0AcTfq+XywO3rx9uV6vf/aznzEvKMs6j1KtlQOGUuiAhQhHUbLZ7ZSwQvTWqDRNjRwcglEU7fZlV5WMMULIKAEVRdH1DQAAYjqdTvu+b9s2y5IkighmYRhDSvquaava47SsK8r9yWxKCQeYUASTNGrbeszmep5njCM8gsABYx8e7kbod981SRhpACmlfsCNMc45pdQw9H3fe5x5nmcdMA72bauU0lJxQpU1h/MDiBwhRBoFAABWAmvE4CCEhJBxFTTuPgAAxpiu60boY1VVjLGHh4fpdN7UJaW47/vF4mg6OfB9f7VaNm11evZ4u3vohs734vnslJCg7erJJL29+3B7c5Pn+TSb7IoqCIIoCQkh1iCt1JjlCwJv1MGiJB6Grq4bzv2ry7s0TdMkCkPunFsvl5CSMaqulOLcN851nYgChhCxBlBCEEJVVQx9m+cZ8QLGyGazoZRy7mutX337hlIeBl4YJUmSIkK6viYI3N8t21YcHB5mkxxhVxQFsHBo+s1ypZWczKZhGIZh6JAbUaZdUyGEZidPnR2AHe7v7g4XJ0k8kXrABFZV0Q1iNj3AePQeB13XiK67eX9JCHn20Yvtdh2G4Xq9TZKsqqquL6Mommbp2Hopem2tc3A0YAKjHSSwF93YTCWEoIwHnj8G1UbXujEmDON9uWvbPk2m3I8YQb7v7XcPy9UdJn5biThOzk9PHpZXXdcu17vYz54+PXn56uX7q/e/98OfPH7yrG5E27ZWDnWxpcRfbzdRnkZhyikZhjYKQuaFQRQpPTRtSwkRbXd7fSPFcL1cff8Hnw3D0PWyqbsXn7yQUkdhtqs2i8XiF7/45W6zdwZcXV3NJlnoB9N5kCRJ14rj4+PT01OllNY6y6bZbF7XZVPstBRv3769Xy3rpvv5z39+8eSsqirOfAjhoNUwqK5rPMqwz1XTACmds9E0E1rFzCvXW+pha8H7yw9nZ2dhlLx/9+bgYDYSJ6wBN9f3H3/88ddffw2gOb84GYae4bBrWmNMXdfv3rw5OzvzPKa1jmZzq3UcJPvNEgBd1QWk7KMXny1X267rJnmyvH/ABAIAjk/OEEJFu/d9HzlUFMXh4WE3yKKsMPUp8bI8TZJIdE0cBlJqTBilvK8rHvhSD+PDLmc+hIRR7+27V865wOdjaCcIQ+2AUgMjYFSqECRRFI2Ora7rhrbEGANox2ykNWCMk2ithdIEUy/wrTWEorZuGPPEMIxFyNZa54DWGiFCKVVW6UEaZbuuGzVnIYdu6CIvGROJ2+3W81kcx0MvjDGEIK01sGYYhiTLCWGDtNTjsu+01oyTkSbU9gMmLAjC/XqDENLOQIAoQ77vM46AMVZbIQTGFGNsgVssFqvVCiCUJNnd3Z1SJgjDzXp9fHwcx2Fb1fCf/Jf/YLFYxGmitRZCjFNs1wrM+MHBgVLDyFF79OhMiM45CAGjDG1Wd2MBNcBIKcM4f//h7cnxuecFq+UmCL2zs7Oqqh7uV5ty/9GLC4KA7C20jgU4y6eExXVdEoLK/X7kAvbDkOf5YrGQBhgtjdKc0/GCZJw0dVcVhZRCWX04X3RNn8STXstdsQ0Imi8OtbV9rwCElNI4Cpxz0Mli34q+d0D2fRv5EQIwzXmaTJfbglCPUhr6QVVVt/d317f3j4+OMOOj00QPMk3jYRjCJHTGQMoOj4+rqnLGZEnadQIiNIkn7dAYo4IgcIAq45quXm1WeZohhI0Fx8fHAJrRMrddb5um222LXbG/vLxcr9cXj55kWVbX7fc+/zifZp7nbffrvu/bunl0fh5F0XK1jqJos9lEURgnIcFu6DqE0KOLZ5vNbnRLtV0dBWHTVE67smkxhm3bHhzMhBDL5VqJYdxYPHv2ZOjboigopZP5rKrbg4PDV9++NUofLOYYOG3keJlhSIahV0ohgq+vbjnnB/P56IIBUJ8cngithmFgHFVV44w9nB8GcRTHYdu2Y5ZAShmGIaZEDRJipOUwBo2SJBFCamsQ9j3GjNFVVTlnrNMe48V2F+XpWNtAMXPOjFBu3/chslEYN11b15Xveb7vM0wQQr2SlFLOWN1WURBaq0XXNFV9MD8rq13f95QxhNB8evDw8KCN3O/3AADuBUmShGE4aKWU0sYwBAEASg+c+YyxLJvsyuL29vbJ02cjLUsZd35yvl6v266OomiS5VqKsiyVMet9cXZ2JrpGiD4KktVy9+LFJ8hZTIC0fdMUzhgNHGPe0eGp1tYChDEmBEHkdNtYiOq+x4iqYVCDOD492ex30Lqu6wjC47EihBgNiZ7/HY3I84NRmoMQ73a7th/CMCz32zxPKaXGuKEXCCHihc4ZACyEkBDmM998l8VynhcUReHxgGKojbDW+D53+DtTunOAszAIPavNMPSUs6Ioxjb7saBm7Fe/+nCZJAkmAELICRZK9v0AHPQYQwhiDLUaPM/T1jS1wBhTyghmreh93+ceUWqw1rZVO1KWfN8fe36apoUAE0KEEiM/R2sbeklR7pbLW2d06Iez+YJSvtwsb+6unz9/jhB5/+4yS9NsnrZVnXnxfley2FtvN/Wm3q/v6lb//G/84WSWO0scsAiq5cM2zaaEs3fv3jJO8jwFxq4eltfXtyzML54fJ0myWtaUk8VhVpblbt2lebLbFlLqxxdP+14gAJfrJef813/xx8W2ePToUZak84Mp97yLi2eU+1IKRrAc+nK3L8uyrFsL3OPHjwFGAfeyLIGUFWUTBIFWClgDMfE42TzcLu9vB2V83z84mF1ffoiiIE0nXbsjFDGWzWbTolmJRtdV1fUDYX4QeF1ViaE5OztjHm+K5ttXb6bTGWNMKzuqDgAAIYrATy4vr1ar5R/8/PfD0NfGhWEMAHz79s18frDdbsYA7gjNGIxkzBNCAIAAAOvN5v37qyydMMaOTk8m6aQVrdaSMWak6fshDJgfekJqo4amqQMvcA7vq/bdh3dPLi6UUgcHB9MshRASijjnWnVN3TOPE0LKakcpzdNMKeOcwRiPy6+xBk0pwxgbpAQAEEKappFqhNRKj/uU0/1+jzEJgiCKwvEUEkJACKMo4pyP8IkRd+95nsO8rRs9yO12K5Q+ODhgjHV1I1WjlOKUxWEIITAOYErGJ3hKqTO2qMoRPoEpPzg8MsreL+8CzzdSbYvSZzzLsm7oxuFthL4553784x//2Z/9mZTy+bNP37+/bJrm008/f/PmzYcP7/7aX/trcRrB//2//69GpEtZlmme+b6PEW3bXmo7m83Wm+Vms3LOPHp82jQVhHCSLygjVbEZ8ZtPnz8XQkulH+6vACDHR2eMeZ2oRzgGox4gVOuqb2uGozxJLRrCOKEsw9iJoQPGam0RQk3Xcc4J44wHVuuxh+S7QI4QxoGIsU602hlOmOgUZwGkZFfsEp9hwu6WD48fP/GDwPO8QXRlWWIw3F7vFosFIkPXVHoAAWOb7XU+mx2fPlEOfvvt66PFIed0tVlLbYeqgYSOYKah66+vL09PT41VGKJkkgs5KKUCL2zKKk3z+9XycHLohezl65dpmubZQZxkGrpdtc+jCAJUt91mu02zaJKnzjngEOX84X7led5ms/uTP/lTYOGLFy/+z//j/4oj/yc/+73/6D/+G2Hs397eEoSrsnz69GnXC9/3nXMYo/VmOZumcRAYq/pBB34CIAYAaCMRgFLKgAe+zxElRVEA5IzSEGKrdFEUAAPGiR5k27bHx8dCasq9uumGfqCUtk3NOe3buu/7JEk85sv/QDZHiCyXy65pnz59qpTeru9ubu5+9NOfAQB4QJ0xm9V26AbKOSYwiiKEwLjcYowtl8tJmvlR6JwZVzgQwq4Tnuc55Be7DcWYcYIpGounGMQag8PDQ2NMU9We541LoOl0qrUsy1IIEYT+2NalxJAkSZQm1lrOad+3RVFEQeBzZpTGJKybwjkzKn5jiZM2Elg3DIM2bnF0OHrLPc/TxiKrMcYQucsP10VRPH36HFGileF+kGWZ6CVjzON8vV4qNdR1HQRJ5HuMMQOcw0Qp9fb1N1kaedQvi34+O8QYl9WOMksoCDy+q+rb2/s/+MOfI0QHZbqui6IAAJB6ZFtWm6LoWjHPJ5xihwD3vKZqpJTOmCiKKOdj1ZpzDiIw2rUGqcb5fvQ8aouU6qHTvu9b64pd2fdtPslaYSilvs/HwcIqixCSUio9NHXX1LXvhRTDKPYwhGLo5kcHw6Aw4cOggEOEIjWIOI4dBHVda2193x9PQAzROOVQShF2QnRD32pltbbOgRF8WNeVx2kQeBhjjKl1ru9lEmeY8b5vpeqHobdKR0EMMRrN8GNiUmvj8QAhMptnhNO6rpU2Q6+dc2pooXPAOkTI9c1dNp3c3F1LKX/8k59V++r0+CzIg6aq1a559+7d3X71+MnFh2/ev3r5u8ePPvFCCrB5evF5lsd1s1k+7A7mR+vt5mF5//jx+Xw+/fDhw6Oz87btjy8+QUxgjJvKIQS2+yvusWIzvH334ebm5unT58aC9XqT5/lkPk3TdJbRy3eXwyCbqtoX27/9R38URWndDnkaAGCL/XaaTXe74mG1TvPs5ctvzs8uFodzAJwfRg7RTsjY96xRjPvWDD4n2+UqjtMvvvji8OQwy5K2Lpq6p1TlkxTCEGNUtmuPZxQCQvnN3dIYVW63jx+daGtu7x4iP6DMq+tm+bC2FqRputvtEAKBZyf5wbev31FKkjxGCE1nB57nB5633m4ODhbGOUIIhoBzarS+vr9ZLI6cg+NF7fm+lEb0mjPU9YNSBlFCCNhut3VRT6dzCKQX+JjyOPSTOGKYrDZ76kcOgKau0zSNoohAUNe1sUqIbhCttQBB7Pl8u11LKebzhZT6+PgYQljX5cg2CYLIGscYU0ZZayFyTdNorT3P09IgiB0E43PhGMsMgmA02+92u5Fh8B0og5AR+NUrZ5Q20iCEAMHDMDjjCEJiqLuuA9aMUaA4jqnH67pEiIxOySAMlVJCCIcQZ77nxwBaKXqr7G9/+4W17vnz570UDw83z58/19qOBW4XFxfv3r3b7/eTfLG6XwEAjo9PCSE3N1ev3r5ZHB3A/+2//YdVVSmjRotE23Zjh2vb9iPT8erq6he/+DfPnj/NsiSKIo+H3GNdXVmnOeeEeRjTtuvbZo/Qd10ugxLGmCiKlDJ+nHDmpOjKXR+GoQOCeT5liRgaAhHGeHxgN85iyruum8zmzliCQNc1CEFKWdnU1lpZt9IoyglwyElnjEOMrvbbSRRw7mvjsunE8wKlVNvWt7e3kU+aSuV5TpgRomOY39/e5jmXg0kn83x+5CDerpeB53Pf64QUTSt6OeqWh4eHX339BcOEEKSUyqYTA0Hbts8vnuzWGwMgoXS33J1dnK5WD30/zPIZ80Ivid5dXSKjKGGE8el0WlX7L7/63fHxsTOAckIJBwAqZaIwub66isLk/v5eDI0x5uTs+NNPP3HAbFbr/b48nB/wMNjtdlmeZFmCoLu/v0vjsG3bME6zdIoQGfkSomuEkFk6kUqMcLVOiL7v4zhuysZayz3cdV3f95vVWmqVJJkFyAGUJdl6s7JWR1GghgEAMHqU4jg2xmw2mzTJ8zzfbre3NzdVVS1mc+Pgdr9P8vT09LAuS4Lo0cFROkmttcvl/Xa7Ht2tSZIRQqToOiE452EUCCGAg2MA148nSvQIQsbIdr+hlEAAQuZ5SYQgxBgDBzGEfd+PFg+lBOc8iCOllBKDMaapayklC0LGmDEKQoihm09n2/Vq9fDQSzCZZl1XjVamMIiFEOObo6SZTqe7Yq+1Tid5XddJkkCnAABhGEZRZA3gnFsLuq7DnDsHPT7+887zmNWyrivmxVZJhAFARFqHMbZaFptVEARV2YreKKUunpz/xa//v8ViRglZnBzWdQsAalrxySef7Hdl0ze+7+uuSfKMh+FuvSt2e+hMEIfD0DPGPM8DAIzeQK2173POuTHfSevjb7UyYy8ecEyqDmMgpUTjhI2g1tIiRgjyPG9Ud42yI2F0xIUOg9rtdtvVOgg8AG1Vlfkk/t4PfkSJV7cdAABDxDkd+k5qo5QZ9+WbzWYU4jbLlZRaa3l8cpjn2X6/3e12nhecnJxagGazSd82jBGMsTFGCOl53u3tXZJNKOXOKc/nsu+EEJNsiimFEA6DGA2oJyenAACMaNfXddc+PNwx6nPuV1XlcwqB2W3Luul4EMZx+K//5I/n89nf//v/IAgiBumuLV9/++0imf3Vv/t3BxcnJycntteX777d7nqlu6uby2fPvv/o8amSdZYufvPFF2EYKD2cnB2fnp4+3N37vn9yeBRkB2W16rouTQ6HYQCofffu3dWHZZSkSpq+H7quC8Owbduf/Oyns9nEqEpKHQfhN19/udttnn/0Io7yIEpHq9R6ddc0ndZ2s96dnB3PD6b7XXN+emqsKpp2MjvqOgGsEU2tAT46nPV1eX977fshAGC1XX3+/c+06Kuyu71/c3J8cDB/IoaOBdBjaez7t8ulsYgzYpSwZuC+d31774xK4kwIWdfNmOFePSxXq9V8lkKI97tyV+yfPrs4Oz/n3AcADkMHIYQQ47E8mxJtpOd5Qog4SqU01loAXJylxb6uqoYQACF9WK4XxwsA7N39TZ7kddWHAfGCEFNal3vf45M0K+tmujgGwDLGjHF90wIApBKMke12yyjq2mEMxxsrwzDc7XZXl7f5dAw7dACAEaQfRfFY3z4MghAytiNEYUIwBg6OeYfRsmOtGWO7YRhaa8uyXK/Xo48sz/PReqIB9AiFDjgI9mXddK3HuJGmrNZJkgy9cMZMpxOMsVAyDMOb61s/8E5PT8f0yjBIBzGlFFO2XN43dUkRjcIMIcw5Oz4+3JW7YRiiKBmx9oeHh57n/fKXv3QWcc6tsh999JG1tus6L/Tevn0L/5//+R9DCOu2rqqKc04pC+NUKWWM830/DH2l1C9/+YswCi4uHkVRZA2ECGDgpBKccwsQxrTrhbODEHrk1HCfjTg0xjyhjdHtbJIBw9brtXV9Pp1Rlmx3y8gPhBAe41pryhnnvraWMa/ruijwMARKS2dB07VSyoDxXgqAHAIYGAcBJp5f9S2HzjmYT2bKmqpq2ralFAdBcH/zXg0YQjhfxFJK1VuCIOdGCOEQnR+dNZ14/vSibzupVdV0H16/X6/XjPGqqs7Pz+M4aqrC9/31eplNJ0ESf/HFFz/8/HvzyfTbN28xIcgg6hMIXZJkTdkMyh6cHndyKJcPWZbPF0d1Xc/m+W9+85cQQmghDRhwiBDSd12W5tbayWR2fX2NECKE7PfbOI2PjheTLL+/Xy5mc8So53l3t9cQOs9nADgEbFVVxsEkzscqEjW0SqlhUEa7tiwcgszjUZKMkgsGuK5rbQRCKEkSDNF6u8GYekG03uwYYQA6CN1+v7Vaz2YzrfVqter7/tmzZ8651XIzoouur66iKEIOGAfvl8skTz/++Nmvf/WroZcEkqPToyAIFos5AN8BVJuma9t2t1lBjIUQmKD5fH50eDwmjJUjfVNjBKLYL8pylKB9ysq2G3PxjLHROe953mQywQg8LJcQQgjhaFzs2pZzvjg4GoZBKuF5Xtc119fXD3e3kyyDJJhMs8ePT7tORFGyWm583+cejeO4KpsRP3t/fx/E0RhyG/o6iiJKaRAEEODR07vb7c7PH+13pZQ6z/NyX3gewwT6vlc0Ig58qUQ/qG1ZUUrTOFzd3Zyenvad7Hul1ND3Pfew1vr48Khod9YC5+DLb98cHh4+e/qiqIumaagzmFENQJ7kcRg1VUE4tVYDYD1vFJnBmKQCwI4R/lFbo5Qyxoy2IylCKxTF3n6/0VoHXoAx1nIYhp7yCCFgjBlBV5RyAMAwDKPZpKqaoiiyOKEUPyzvEIKMEURJFKZv3r3/zW9+E4fR559/yilRxjoHV6vV/f39MAyPHz+G1gkhnIMj7SiOI4QAAKhthJR6ejC9vb2mGJ2fn5flvq7r/b5MksQ5UNatlPrx49PDowUw2lrbNT1ASCllrYmiaD6fI4S3261W9sPl2w/XV59++jFwuCiq6XQKrL788DYK0812bwD8gz/4WSdahGAcJ/PpwdANd9vlh3fvuCVSiEefPpNStrv6cJ69fnP7L/7lPzs6OQzD+aeffWR0u1nXdd9/+uknfsAJw2MZX5akGEAFaZx4bds66wkhtC2LophPT40DVdkMgxo5WXEcA2DTNPV9F4ax7IXvsaLYMY+nyRRRRhHe7TbWDH0/XF3dUMIdtJ99/oloNQIuy5J/+6tfv/j0+4PUom+Hrm2EevrkHGiphiGJc631q7evskkWcNi1mlCVJgFjE85pMvH7zhabNfH8IIwZxUnkr5a3ymhlnBSdNaBpOq3N0dGRlHLoe+ec75H1eosgidMkzWKplOcFu92ec+L7fhBEypqrq6vQ49NZTghJkqTvht2u9H2/qspW9Genj4uiurp6t1xuT07PpwfTJInCyK+LGiPurJDaMM8TXQOBi/yg6XoWxPP51Bhzd/cwn0yDIOj6RqmBIEwplVK3bY8QCEMfImC05dwHCO52O+dMHEe+73ueV1U1AMDzvKLYjxRMIYTvhb7nYUQcBHEcj0fHaFyVUu52u9lsNppbm6ax1o1L8e12ixgPuTfOXYSxbJInUVzu93Vd1nUd+oHHWF1XGGMe+G3bykGNKLp8MlFKOQcsQIQwwugw9BgBaKE1yDnAOQPAKquCIEiSbLlcjva68dx7/+5Kax0H8Xa7jeP46uoKUTSdTuEf/6//BGOc5+l+v++l8n0fOCilHMWHvu8RApvNhnE6KpNyMIwRiAAwmvkeAChO0t2ugGBAiFRVwygHCNZ1HYYh57xu+zAmwGhgGAAgiLBUBuFQitZaq5UaIdqEEOtcmqZl05S7PSU4SaIxK0IIYR7HxrV9MyrVQEFKGWJ0sBopLZR0AIZhXBb1SOdgjCFo5ACLopgexA/3d9PJoR7Edn+XxslqV+azxf398uhg4fkMIKKN+/Dm7evXb46OjoZh2KzWf/2v/7woiiSN9pvt5GDuCHr18ttplp+dnnaiDaJoaGRZV3EcDr3Mk6yu649/8IM///VfHE3T25uHo+PzyXwyDL0UbVVVbdsneTSWVURREgTB+mGZJEkQBGVZv3//ngd8sVhMJhNKKXLAGJdOUmPU1fWHPM8Ws3kY+cvlUoiO+3FdN0mYLBbzzWZdFruDg0PgsFFiVxaEkHwytRa0bYsR1Vor2Y09KqMhHlMGHNLO6kHWdd129cPDXd210+k0iiKMcbnbG2OSJBsrTse1B4KkLIrZfGEcKOvy+ORAigEB0FStc+b09HQYeogAhHC1Ws1nB/v9vioKCAFjbHownU6ncZwKISBABmNodBJH+/0WEeh5Xt92UghlTBJFEEJKKcbYaqOUatu2qr5jhCmjMURxHPvcS5Jkt62U0WLoHh4epBQIwEmWTCYT6kcYw9k8cxY2TWctGIahrks/SMZXxhj3fU8pHQVVOdSTySQM4+12b62No3TMJSPMiqLwPG+z2WAEjDGcM2OMAxg44/s+ofx+vQvDECPQ18XR+VHbiN16p5Tq+iYOI4LZbHY46LKu2+PTMyHE9fVtkqWPzi/u7+/TyCOMLderzWY3ny1m09zz8SjnpmlKmAchds5JKQAAEDkK+Xf0KGWklLPZjHDW972UIEmDuioBsMW2mEwmxqhetHE6DcNQa7lcLsf+YM/zOPeM0c6BcUhq+k4p5ZyZzSZGif2+DOPEGLfb7aQUeZoAYMMgG229UkpCSFVVl5eXjx49QgBOJhMesLIsAABhnPT9UFVNnEbfkQgn+Xa77fseOPjixYuh77UFCCHPY4PsAo8FXnj54TqfzP2AE0IIwUqpt2/fpml2eXkZBD4AVighpT05PtXaQmesVaI3mHHP84LI931OCW6aJvDDJAhXVVXu9z5Eq9Xq6OLxv/urvzrKc61EUUhCwMWzxze3+8ePz3bbO2dYPM+Hrj06ngslwyjpuq7vGt0PCPsnp3MhpLNktdwo0yCE/v1vvvSiJI7j4+Nj4JAf8PVyNZlNheiur19fXFxM0gwhlGdpL4btdut7MWPeMPR/9Ze/fnh4ePbsRZqmDlqtBwo4hI5zjqkfJNnB4uT96zfOaBbEWRKslrcEIowpD3zueUVdDF0JDFK64h6NwwOEAPGc0QRDl+ZThHlV7idZaLRQRu+qmlLsHBxlxTxJ1+v1IITnjbIK6rouTpLvUH39EMcxY2RE1Y7ibdc1dVmW5X6STZ2D2oC+74PAv7+/dxYZ4/yYRWEahLFUAmAQcE4pS9N86MVmu/fCIIoCI/umLAyAYZRqPYygp7Gn6+joaLyVNHULITbGAWAhdJQRBLEQ0jhrjGnbOgiCkSPLOR8vVSEEpWSMwERRxAgbhkGZ7zaVXddRSkaQJCGkbbvxxBsF5NFOVFWVQ4Ai7Kyt69phNDJD8iyTSmmt+66TvSCEEM5GzrkDcNScrLVBENR1y7yx7MQi4LSRGGBGvb4fOKcAWilFnOZV1bx69eq3v/3ie9/7HkLg6OjIC6OqKAnGTtvtdlvX1Z/8yZ8cHh7Cf/NP/5vtdksIStPUIQwAoIQBAAhhUso4jvu+3W63Z+enu92OUc65jxBo2hoD1/Tdblecnp03TbdZ33heMJnMjLYOghGkSSmFmCrTWCUjfwIAsKCXyljHodNKqSxN27YdT0Otte/7UmlrtOzFuAOGEBLOPI+ZQUs9tH0fBYHVBmNqIZHOqKZlvicG6fuhHHQQBGO9c13tRO/Ozs42+zs1yOXDHjozm8cEw8GAppez2UFb1QDaphPbXVms93Ecv3v37uLiIk0S59yvf/2r3//9nzFCTh8/2tfV2zevZvnk4vFjZWRRVXZwlDNrLadst96+fPnyb/29v1d3LVQ9o/79w+bgYKb0AKG11j7cLSEDcRwjACaTyWJ+MAzDy1ffrtfrH//oJ8fHxyMVq5dDXddX7z88e/ZCGhmG/unxIQCuKIqmrX7729/e3d389Pd/Pp8flLvy6HCepvHLl1/n+fz46Ew29Wa3DePofrkalM7zXEkDIWzq/airX19fLxaLNJ8U+yrOUopwWZaez4LAq7u2rus3b95Mp1OPsqqqTk/Pm6YpimIk9ddVW+z3+WSmrRNSSNUdHx4lUbRZbY1RlFJjVJxEUkqE0NXl9dHRURrHNzfXGOPJfAIAiKLEWltXDeTcyoFRYszgh0HXNb7nJWFkjBuGwff9EfcTBWHTNLvdDljXjvcJCCZZHsdx33ZKGSWUBQATaIw5OTmilCJgCSEOM4QAgFpJI6W2dlSVNcJ8JEGGYTgSX8evnFYtAKjvh2JfYYzDMBr70ve7cuxf+uqrrwiGzrksSxFC96sNo3gYhtl8wcMEY7x8uOuqfTxJ5aD0oMtqf3Awv3x/+fjRs9l0Ufeb3W7HPH+ksnz98pvPP/t+XdcPt5dPnj3zw0BKXZXNZr2cTGPPY+V+bS0Yw/RhGGIMMcYOGGTJeAyNVVRhGH5XzA4o48gaba2+v7k/Ojoqip2xKk2mGGNjlDUGQggBBgAgQjabNSFU9NJa8OyjF9bat29fA2CfXjxu2zafzghhq9Vqs1n5nC2X932n4zg+OTkZWbur1apt2xcvXoR+gBBq+lprlSQJ5Z6U1miHGbi6utpu17PJFCE0m83G6smuaQ6PT/M811papzxGMCSU8LJqKcNVVe33uzG3LcQwn8+rqiQEYYYp9VfL9WJxxAi6vb1q6uH00WPO+aDEfD7d77ZxHIde4DG+aZoP795dvXodBMHTzz6lnMNhePnNl543+cEPPrtf3a3W7ccfP7eme/v6xsuip48faSOUNdq49Xod+HyeTXb72thhMpmtVwWCZDqPHh4esnT29vL622+/ZYz98Ac/1kamcRL6HEKwq1b7/Z4iXFWVlurFxx81TWMtmE0P37x5lcQhYx7G+Ouvv67b6kc/+r5sdeBxa23TDU0vIeaPz8+BNXUvCbIQ6IfbO9+Lezkcn54gijgxsjMWdEkS3d0UveievDjzWLpZPfhhPF8cDKKrijUEenYwVw6Mi08tFULIKg0h7Np6tLkpZbTWh0dHoy3A8wIIYVnu+773woDz0WeHA8/b7Tbv3rwHAGHCwzCUcvjyyy8/+fjz4+PTMPVEr5q2h8gBDIyUlDLGPIIwwhRg5JyxSgxdG8QJ98JR4maMt23LKQuCgDJSbHcA0a4TcZSGka+1HIZeKQMhhohQSinFZbVvmiqO43GHQghxzlFKxk5V3/e11JvNhnI2dusJIYzRQghCCGMMIdx13bgeHmsOEEIYY6EG0XbWmL7vNXCUUmeUx7jnhxBCOQzQujAMIcHjt9E6gNBYN+CEEFrb7b7EmCoj59OJ0sPB9ED0cjY7UGqwTiMEjIMjSnq73U8mk7Lce54nlG6q2vc85ODNzQ1jNMuyr7/+Gv6z/+G/jrN03M8NwwAhzvJ8vy8Iwpxzay2Arqnb0QtuRkyw0mkai6EvigI4CBBWShndEkIAABjzIIwYY9YaTOC+bOKQMMZkDxhjRbX0gwACz1k1Psh0dTcMg3OGc161zTAMQRBwiuuyGP9AW+Ocgw5Ya6VWWg0YEIxplGYGIobgoFXXiTjJMaKb9ZpzXpalNn2WLOI43ldLa60coDHm6vr16dE8SqfGkSTJlne3TdMk+eTff/HF49PHy+Vyt94dHBwcHR1B6P7l//3Pf/yTnxzOZl4cnp2f39/fd23rUUIoYp6nBz09WFy9//Bwfedzb7vfff/Hv/dnv/qLq3ff/OiHP3n+4lNrLYD68vJDnuei6xfHM601QkD0HYTw4uJCKVXXNYJUSnl2duaHwW63QwgBhzzPy/KoaZrtZrndru/u7k7OTq21DsHTk8ecMKMVpRg6Za09PDze7Krdw11ZV34QhXFmjFuuV1JKa+3q7tY59/z589VmM53OMcYHB4diGChBk8lEyF7KARIchqFSuu06pyyE8Pb29tuXr7PpRAgxDMP5+TlyKIjiyWze9+0gu7vby7Zqz08fleX28vJSG/XixYumqZIkub9f+r7/4ukzIcR+vzVWTSaTxdGJNg5CCCntu1b1XZz4gxJKqaPFcVvVVx8uR75mPwgM0TAMm/UyCIIgTH0/7PpeSjmZTIIg6LtOShlQ3/M8iLEDhnm8rsuq2AdBgBhzRnd9rZSmxC/LWkp5en5y+7ARQlRl+fjsPI5jLVVRFIQQj+O+7/dl5fEgzycjwePLL7/8m3/rj6ADq/XDo7PzYRBd143MvDjP1DAopTw/GpRzEHgE315ftbqfZNM3r17O5xPgXOBHT598LAf3sHlfllWSJEqp88dPtNaYsKZpxjwJ53xxdMyZ/+bNG85d6GPP8/p+GJTxvLHmS3g+45wa6Y6Ojq6vbscuoLFd1Q+9KF4QAspq51HmHOz7/uuvfntwMIvjnHPetjXn1ForhOw6cbg4hsgBiOVgyrKezA48zxNDZ5yuNpu6rh89foIQCiN/GERVlH7AW+F2u800y4PQq+v67du3eTb96NNPYs4gRkW5AxCGYWwccIA4B+tm75wblIqiCGGgBwkAcsYiBAhhzjkMHYR2t10XRRUHCQ+Sm5urm9urk5PjMUA5m80IIcYoP+BZlux2hbP4d7/74rPPPq2qQiiEMf3pT38aRYFS7TD0GEAtzXazyhbH7z5cbW4uoyhyPPjDP/z96zcvlRoIiv/1L/7Vzf3tf/af/hcfffTst7/7dRLPX3z2otgsv/7mi11VO0R+/2d/iIDu69JYqLXi1N9uyq7rrNNZnjPG/Dg1xlxeXn711VdSDL/3ox+macw5px4VQ9fVzRgEiIJ4Msnu7u7Wm/rZs6fOmTiOl8u17/sAainFQT4nGHZdV9X9Zt9YQA5ms6sP7w8Oj148v5BSXL57f3Xz8OTZcy/0Do+OmmIpB8eZVkrcXO0AdMp1Ps8ePT6bTOeD0hSD5d0lJu7u4UFa9/yjF3k6cdoYLYGxANrdbuOcA44gDOI4LorC98IoSrquIwQZ47quQ5SMSuTbt69lL87OT+q6Fr2+e1hDCF+8eDbKvNBiHiIEadcJTJFz1ljl8aCux9r1GSGs7+uAEwIBZrRpe636MAy1tkqZUWDDGDprIfGTJLv8cI0JnM0mdV0Og6rr9tHTZ2EYIgQwhtZaSqmxyloLLVRKQejGCZgxRjERQmBKxspeKSUh31UKAQC6rh+zlE3TKaU45wihPM+NUX3XQut62VdN7ZwZa1J4kCAInXMYQEiwVkYZjTHOsgmleHwIeHhY/erPf90Nsu/E8ckiSQNOiNbm88+/Xxb1dJZjDOu6MsYyGlgLLAR9348XYJjnkzSz2uy3+6+++MI5+91b+i/+p3+knTXGjDxIABD3PEoZAnC0sEMEVsv1dDo1xhjjMCXFbs855R5zzkVhDBAehmEQJfzOO9NPZ3Pf99frFfdoGGerh8vFYsFJbIz59vXvnr94QUlUFttxTX1yeLLf76UUk8lktVqlk3zo2zRO6rocdy0WOEpx3woIoYNgs156jEOAj04fWYSh0XGWam0horc391qpMAzTNG3avTMMYzzomlKqJLLW3j980ENLeBgl0yhK6mLveV7Ti6++eXU4PxRCfP3Fl5zzw8PD4+PjKAostFkUX93d/s2//bfevn3zyz/904CzH/7o+/l0igGWxr786htswdCL5Xr1+Q9/hBhviqXR4PDoLIqi27vLJIkXi4VRuhUVAMBqFScRRXjEL5dlaY3zPK9pOt/3p/NZ13XTyRwA0PUV57ypCylFmqaE0fl8rp0t9s3t1Q3BCDpFCCIEGQPX23L54f1scTBfHGoDBmUGJUc1XnbtbrebTqcWgCCIIIT398vTszMIrHMun2bb7QZRgjHOshwTYqUZ9WprwJfffD02hd3f34deiAjNpzPPY1fX78OAIYc49a6u3iml0iyJ4ziKgqZp8nzatm0chEKItq3DyM+yDGJqHTw7O9MAvH/3Ng2Ds/Ojl6++McaEfnR7dc0py7IMY6yMtto0TdN3DcY4jLIoStqugxAeHR2NBByM6OrufmwTY5y0fRcEnhT9MAwsCAiCTVu+fftOK3B+/rht28PjxeL4vOs6SghFeLlc+twb6cqUAELY4vDYWrfflU3TIISKonj85EJLVdXFNJ9ACO7v78dY9q4qnTGTyURph4gn5OCU1HIgoccI1VJcX38gGMZRriQ4Pbm4vn9NKT08PLy/v/eCKEmS9WbnnDs+WnzzzVdhGB6fnsVRijEehnJ5f4kQMsZFSXZycgYAWK+XXd9oLSfpDCGEIBFCOOectWVZKjU8evLZMLR1U/iMK2WMMW1TAGB9P9Zaf/31l3EYHB0dSanv75fPX3wcJ2HbiShMIcQAEYRQmsWYomK12u/3+WQmhADQSjkwQhkniEaEoLooi3K3WCz6vo/CxAC3Xz6EcaT0wD0PANT2Is1mUZRU9a7rOogxAIBzDseTEeGi2CVJhjEu99vb26s0ifJ8+vrlm/dXd5Tip88uHh7ux+Ks2Wx2enp6fX0phk5riTHtO+V5/rNnT9M09sIJY95Ys/H69Vd1XRKI0jgbRBfPFtqCV7/7je/7Z88/Rgh8/ZtfG6MW88fS9FEanx6/2O3WTbs7O3328u3Lb7/63fxg8vSjj4UyvheW+3VT7E5OH20269vr+ycXL96+fTubT9IsY4z95ouvJpPJ6emplFJ0vejastgJ0f3opz9xwBipKKVv3rx79uRpWe6Xy2UYTfM8s1bXdXt2djadThG2t7fXDNKurYMgqBtR1GIyO5xk2dB36+0uTYKy3E+z/PZ+neaTJE+MtV21TuIpwUPT1NeX2/Pz0zBlVTkA4JIsC+NYitbpHkBtAeik8oKwqeqTwyOCYbUvxNDFcWitDfykqov1ej2ZTJyFYRg754xRlHKMcd1915gCodutN5RhxhijQVl3WZYBYMfpK+BRryo5mOvr2zAO4jhquzrPpnk+gRAPylDKtRZWibrY88D3g6ip99ZaQlgUJcaYrm5Wq4c0SSbzY0q5NQAT2HWNMSpNcyl1mOT7/d5YnWVJEHgAgLLaB0GgBy2lpBSPvsK+7ykmjDHj7JgUghAC4EbqIqXUOTC6LPt+GE2p40aWMWK0Gro+TEI/DOq6FF1vlBLKYYSUUnqQ1ONJnAIE+77n3A8Cb0wxSak9HmgHlg+ru/vrOPGfXVys15v7++UnH3/WtJVSw9dffzUM8mB+zLmf5BkAIE1jY4yw9uL80d3N7enx6fXlZd93WZb1ff//A1tCO+wo3CY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0" y="1987050"/>
            <a:ext cx="5066606" cy="4169306"/>
          </a:xfrm>
          <a:prstGeom prst="rect">
            <a:avLst/>
          </a:prstGeom>
        </p:spPr>
      </p:pic>
      <p:pic>
        <p:nvPicPr>
          <p:cNvPr id="12" name="Picture 11" descr="download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094" y="2300467"/>
            <a:ext cx="5233928" cy="3467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51" y="899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OUTPUTS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  <p:pic>
        <p:nvPicPr>
          <p:cNvPr id="9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4878" y="2346617"/>
            <a:ext cx="4970351" cy="3411953"/>
          </a:xfrm>
          <a:prstGeom prst="rect">
            <a:avLst/>
          </a:prstGeom>
          <a:ln/>
        </p:spPr>
      </p:pic>
      <p:pic>
        <p:nvPicPr>
          <p:cNvPr id="8" name="image3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72859" y="2444970"/>
            <a:ext cx="4991100" cy="347880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34988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SWOT Analysis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2370760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STRENGTH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Partitioning an image into objects is akin to the way humans conceptually organize the landscape to comprehend it. 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image-objects as basic units reduces computational classifier load by orders of magnitude, and at the same time enables the user to take advantage of more complex techniques (e.g. non-parametric)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172200" y="2370760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WEAKNESSES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the guise of ‘flexibility’ current commercial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objectbased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software provides overly complicated options.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 There are numerous challenges involved in processing very large datasets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 if OBIA is more efficient than pixel-based approaches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725B1-BDE2-4B49-BAD1-720AA23D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217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4E29D-CA1E-4A0F-B00D-C1C0003C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892175"/>
            <a:ext cx="10985500" cy="49196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effectLst/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(in Tabular column)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EXISTING SYSTEM &amp; DRAW BACKS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MODULES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(with Description and Flowchart/ UML/ Pseudo Code)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OUTPUTS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(Screen shorts and Results/Graphs)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SWOT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FUTURE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CECE64-152C-4A88-9E2B-5BA5BC5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7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08040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THREATS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visual appeal of image-objects, their easy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GISintegration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Enhanced classification possibilities have attracted the attention of major RS image processing vendors, who are increasingly incorporating new segmentation tools into their packages.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9045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OPPORTUNITIES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Object-Oriented concepts and methods have been successfully applied to many different problems, not only computer languages, and they can be easily adapted to OBIA.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integration not only includes OO programming,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260" y="1207117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79" y="208820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using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experimental results we are able to detect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precisely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dentify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objects individually with exact location of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picture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axis.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rovide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experimental results on different methods for object detection and identification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Compares each method for their efficiencies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001" y="1324793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 ENHANCEMENT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53" y="197953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object recognition system is developed, that recognizes the two-dimensional and three dimensional objects.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feature extracted is sufficient for recognizing the object and marking the location of the object. x The proposed classifier is able to recognize the object in less computational cost.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proposed global feature extraction requires less time, compared to the traditional feature extraction method.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performance of the SVM-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greater and promising when compared with the BPN and SVM.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performance of the One-against-One classifier is efficient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88" y="1288584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109" y="2251221"/>
            <a:ext cx="10515600" cy="4351338"/>
          </a:xfrm>
        </p:spPr>
        <p:txBody>
          <a:bodyPr>
            <a:normAutofit/>
          </a:bodyPr>
          <a:lstStyle/>
          <a:p>
            <a:pPr marL="514350" lvl="0" indent="-514350">
              <a:buFont typeface="Wingdings" pitchFamily="2" charset="2"/>
              <a:buChar char="Ø"/>
            </a:pPr>
            <a:r>
              <a:rPr lang="en-US" dirty="0" smtClean="0"/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oseph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Redmon,Santosh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Divvala,Ross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Girshick,Ali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Farhadi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”You Only Look Once: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Uniﬁed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Real-Time Object Detection” [J].2016 IEEE Conference on Computer Vision and Pattern Recognition (CVPR),2016:779788.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Chengji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Liu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Yufan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Tao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Jiawei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Liang ,Kai Li1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Yihang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Chen, ”Object Detection Based on YOLO Network” 2018 IEEE 4th Information Technology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Engineering Conference (ITOEC 2018)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err="1" smtClean="0"/>
              <a:t>Wenbo</a:t>
            </a:r>
            <a:r>
              <a:rPr lang="en-US" sz="2400" dirty="0" smtClean="0"/>
              <a:t> </a:t>
            </a:r>
            <a:r>
              <a:rPr lang="en-US" sz="2400" dirty="0" err="1" smtClean="0"/>
              <a:t>Lan</a:t>
            </a:r>
            <a:r>
              <a:rPr lang="en-US" sz="2400" dirty="0" smtClean="0"/>
              <a:t>, </a:t>
            </a:r>
            <a:r>
              <a:rPr lang="en-US" sz="2400" dirty="0" err="1" smtClean="0"/>
              <a:t>Jianwu</a:t>
            </a:r>
            <a:r>
              <a:rPr lang="en-US" sz="2400" dirty="0" smtClean="0"/>
              <a:t> Dang, </a:t>
            </a:r>
            <a:r>
              <a:rPr lang="en-US" sz="2400" dirty="0" err="1" smtClean="0"/>
              <a:t>Yangping</a:t>
            </a:r>
            <a:r>
              <a:rPr lang="en-US" sz="2400" dirty="0" smtClean="0"/>
              <a:t> Wang and Song Wang, ”Pedestrian Detection Based on YOLO Network Model” 978-1-5386-60751/18/$31.00 ©2018 IEEE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102602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841" y="200669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Rumin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Zhang,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Yifeng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Yang, ”An Algorithm for Obstacle Detection based on YOLO and Light Filed Camera”, 2018 Twelfth International Conference on Sensing Technology (ICST)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Zhimin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Chen1,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Wenjing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You1 ”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Identiﬁcation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Detection of Automotive Door Panel Solder Joints based on YOLO” 978-1-72810106-4/19$31.00 ©2019 IEEE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Everingham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S. M.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Eslami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L. Van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Gool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C. K. I. Williams, J. Winn, and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Zisserman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pascal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visual object classes challenge: A retrospective. International Journal of Computer Vision, 111(1):98–136, Jan. 2015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14487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2161" y="2027975"/>
            <a:ext cx="10343033" cy="4318503"/>
          </a:xfrm>
        </p:spPr>
      </p:pic>
      <p:pic>
        <p:nvPicPr>
          <p:cNvPr id="28674" name="Picture 2" descr="Career - Saveetha (Autonomous) Engineering Colle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706" y="0"/>
            <a:ext cx="10221362" cy="198270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929205" y="905348"/>
            <a:ext cx="3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83" y="125017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" y="2353924"/>
            <a:ext cx="10991661" cy="4764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detection is a technology that detects the semantic objects of a class in digital images and videos.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One of its real-time applications is self-driving cars. In this, our task is to detect multiple objects from an image.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most common object to detect in this application is the car, motorcycle, and pedestrian.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locating the objects in the image we use Object Localization and have to locate more than one object in real-time systems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29213" y="177938"/>
            <a:ext cx="8120960" cy="75613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53" y="1623492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14" y="2417278"/>
            <a:ext cx="10680709" cy="416220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Identify all target objects in the target image and determine the categories and position information in order to achieve machine vision understanding.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When humans look at images or video, we can recognize and locate objects of interest within a matter of moments. The goal of object detection is to replicate this intelligence using a computer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It comprehensively includes a variety of important techniques, such as image processing, pattern recognition, artificial intelligence and machine learning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56372" y="232256"/>
            <a:ext cx="8120960" cy="75613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13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88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real life, to achieve this goal, besides hardware development, we need the software that can enable robot the intelligence to do the work and act independently.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One of the crucial components regarding this is vision, apart from other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 of intelligences such as learning and cognitive thinking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robot cannot be too intelligent if it cannot see and adapt to a dynamic environment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56372" y="205097"/>
            <a:ext cx="8120960" cy="75613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935" y="40029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56372" y="78355"/>
            <a:ext cx="8120960" cy="756136"/>
          </a:xfrm>
          <a:prstGeom prst="rect">
            <a:avLst/>
          </a:prstGeom>
          <a:ln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757" y="1366910"/>
          <a:ext cx="1197512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024"/>
                <a:gridCol w="2395024"/>
                <a:gridCol w="2395024"/>
                <a:gridCol w="2395024"/>
                <a:gridCol w="2395024"/>
              </a:tblGrid>
              <a:tr h="79131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TITLE&amp; ARCHITECTURE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DOMAIN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&amp; PROBLEM STATEMENT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CONCLUSION &amp; RESULT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9167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joseph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Redmon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Santosh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Divvala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Ross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Girshick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Ali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FarhadI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You Only Look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Once: Unified,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Real-Time Object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Detection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fast and simple approach to detecting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real time images was introduced in this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paper as You Only Look Once. The model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was built to detect images accurately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comparison with Object detectiontechniques that came before YOLOl ike R-CNN, . This meant that YOLOperformed much faster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32089"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Chengji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Liu,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Yufan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Tao,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Jiawei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Liang,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Kai Li1,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Yihang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Chen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 Detection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Based on YOLO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Network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generalized object detection network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was developed by applying complex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degradation processes on training sets like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noise, blurring, rotating and cropping of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experiment showed that the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model trained with the standard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 does not have good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generalization ability for the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degraded images and has poor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robustness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7925" y="776141"/>
          <a:ext cx="11975120" cy="598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024"/>
                <a:gridCol w="2395024"/>
                <a:gridCol w="2395024"/>
                <a:gridCol w="2395024"/>
                <a:gridCol w="2395024"/>
              </a:tblGrid>
              <a:tr h="18080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Wenbo Lan,</a:t>
                      </a: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nl-NL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nl-NL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Jianwu</a:t>
                      </a: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nl-NL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nl-NL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Dang, Yang-</a:t>
                      </a: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nl-NL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nl-NL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ping Wang,</a:t>
                      </a: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nl-NL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nl-NL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Song Wan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Pedestrian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Detection Based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 YOLO Network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ModeL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network structure of YOLO algorithm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 improved and a new network structure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YOLO-R was proposed to increase the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ability of the network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YOLO v2 and YOLO-R network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models were tested on the test set of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INRIA data set. The experimental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results show that the YOLO-R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9167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Rumin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Zhang,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Yifeng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Yang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Algorithm for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Obstacle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Detection based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 YOLO and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Light Filed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Camera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obstacle detection algorithm in the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indoor environment is proposed which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combines the YOLO object detection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algorithm and the light field camera and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will classify objects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images of the common obstacles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were labeled and used for training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YOLO. The object filter is applied to remove the unconcern obstacle.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32089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Zhimin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Mo1,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Liding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Chen1,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Wen-jing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You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Identification and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Detection of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Automotive Door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Panel Solder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Joints based on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YOLO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method for identifying the solder joints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 automotive door panels based on YOLO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algorithm that provides the type and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location of solder joints in real time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YOLO algorithm, proposed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identifies the position of the solder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joints accurately in real time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38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EXISTING SYSTEM 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65" y="231451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mplemented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two stages: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regions of interest in an image.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classify these regions using</a:t>
            </a:r>
            <a:r>
              <a:rPr lang="en-US" sz="24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neural network</a:t>
            </a:r>
            <a:r>
              <a:rPr lang="en-US" sz="24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Instead of selecting interesting parts of an image,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predict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 and bounding boxes for the whole image in one run of the algorithm. The two best-known examples from this group are the YOLO (You Only Look Once) family algorithms.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262560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148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DRAW BACKS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99" y="2902931"/>
            <a:ext cx="10801539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 object detection, such as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ﬂock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birds, is a problem as there is a spatial restriction on bounding boxes with each cell being able to predict only two boxes and have one class.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 when generalizing objects of abnormal aspect ratios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conﬁgurations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Loss function will treat the errors of small or large bounding boxes as same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90E3-AA6B-4A70-BA0B-92E764B1EFC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image4.jpg">
            <a:extLst>
              <a:ext uri="{FF2B5EF4-FFF2-40B4-BE49-F238E27FC236}">
                <a16:creationId xmlns:a16="http://schemas.microsoft.com/office/drawing/2014/main" xmlns="" id="{DBA83A28-998A-4E6C-9C35-03992CB283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805" y="325931"/>
            <a:ext cx="9705315" cy="105925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1343</Words>
  <Application>Microsoft Office PowerPoint</Application>
  <PresentationFormat>Custom</PresentationFormat>
  <Paragraphs>160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AGENDA</vt:lpstr>
      <vt:lpstr>INTRODUCTION </vt:lpstr>
      <vt:lpstr>OBJECTIVE </vt:lpstr>
      <vt:lpstr>SCOPE </vt:lpstr>
      <vt:lpstr>LITERATURE SURVEY</vt:lpstr>
      <vt:lpstr>LITERATURE SURVEY</vt:lpstr>
      <vt:lpstr>EXISTING SYSTEM  </vt:lpstr>
      <vt:lpstr>DRAW BACKS</vt:lpstr>
      <vt:lpstr>PROBLEM  DEFINITION </vt:lpstr>
      <vt:lpstr>PROPOSED SYSTEM </vt:lpstr>
      <vt:lpstr>SYSTEM  ARCHITECTURE </vt:lpstr>
      <vt:lpstr>SYSTEM  ARCHITECTURE</vt:lpstr>
      <vt:lpstr>MODULES</vt:lpstr>
      <vt:lpstr>Use Case Diagram </vt:lpstr>
      <vt:lpstr>Activity Diagram </vt:lpstr>
      <vt:lpstr>OUTPUTS</vt:lpstr>
      <vt:lpstr>    OUTPUTS</vt:lpstr>
      <vt:lpstr>SWOT Analysis </vt:lpstr>
      <vt:lpstr>Slide 20</vt:lpstr>
      <vt:lpstr>CONCLUSION </vt:lpstr>
      <vt:lpstr>FUTURE  ENHANCEMENT </vt:lpstr>
      <vt:lpstr>REFERENCES </vt:lpstr>
      <vt:lpstr>REFERENCES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 K</dc:creator>
  <cp:lastModifiedBy>admin</cp:lastModifiedBy>
  <cp:revision>59</cp:revision>
  <dcterms:created xsi:type="dcterms:W3CDTF">2022-05-01T18:20:12Z</dcterms:created>
  <dcterms:modified xsi:type="dcterms:W3CDTF">2022-12-14T03:50:02Z</dcterms:modified>
</cp:coreProperties>
</file>