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Raleway"/>
      <p:regular r:id="rId15"/>
    </p:embeddedFont>
    <p:embeddedFont>
      <p:font typeface="Lato" panose="020F0502020204030203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5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82d99f8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82d99f8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a82d99f8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a82d99f8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a82d99f8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a82d99f8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0470fa2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0470fa2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fa8de80f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fa8de80f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a82d99f8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a82d99f8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a82d99f8c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a82d99f8c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 panose="020B0604020202020204"/>
              <a:buNone/>
            </a:pPr>
            <a:r>
              <a:rPr lang="en-GB" sz="3600" dirty="0">
                <a:solidFill>
                  <a:schemeClr val="accent6">
                    <a:lumMod val="2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Real-Time Communication System Powered by AI for Specially Abled</a:t>
            </a:r>
            <a:endParaRPr lang="en-GB" sz="3600" dirty="0">
              <a:solidFill>
                <a:schemeClr val="accent6">
                  <a:lumMod val="2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06450" y="2895314"/>
            <a:ext cx="7811100" cy="15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				Mentored By:</a:t>
            </a:r>
            <a:endParaRPr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indent="0">
              <a:lnSpc>
                <a:spcPct val="95000"/>
              </a:lnSpc>
              <a:buSzPts val="852"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Thennarasu.M                                                                       Ms.Panimalar.</a:t>
            </a:r>
            <a:r>
              <a:rPr lang="en-IN" alt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IN" alt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Fazil Mohamed.M</a:t>
            </a:r>
            <a:endParaRPr lang="en-GB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Anish George</a:t>
            </a:r>
            <a:endParaRPr lang="en-GB" sz="1495" b="1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495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Rohit.N</a:t>
            </a:r>
            <a:r>
              <a:rPr lang="en-GB" sz="1495" b="1" dirty="0">
                <a:solidFill>
                  <a:srgbClr val="695D4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			</a:t>
            </a:r>
            <a:endParaRPr sz="13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2386950" y="1550507"/>
            <a:ext cx="4370100" cy="2499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 Sign language requires significant amount of time.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Different countries have their respective form of sign gesture communication which results in non-uniformity.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Char char="●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project aims at bridging the gap and ensuring the inclusion of deaf and mute community into the conventional world.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Workflow Diagram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5"/>
          <p:cNvSpPr txBox="1"/>
          <p:nvPr/>
        </p:nvSpPr>
        <p:spPr>
          <a:xfrm>
            <a:off x="941499" y="2050081"/>
            <a:ext cx="3214800" cy="6771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project has been done according to the given workflow diagram.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00968" y="688749"/>
            <a:ext cx="2819550" cy="43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06929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Software/Tools Used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931900" y="743300"/>
            <a:ext cx="3191400" cy="2031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USED</a:t>
            </a:r>
            <a:endParaRPr sz="1600" b="1" dirty="0">
              <a:solidFill>
                <a:schemeClr val="dk2"/>
              </a:solidFill>
              <a:highlight>
                <a:srgbClr val="F1C232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TensorFlow Object Detection API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Python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OpenCV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LabelImg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SSD MobileNet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2305894" y="3140575"/>
            <a:ext cx="2444700" cy="9027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USED</a:t>
            </a:r>
            <a:endParaRPr lang="en-US"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 panose="02020603050405020304"/>
              <a:buAutoNum type="arabicPeriod"/>
            </a:pPr>
            <a:r>
              <a:rPr lang="en-US" sz="1600" dirty="0" err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Jupyter</a:t>
            </a:r>
            <a:r>
              <a:rPr lang="en-US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Notebook</a:t>
            </a:r>
            <a:endParaRPr lang="en-US"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47775" y="1595675"/>
            <a:ext cx="1331300" cy="13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69484" y="3036675"/>
            <a:ext cx="2044200" cy="3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668975" y="2926975"/>
            <a:ext cx="2894700" cy="1796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50" b="1" dirty="0">
                <a:solidFill>
                  <a:schemeClr val="dk2"/>
                </a:solidFill>
                <a:highlight>
                  <a:srgbClr val="F1C232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USED</a:t>
            </a:r>
            <a:endParaRPr sz="2550" b="1" dirty="0">
              <a:solidFill>
                <a:schemeClr val="dk2"/>
              </a:solidFill>
              <a:highlight>
                <a:srgbClr val="F1C232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9565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55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Local machine: 64-bit operating system, x-64 based processor</a:t>
            </a:r>
            <a:endParaRPr sz="255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2956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 panose="02020603050405020304"/>
              <a:buAutoNum type="arabicPeriod"/>
            </a:pPr>
            <a:r>
              <a:rPr lang="en-GB" sz="255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In-built camera as webcam</a:t>
            </a:r>
            <a:endParaRPr sz="255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1404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Details of the Project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29450" y="555750"/>
            <a:ext cx="2060350" cy="44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5784825" y="555750"/>
            <a:ext cx="3214800" cy="92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Coded in Javascript to leverage webcam in colab to collect images for training.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210225" y="1165350"/>
            <a:ext cx="3379200" cy="9234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Setup labelIng, which is an open source package that allows to label images for object detection.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784825" y="1927350"/>
            <a:ext cx="3214800" cy="677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Labelled each one of the sign language poses on local machine.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10175" y="2689350"/>
            <a:ext cx="3379200" cy="6771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Labelmap is a representation of all the different objects that are in the model.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784825" y="3298950"/>
            <a:ext cx="3214800" cy="677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Trained the model after setting up the configuration.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61525" y="3984750"/>
            <a:ext cx="3327900" cy="67710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loaded the model and regenerated it based on the training.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784825" y="4583850"/>
            <a:ext cx="3214800" cy="431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Detected sign language in real time.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5" name="Straight Connector 4"/>
          <p:cNvCxnSpPr>
            <a:stCxn id="123" idx="3"/>
          </p:cNvCxnSpPr>
          <p:nvPr/>
        </p:nvCxnSpPr>
        <p:spPr>
          <a:xfrm>
            <a:off x="3589425" y="1627050"/>
            <a:ext cx="25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25" idx="3"/>
          </p:cNvCxnSpPr>
          <p:nvPr/>
        </p:nvCxnSpPr>
        <p:spPr>
          <a:xfrm>
            <a:off x="3589375" y="3027900"/>
            <a:ext cx="259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27" idx="3"/>
          </p:cNvCxnSpPr>
          <p:nvPr/>
        </p:nvCxnSpPr>
        <p:spPr>
          <a:xfrm>
            <a:off x="3589425" y="4323300"/>
            <a:ext cx="25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122" idx="1"/>
          </p:cNvCxnSpPr>
          <p:nvPr/>
        </p:nvCxnSpPr>
        <p:spPr>
          <a:xfrm>
            <a:off x="5495000" y="914400"/>
            <a:ext cx="289825" cy="103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124" idx="1"/>
          </p:cNvCxnSpPr>
          <p:nvPr/>
        </p:nvCxnSpPr>
        <p:spPr>
          <a:xfrm>
            <a:off x="5495000" y="22659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26" idx="1"/>
          </p:cNvCxnSpPr>
          <p:nvPr/>
        </p:nvCxnSpPr>
        <p:spPr>
          <a:xfrm>
            <a:off x="5495000" y="36375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8" idx="1"/>
          </p:cNvCxnSpPr>
          <p:nvPr/>
        </p:nvCxnSpPr>
        <p:spPr>
          <a:xfrm flipH="1">
            <a:off x="5495000" y="4799400"/>
            <a:ext cx="289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26706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6700625" y="1567150"/>
            <a:ext cx="793500" cy="32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b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939310" y="802703"/>
            <a:ext cx="3003600" cy="1397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model now recognises the following sign languages:</a:t>
            </a:r>
            <a:br>
              <a:rPr lang="en-GB" sz="1400" b="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I Love You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</a:t>
            </a:r>
            <a:r>
              <a:rPr lang="en-IN" alt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Hello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400" b="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 No</a:t>
            </a: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b="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IMG-20221119-WA0014-min_11z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911225"/>
            <a:ext cx="2694940" cy="1863090"/>
          </a:xfrm>
          <a:prstGeom prst="rect">
            <a:avLst/>
          </a:prstGeom>
        </p:spPr>
      </p:pic>
      <p:pic>
        <p:nvPicPr>
          <p:cNvPr id="4" name="Picture 3" descr="IMG-20221119-WA0015-min_11z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40" y="2882900"/>
            <a:ext cx="2589530" cy="1887855"/>
          </a:xfrm>
          <a:prstGeom prst="rect">
            <a:avLst/>
          </a:prstGeom>
        </p:spPr>
      </p:pic>
      <p:pic>
        <p:nvPicPr>
          <p:cNvPr id="6" name="Picture 5" descr="IMG-20221119-WA0017-min_11z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030" y="2520950"/>
            <a:ext cx="3003550" cy="2159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36228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Contribution To Society</a:t>
            </a:r>
            <a:endParaRPr sz="254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4673650" y="1166275"/>
            <a:ext cx="4018500" cy="717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Smoothen the day-to-day interaction of deaf and mute people.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71625" y="2075175"/>
            <a:ext cx="1593750" cy="15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>
            <a:spLocks noGrp="1"/>
          </p:cNvSpPr>
          <p:nvPr>
            <p:ph type="body" idx="1"/>
          </p:nvPr>
        </p:nvSpPr>
        <p:spPr>
          <a:xfrm>
            <a:off x="4749850" y="3909475"/>
            <a:ext cx="4018500" cy="717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Eliminate discrimination because of the perceptable communication gap.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254050" y="1166275"/>
            <a:ext cx="4018500" cy="717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Integrate the deaf and mute community into the conventional world..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254050" y="3909475"/>
            <a:ext cx="4018500" cy="717000"/>
          </a:xfrm>
          <a:prstGeom prst="rect">
            <a:avLst/>
          </a:prstGeom>
          <a:solidFill>
            <a:schemeClr val="tx2">
              <a:lumMod val="2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Provide a feasible platform for the conventional world to interact with the deaf and mute community.</a:t>
            </a:r>
            <a:endParaRPr sz="14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254050" y="2461675"/>
            <a:ext cx="4018500" cy="717000"/>
          </a:xfrm>
          <a:prstGeom prst="rect">
            <a:avLst/>
          </a:prstGeom>
          <a:solidFill>
            <a:schemeClr val="tx1">
              <a:lumMod val="75000"/>
            </a:schemeClr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Recognise the diverse range of sign languages present around the globe.</a:t>
            </a:r>
            <a:endParaRPr sz="16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210175" y="267675"/>
            <a:ext cx="2139000" cy="53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Scope</a:t>
            </a:r>
            <a:endParaRPr sz="254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315625" y="948544"/>
            <a:ext cx="5648400" cy="6813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Upgrade dataset and training to recognise combination of static gestures.</a:t>
            </a:r>
            <a:endParaRPr sz="1600" dirty="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630575" y="1013875"/>
            <a:ext cx="1446600" cy="37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8850" y="1748075"/>
            <a:ext cx="2139000" cy="21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3315625" y="2036550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Interpretation of facial expression by the real-time system.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3315625" y="3037500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Inclusion of different types of sign languages.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3315625" y="3973575"/>
            <a:ext cx="5648400" cy="535200"/>
          </a:xfrm>
          <a:prstGeom prst="rect">
            <a:avLst/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Integrating more words into the vocabulary of the system.</a:t>
            </a:r>
            <a:endParaRPr sz="1600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Google Shape;207;p24"/>
          <p:cNvSpPr/>
          <p:nvPr/>
        </p:nvSpPr>
        <p:spPr>
          <a:xfrm rot="5400000">
            <a:off x="5860225" y="1716712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207;p24"/>
          <p:cNvSpPr/>
          <p:nvPr/>
        </p:nvSpPr>
        <p:spPr>
          <a:xfrm rot="5400000">
            <a:off x="5860225" y="2698175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207;p24"/>
          <p:cNvSpPr/>
          <p:nvPr/>
        </p:nvSpPr>
        <p:spPr>
          <a:xfrm rot="5400000">
            <a:off x="5860225" y="3653737"/>
            <a:ext cx="320400" cy="23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WPS Presentation</Application>
  <PresentationFormat>On-screen Show (16:9)</PresentationFormat>
  <Paragraphs>82</Paragraphs>
  <Slides>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Raleway</vt:lpstr>
      <vt:lpstr>Lato</vt:lpstr>
      <vt:lpstr>Times New Roman</vt:lpstr>
      <vt:lpstr>Microsoft YaHei</vt:lpstr>
      <vt:lpstr>Arial Unicode MS</vt:lpstr>
      <vt:lpstr>Streamline</vt:lpstr>
      <vt:lpstr>Real-time Sign Language Interpretation System</vt:lpstr>
      <vt:lpstr>Problem Statement</vt:lpstr>
      <vt:lpstr>Workflow Diagram</vt:lpstr>
      <vt:lpstr>Software/Tools Used</vt:lpstr>
      <vt:lpstr>Details of the Project</vt:lpstr>
      <vt:lpstr>- No</vt:lpstr>
      <vt:lpstr>Contribution To Society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Sign Language Interpretation System</dc:title>
  <dc:creator>Anish George</dc:creator>
  <cp:lastModifiedBy>mfazi</cp:lastModifiedBy>
  <cp:revision>10</cp:revision>
  <dcterms:created xsi:type="dcterms:W3CDTF">2022-11-19T11:05:10Z</dcterms:created>
  <dcterms:modified xsi:type="dcterms:W3CDTF">2022-11-19T11:08:42Z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AB7D39DF106541DEB454064A642A98E4</vt:lpwstr>
  </property>
  <property fmtid="{D5CDD505-2E9C-101B-9397-08002B2CF9AE}" pid="3" name="KSOProductBuildVer">
    <vt:lpwstr>1033-11.2.0.11156</vt:lpwstr>
  </property>
</Properties>
</file>