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3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A8B-6C0B-418A-A527-9856E6BBC21C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1243-540C-4D1E-8E05-EC3B04A1B8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0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A8B-6C0B-418A-A527-9856E6BBC21C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1243-540C-4D1E-8E05-EC3B04A1B8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5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A8B-6C0B-418A-A527-9856E6BBC21C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1243-540C-4D1E-8E05-EC3B04A1B8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8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A8B-6C0B-418A-A527-9856E6BBC21C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1243-540C-4D1E-8E05-EC3B04A1B8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3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A8B-6C0B-418A-A527-9856E6BBC21C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1243-540C-4D1E-8E05-EC3B04A1B8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8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A8B-6C0B-418A-A527-9856E6BBC21C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1243-540C-4D1E-8E05-EC3B04A1B8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9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A8B-6C0B-418A-A527-9856E6BBC21C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1243-540C-4D1E-8E05-EC3B04A1B8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7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A8B-6C0B-418A-A527-9856E6BBC21C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1243-540C-4D1E-8E05-EC3B04A1B8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9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A8B-6C0B-418A-A527-9856E6BBC21C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1243-540C-4D1E-8E05-EC3B04A1B8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9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A8B-6C0B-418A-A527-9856E6BBC21C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1243-540C-4D1E-8E05-EC3B04A1B8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6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8A8B-6C0B-418A-A527-9856E6BBC21C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1243-540C-4D1E-8E05-EC3B04A1B8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8A8B-6C0B-418A-A527-9856E6BBC21C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51243-540C-4D1E-8E05-EC3B04A1B8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3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4" r:id="rId1"/>
    <p:sldLayoutId id="2147484315" r:id="rId2"/>
    <p:sldLayoutId id="2147484316" r:id="rId3"/>
    <p:sldLayoutId id="2147484317" r:id="rId4"/>
    <p:sldLayoutId id="2147484318" r:id="rId5"/>
    <p:sldLayoutId id="2147484319" r:id="rId6"/>
    <p:sldLayoutId id="2147484320" r:id="rId7"/>
    <p:sldLayoutId id="2147484321" r:id="rId8"/>
    <p:sldLayoutId id="2147484322" r:id="rId9"/>
    <p:sldLayoutId id="2147484323" r:id="rId10"/>
    <p:sldLayoutId id="21474843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9914" y="1628800"/>
            <a:ext cx="770749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Project Name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Compare Genie</a:t>
            </a:r>
          </a:p>
          <a:p>
            <a:endParaRPr lang="en-US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About: </a:t>
            </a:r>
            <a:r>
              <a:rPr 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Compare Genie is a software platform, that enables comparing variety of products.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1200" y="4653136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Team Members:</a:t>
            </a:r>
          </a:p>
          <a:p>
            <a:endParaRPr lang="en-US" b="1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Revanth Sai</a:t>
            </a:r>
          </a:p>
          <a:p>
            <a:r>
              <a:rPr lang="en-US" dirty="0" smtClean="0">
                <a:latin typeface="+mj-lt"/>
              </a:rPr>
              <a:t>Madhu C S</a:t>
            </a:r>
          </a:p>
          <a:p>
            <a:r>
              <a:rPr lang="en-US" dirty="0" smtClean="0">
                <a:latin typeface="+mj-lt"/>
              </a:rPr>
              <a:t>Nivedita Badiger</a:t>
            </a:r>
          </a:p>
          <a:p>
            <a:r>
              <a:rPr lang="en-US" dirty="0" smtClean="0">
                <a:latin typeface="+mj-lt"/>
              </a:rPr>
              <a:t>Nalini C</a:t>
            </a:r>
            <a:endParaRPr lang="en-US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452" y="620688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TEAM : 3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51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 smtClean="0"/>
              <a:t>Goals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What to compare?</a:t>
            </a:r>
          </a:p>
          <a:p>
            <a:r>
              <a:rPr lang="en-US" sz="2400" dirty="0" smtClean="0"/>
              <a:t>Compare similar objects.</a:t>
            </a:r>
          </a:p>
          <a:p>
            <a:r>
              <a:rPr lang="en-US" sz="2400" dirty="0" smtClean="0"/>
              <a:t>Compare different objects.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r>
              <a:rPr lang="en-US" sz="3000" dirty="0" smtClean="0"/>
              <a:t>How to compare?</a:t>
            </a:r>
          </a:p>
          <a:p>
            <a:r>
              <a:rPr lang="en-US" sz="2400" dirty="0" smtClean="0"/>
              <a:t>Based on parameters.</a:t>
            </a:r>
          </a:p>
          <a:p>
            <a:r>
              <a:rPr lang="en-US" sz="2400" dirty="0"/>
              <a:t>B</a:t>
            </a:r>
            <a:r>
              <a:rPr lang="en-US" sz="2400" dirty="0" smtClean="0"/>
              <a:t>ased on judgment or opinion.</a:t>
            </a:r>
          </a:p>
          <a:p>
            <a:r>
              <a:rPr lang="en-US" sz="2400" dirty="0"/>
              <a:t>B</a:t>
            </a:r>
            <a:r>
              <a:rPr lang="en-US" sz="2400" dirty="0" smtClean="0"/>
              <a:t>ased on historical performances</a:t>
            </a:r>
            <a:r>
              <a:rPr lang="en-US" sz="30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500" dirty="0" smtClean="0"/>
              <a:t>Opportunities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User can get the details of similar products </a:t>
            </a:r>
            <a:r>
              <a:rPr lang="en-US" sz="2400" dirty="0"/>
              <a:t>as </a:t>
            </a:r>
            <a:r>
              <a:rPr lang="en-US" sz="2400" dirty="0" smtClean="0"/>
              <a:t>a </a:t>
            </a:r>
            <a:r>
              <a:rPr lang="en-US" sz="2400" b="1" i="1" dirty="0" smtClean="0"/>
              <a:t>suggestion</a:t>
            </a:r>
            <a:r>
              <a:rPr lang="en-US" sz="2400" i="1" dirty="0" smtClean="0"/>
              <a:t>,</a:t>
            </a:r>
            <a:r>
              <a:rPr lang="en-US" sz="2400" dirty="0" smtClean="0"/>
              <a:t> while comparing the products.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We are focusing on </a:t>
            </a:r>
            <a:r>
              <a:rPr lang="en-US" sz="2400" b="1" i="1" dirty="0" smtClean="0"/>
              <a:t>Categories </a:t>
            </a:r>
            <a:r>
              <a:rPr lang="en-US" sz="2400" dirty="0" smtClean="0"/>
              <a:t>as well as </a:t>
            </a:r>
            <a:r>
              <a:rPr lang="en-US" sz="2400" b="1" i="1" dirty="0" smtClean="0"/>
              <a:t>Motivations</a:t>
            </a:r>
            <a:r>
              <a:rPr lang="en-US" sz="2400" dirty="0" smtClean="0"/>
              <a:t> of comparison, to reach maximum users. 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 smtClean="0"/>
              <a:t>Approach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839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Basically we are focusing on:</a:t>
            </a:r>
          </a:p>
          <a:p>
            <a:pPr marL="971550" lvl="1" indent="-514350">
              <a:buNone/>
            </a:pPr>
            <a:endParaRPr lang="en-US" sz="2600" dirty="0" smtClean="0"/>
          </a:p>
          <a:p>
            <a:pPr marL="971550" lvl="1" indent="-514350"/>
            <a:r>
              <a:rPr lang="en-US" sz="2600" dirty="0"/>
              <a:t>Comparison based on </a:t>
            </a:r>
            <a:r>
              <a:rPr lang="en-US" sz="2600" dirty="0" smtClean="0"/>
              <a:t>Parameters </a:t>
            </a:r>
            <a:r>
              <a:rPr lang="en-US" sz="2600" dirty="0"/>
              <a:t>only.</a:t>
            </a:r>
          </a:p>
          <a:p>
            <a:pPr marL="971550" lvl="1" indent="-514350"/>
            <a:r>
              <a:rPr lang="en-US" sz="2600" dirty="0"/>
              <a:t>Comparison based on </a:t>
            </a:r>
            <a:r>
              <a:rPr lang="en-US" sz="2600" dirty="0" smtClean="0"/>
              <a:t>Judgment </a:t>
            </a:r>
            <a:r>
              <a:rPr lang="en-US" sz="2600" dirty="0"/>
              <a:t>only.</a:t>
            </a:r>
          </a:p>
          <a:p>
            <a:pPr marL="971550" lvl="1" indent="-514350"/>
            <a:r>
              <a:rPr lang="en-US" sz="2600" dirty="0" smtClean="0"/>
              <a:t>Comparison based on both Parameters and Judgment</a:t>
            </a:r>
            <a:r>
              <a:rPr lang="en-US" sz="2600" dirty="0"/>
              <a:t>.</a:t>
            </a:r>
          </a:p>
          <a:p>
            <a:pPr marL="971550" lvl="1" indent="-514350">
              <a:buNone/>
            </a:pPr>
            <a:endParaRPr lang="en-US" sz="2600" dirty="0"/>
          </a:p>
          <a:p>
            <a:pPr marL="971550" lvl="1" indent="-51435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 smtClean="0"/>
              <a:t>Users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Buyer</a:t>
            </a:r>
            <a:r>
              <a:rPr lang="en-US" sz="2400" dirty="0" smtClean="0"/>
              <a:t>:  Uses our application to compare objects.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9652" y="2967335"/>
            <a:ext cx="40446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03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144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Goals</vt:lpstr>
      <vt:lpstr>Opportunities </vt:lpstr>
      <vt:lpstr>Approach</vt:lpstr>
      <vt:lpstr>Users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Goals</dc:title>
  <dc:creator>Revanth sai</dc:creator>
  <cp:lastModifiedBy>Nandini</cp:lastModifiedBy>
  <cp:revision>56</cp:revision>
  <dcterms:created xsi:type="dcterms:W3CDTF">2019-09-11T04:35:18Z</dcterms:created>
  <dcterms:modified xsi:type="dcterms:W3CDTF">2019-09-13T11:20:51Z</dcterms:modified>
</cp:coreProperties>
</file>