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28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15.4</c:v>
                </c:pt>
                <c:pt idx="1">
                  <c:v>12.5</c:v>
                </c:pt>
                <c:pt idx="2">
                  <c:v>8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9D-4E87-8F3C-81C519DAE0D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53365312"/>
        <c:axId val="1553366272"/>
      </c:barChart>
      <c:catAx>
        <c:axId val="155336531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366272"/>
        <c:crosses val="autoZero"/>
        <c:auto val="1"/>
        <c:lblAlgn val="ctr"/>
        <c:lblOffset val="100"/>
        <c:noMultiLvlLbl val="0"/>
      </c:catAx>
      <c:valAx>
        <c:axId val="155336627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36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F03A-E518-51B4-2B0C-A6CC1E98C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45823-4796-0A37-631F-CB2FF6150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B365-5573-6650-DEC8-708B9483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D32C-A623-4CA3-8BB5-BBC2D309F6D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52F06-4B7E-7840-D254-6E6A8357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60BCD-B825-C1AB-233F-DB28829C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E20D-5FE9-4074-935A-093CE2EC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E30D-D379-CC3C-CB39-3BE67A01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0312F-39DF-36D1-0773-072DEA2B1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919E-08EF-AAC8-7A50-EF2DD3BC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D32C-A623-4CA3-8BB5-BBC2D309F6D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8B6D0-6445-20B8-49BC-B88D024D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0762F-248F-3872-E408-66FFBED5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E20D-5FE9-4074-935A-093CE2EC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6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A7BD9-CCF3-CE17-E46D-E56149D59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B96C-56FD-60EA-C3B9-07FFA6DC6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2D820-204B-B979-EEF9-F12C58FC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D32C-A623-4CA3-8BB5-BBC2D309F6D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BF9B4-C4DA-20AC-C870-E3B46BD4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6A9AD-7097-14DD-A0D6-5F809CD5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E20D-5FE9-4074-935A-093CE2EC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5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3541-5356-35B2-3641-9F3429AB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7EBC-7EA3-2E24-AFE0-6A1C70B9E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B7ABE-D45F-AFE9-15BD-AE8466FE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D32C-A623-4CA3-8BB5-BBC2D309F6D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4D886-B76F-3A1A-8204-962760FB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87DB-CCD5-C48B-9769-FCC63D37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E20D-5FE9-4074-935A-093CE2EC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3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63D8-3145-813A-C3C8-11218615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0E6A4-F24E-3E17-0DE8-79507FE6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2E47B-2475-C91C-31B7-48C38627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D32C-A623-4CA3-8BB5-BBC2D309F6D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45568-76A3-9075-5A61-43A4C643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1F9D4-C96F-0842-B0CD-641DE1CE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E20D-5FE9-4074-935A-093CE2EC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6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EBDE-8DCD-904C-EC26-24B93A15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F8B6E-278C-9E08-2938-A7DEB10A9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6944C-23B0-09C0-9AB8-F92CFED4F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4C303-E8DA-C098-54F2-AEE89DB0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D32C-A623-4CA3-8BB5-BBC2D309F6D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A46D3-0689-8167-6DEA-F36F3358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FF999-9E36-ECF4-A74E-1D482ADC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E20D-5FE9-4074-935A-093CE2EC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4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F1C5-2DED-F28B-E65C-989066B2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E8712-7FED-9916-3E62-F5F6F6540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09554-71B2-B51A-1E2E-BE90644C5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EA632-7250-19EE-C67B-7464301BD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14C69-F725-5B29-EFAB-F7304E108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DA594-F122-7E6C-EE8D-344D6031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D32C-A623-4CA3-8BB5-BBC2D309F6D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895A4-EEC0-137A-15BE-65550675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E85EF-F9F4-2AE7-9D31-58F7929F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E20D-5FE9-4074-935A-093CE2EC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7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D58E-2B7E-96E3-5620-40708A0D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9F821-1EA7-9077-FB22-6F5413AE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D32C-A623-4CA3-8BB5-BBC2D309F6D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01312-32BD-8439-2955-88402103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F5494-EA54-932C-2EA0-B08F6F3C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E20D-5FE9-4074-935A-093CE2EC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738F8-AB52-EFAA-9782-249114AB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D32C-A623-4CA3-8BB5-BBC2D309F6D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29187-342A-EF22-ECAE-7A28817B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DE1BA-680E-4BB3-A178-CA0F136E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E20D-5FE9-4074-935A-093CE2EC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4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D482-1366-9C32-5B62-2AD95FE9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BC5D-F8D1-F551-059D-7C84BD16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A7BB2-82FA-7B50-A8A7-1552F3F4D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4F06-7E06-17CC-13CB-245DCF51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D32C-A623-4CA3-8BB5-BBC2D309F6D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6D133-193A-C2A4-38FC-5BBFC4FA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05D04-CB3C-9F80-B4F4-77EF9861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E20D-5FE9-4074-935A-093CE2EC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A898-1F3B-F102-48BA-FAB4011F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972AB-4904-D159-3761-A98DB6E53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5D7F1-B644-7269-CED4-6952CC31B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565BF-CA98-5B84-A803-347F41A0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D32C-A623-4CA3-8BB5-BBC2D309F6D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0016B-EA4C-11C4-6CAF-D769D8A7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C1029-3D41-0D9B-8F5F-62523E02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E20D-5FE9-4074-935A-093CE2EC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8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0E908-2169-3A4F-B62E-38C57B47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C6489-460A-589F-4CC0-1EBA60370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6A9F1-E8D6-7DBE-268C-7DAE0AEB5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DAD32C-A623-4CA3-8BB5-BBC2D309F6D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153DF-23F0-BB55-2B69-597AEA9F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6FBC8-2577-56F9-6018-AA8D5615B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4E20D-5FE9-4074-935A-093CE2EC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4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CC2A8EE-3601-2620-16E0-8863AC6AB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29597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3151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US">
            <a:extLst>
              <a:ext uri="{FF2B5EF4-FFF2-40B4-BE49-F238E27FC236}">
                <a16:creationId xmlns:a16="http://schemas.microsoft.com/office/drawing/2014/main" id="{5C611543-387F-8671-43AE-691B6DBBBC2C}"/>
              </a:ext>
            </a:extLst>
          </p:cNvPr>
          <p:cNvSpPr/>
          <p:nvPr/>
        </p:nvSpPr>
        <p:spPr>
          <a:xfrm>
            <a:off x="2001327" y="655608"/>
            <a:ext cx="6590581" cy="707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7.21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3B6A5-8A1C-BA29-7F8B-971A5D58D6BE}"/>
              </a:ext>
            </a:extLst>
          </p:cNvPr>
          <p:cNvSpPr txBox="1"/>
          <p:nvPr/>
        </p:nvSpPr>
        <p:spPr>
          <a:xfrm>
            <a:off x="923027" y="824625"/>
            <a:ext cx="6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USA</a:t>
            </a:r>
          </a:p>
        </p:txBody>
      </p:sp>
      <p:sp>
        <p:nvSpPr>
          <p:cNvPr id="4" name="!!UK">
            <a:extLst>
              <a:ext uri="{FF2B5EF4-FFF2-40B4-BE49-F238E27FC236}">
                <a16:creationId xmlns:a16="http://schemas.microsoft.com/office/drawing/2014/main" id="{CB6AE748-24E7-0879-E284-F37F8469F72B}"/>
              </a:ext>
            </a:extLst>
          </p:cNvPr>
          <p:cNvSpPr/>
          <p:nvPr/>
        </p:nvSpPr>
        <p:spPr>
          <a:xfrm>
            <a:off x="2001327" y="1696529"/>
            <a:ext cx="5202936" cy="707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5.69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7C456-7341-2DD1-FD27-BCC268ED7AEE}"/>
              </a:ext>
            </a:extLst>
          </p:cNvPr>
          <p:cNvSpPr txBox="1"/>
          <p:nvPr/>
        </p:nvSpPr>
        <p:spPr>
          <a:xfrm>
            <a:off x="923027" y="186554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UK</a:t>
            </a:r>
          </a:p>
        </p:txBody>
      </p:sp>
      <p:sp>
        <p:nvSpPr>
          <p:cNvPr id="6" name="!!GER">
            <a:extLst>
              <a:ext uri="{FF2B5EF4-FFF2-40B4-BE49-F238E27FC236}">
                <a16:creationId xmlns:a16="http://schemas.microsoft.com/office/drawing/2014/main" id="{14610F78-5078-8606-B32F-73D0FF8C7494}"/>
              </a:ext>
            </a:extLst>
          </p:cNvPr>
          <p:cNvSpPr/>
          <p:nvPr/>
        </p:nvSpPr>
        <p:spPr>
          <a:xfrm>
            <a:off x="2001327" y="2737450"/>
            <a:ext cx="4407408" cy="707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4.82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E6B85-983F-783B-4925-D3B2948FA763}"/>
              </a:ext>
            </a:extLst>
          </p:cNvPr>
          <p:cNvSpPr txBox="1"/>
          <p:nvPr/>
        </p:nvSpPr>
        <p:spPr>
          <a:xfrm>
            <a:off x="707369" y="2906467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Germany</a:t>
            </a:r>
          </a:p>
        </p:txBody>
      </p:sp>
      <p:sp>
        <p:nvSpPr>
          <p:cNvPr id="8" name="!!FRN">
            <a:extLst>
              <a:ext uri="{FF2B5EF4-FFF2-40B4-BE49-F238E27FC236}">
                <a16:creationId xmlns:a16="http://schemas.microsoft.com/office/drawing/2014/main" id="{F90F1049-75CE-DF41-A1C1-5662A0B4FC6D}"/>
              </a:ext>
            </a:extLst>
          </p:cNvPr>
          <p:cNvSpPr/>
          <p:nvPr/>
        </p:nvSpPr>
        <p:spPr>
          <a:xfrm>
            <a:off x="2001327" y="3915757"/>
            <a:ext cx="2478024" cy="707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2.71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FE7EF-F88D-16CD-AE82-E0D6EE847C75}"/>
              </a:ext>
            </a:extLst>
          </p:cNvPr>
          <p:cNvSpPr txBox="1"/>
          <p:nvPr/>
        </p:nvSpPr>
        <p:spPr>
          <a:xfrm>
            <a:off x="871271" y="4084774"/>
            <a:ext cx="86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France</a:t>
            </a:r>
          </a:p>
        </p:txBody>
      </p:sp>
      <p:sp>
        <p:nvSpPr>
          <p:cNvPr id="10" name="!!IND">
            <a:extLst>
              <a:ext uri="{FF2B5EF4-FFF2-40B4-BE49-F238E27FC236}">
                <a16:creationId xmlns:a16="http://schemas.microsoft.com/office/drawing/2014/main" id="{4907A5EB-E530-9970-1DBD-67F22A2581D6}"/>
              </a:ext>
            </a:extLst>
          </p:cNvPr>
          <p:cNvSpPr/>
          <p:nvPr/>
        </p:nvSpPr>
        <p:spPr>
          <a:xfrm>
            <a:off x="2001327" y="5008436"/>
            <a:ext cx="813816" cy="707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0.89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B3049-F6D3-BC33-CF32-7B9D15AC4B87}"/>
              </a:ext>
            </a:extLst>
          </p:cNvPr>
          <p:cNvSpPr txBox="1"/>
          <p:nvPr/>
        </p:nvSpPr>
        <p:spPr>
          <a:xfrm>
            <a:off x="923027" y="517745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India</a:t>
            </a:r>
          </a:p>
        </p:txBody>
      </p:sp>
      <p:sp>
        <p:nvSpPr>
          <p:cNvPr id="12" name="!!ITL">
            <a:extLst>
              <a:ext uri="{FF2B5EF4-FFF2-40B4-BE49-F238E27FC236}">
                <a16:creationId xmlns:a16="http://schemas.microsoft.com/office/drawing/2014/main" id="{4F52AAD8-8243-6724-CF04-5DB5D6357088}"/>
              </a:ext>
            </a:extLst>
          </p:cNvPr>
          <p:cNvSpPr/>
          <p:nvPr/>
        </p:nvSpPr>
        <p:spPr>
          <a:xfrm>
            <a:off x="2001327" y="7141557"/>
            <a:ext cx="2478024" cy="707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53D64-43F7-51D3-0553-1CAA28EA19BA}"/>
              </a:ext>
            </a:extLst>
          </p:cNvPr>
          <p:cNvSpPr txBox="1"/>
          <p:nvPr/>
        </p:nvSpPr>
        <p:spPr>
          <a:xfrm>
            <a:off x="871271" y="7310574"/>
            <a:ext cx="60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Italy</a:t>
            </a:r>
          </a:p>
        </p:txBody>
      </p:sp>
    </p:spTree>
    <p:extLst>
      <p:ext uri="{BB962C8B-B14F-4D97-AF65-F5344CB8AC3E}">
        <p14:creationId xmlns:p14="http://schemas.microsoft.com/office/powerpoint/2010/main" val="1902011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US">
            <a:extLst>
              <a:ext uri="{FF2B5EF4-FFF2-40B4-BE49-F238E27FC236}">
                <a16:creationId xmlns:a16="http://schemas.microsoft.com/office/drawing/2014/main" id="{5C611543-387F-8671-43AE-691B6DBBBC2C}"/>
              </a:ext>
            </a:extLst>
          </p:cNvPr>
          <p:cNvSpPr/>
          <p:nvPr/>
        </p:nvSpPr>
        <p:spPr>
          <a:xfrm>
            <a:off x="2001326" y="655608"/>
            <a:ext cx="9326880" cy="707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3B6A5-8A1C-BA29-7F8B-971A5D58D6BE}"/>
              </a:ext>
            </a:extLst>
          </p:cNvPr>
          <p:cNvSpPr txBox="1"/>
          <p:nvPr/>
        </p:nvSpPr>
        <p:spPr>
          <a:xfrm>
            <a:off x="923027" y="824625"/>
            <a:ext cx="6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USA</a:t>
            </a:r>
          </a:p>
        </p:txBody>
      </p:sp>
      <p:sp>
        <p:nvSpPr>
          <p:cNvPr id="4" name="!!UK">
            <a:extLst>
              <a:ext uri="{FF2B5EF4-FFF2-40B4-BE49-F238E27FC236}">
                <a16:creationId xmlns:a16="http://schemas.microsoft.com/office/drawing/2014/main" id="{CB6AE748-24E7-0879-E284-F37F8469F72B}"/>
              </a:ext>
            </a:extLst>
          </p:cNvPr>
          <p:cNvSpPr/>
          <p:nvPr/>
        </p:nvSpPr>
        <p:spPr>
          <a:xfrm>
            <a:off x="2001327" y="1696529"/>
            <a:ext cx="7781544" cy="707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8.51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7C456-7341-2DD1-FD27-BCC268ED7AEE}"/>
              </a:ext>
            </a:extLst>
          </p:cNvPr>
          <p:cNvSpPr txBox="1"/>
          <p:nvPr/>
        </p:nvSpPr>
        <p:spPr>
          <a:xfrm>
            <a:off x="923027" y="186554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UK</a:t>
            </a:r>
          </a:p>
        </p:txBody>
      </p:sp>
      <p:sp>
        <p:nvSpPr>
          <p:cNvPr id="6" name="!!GER">
            <a:extLst>
              <a:ext uri="{FF2B5EF4-FFF2-40B4-BE49-F238E27FC236}">
                <a16:creationId xmlns:a16="http://schemas.microsoft.com/office/drawing/2014/main" id="{14610F78-5078-8606-B32F-73D0FF8C7494}"/>
              </a:ext>
            </a:extLst>
          </p:cNvPr>
          <p:cNvSpPr/>
          <p:nvPr/>
        </p:nvSpPr>
        <p:spPr>
          <a:xfrm>
            <a:off x="2001327" y="2737450"/>
            <a:ext cx="4754880" cy="707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E6B85-983F-783B-4925-D3B2948FA763}"/>
              </a:ext>
            </a:extLst>
          </p:cNvPr>
          <p:cNvSpPr txBox="1"/>
          <p:nvPr/>
        </p:nvSpPr>
        <p:spPr>
          <a:xfrm>
            <a:off x="707369" y="2906467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Germany</a:t>
            </a:r>
          </a:p>
        </p:txBody>
      </p:sp>
      <p:sp>
        <p:nvSpPr>
          <p:cNvPr id="8" name="!!ITL">
            <a:extLst>
              <a:ext uri="{FF2B5EF4-FFF2-40B4-BE49-F238E27FC236}">
                <a16:creationId xmlns:a16="http://schemas.microsoft.com/office/drawing/2014/main" id="{F90F1049-75CE-DF41-A1C1-5662A0B4FC6D}"/>
              </a:ext>
            </a:extLst>
          </p:cNvPr>
          <p:cNvSpPr/>
          <p:nvPr/>
        </p:nvSpPr>
        <p:spPr>
          <a:xfrm>
            <a:off x="2001327" y="3915757"/>
            <a:ext cx="3557016" cy="707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3.89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FE7EF-F88D-16CD-AE82-E0D6EE847C75}"/>
              </a:ext>
            </a:extLst>
          </p:cNvPr>
          <p:cNvSpPr txBox="1"/>
          <p:nvPr/>
        </p:nvSpPr>
        <p:spPr>
          <a:xfrm>
            <a:off x="871271" y="4084774"/>
            <a:ext cx="60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Italy</a:t>
            </a:r>
          </a:p>
        </p:txBody>
      </p:sp>
      <p:sp>
        <p:nvSpPr>
          <p:cNvPr id="10" name="!!IND">
            <a:extLst>
              <a:ext uri="{FF2B5EF4-FFF2-40B4-BE49-F238E27FC236}">
                <a16:creationId xmlns:a16="http://schemas.microsoft.com/office/drawing/2014/main" id="{4907A5EB-E530-9970-1DBD-67F22A2581D6}"/>
              </a:ext>
            </a:extLst>
          </p:cNvPr>
          <p:cNvSpPr/>
          <p:nvPr/>
        </p:nvSpPr>
        <p:spPr>
          <a:xfrm>
            <a:off x="2001327" y="5008436"/>
            <a:ext cx="1097280" cy="707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B3049-F6D3-BC33-CF32-7B9D15AC4B87}"/>
              </a:ext>
            </a:extLst>
          </p:cNvPr>
          <p:cNvSpPr txBox="1"/>
          <p:nvPr/>
        </p:nvSpPr>
        <p:spPr>
          <a:xfrm>
            <a:off x="923027" y="517745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India</a:t>
            </a:r>
          </a:p>
        </p:txBody>
      </p:sp>
      <p:sp>
        <p:nvSpPr>
          <p:cNvPr id="12" name="!!FRN">
            <a:extLst>
              <a:ext uri="{FF2B5EF4-FFF2-40B4-BE49-F238E27FC236}">
                <a16:creationId xmlns:a16="http://schemas.microsoft.com/office/drawing/2014/main" id="{02911AAE-AD73-ACFD-3388-006533F4F048}"/>
              </a:ext>
            </a:extLst>
          </p:cNvPr>
          <p:cNvSpPr/>
          <p:nvPr/>
        </p:nvSpPr>
        <p:spPr>
          <a:xfrm>
            <a:off x="2001327" y="7094756"/>
            <a:ext cx="3557016" cy="707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11E46D-5AAD-777A-1CE3-D00A232237D9}"/>
              </a:ext>
            </a:extLst>
          </p:cNvPr>
          <p:cNvSpPr txBox="1"/>
          <p:nvPr/>
        </p:nvSpPr>
        <p:spPr>
          <a:xfrm>
            <a:off x="871271" y="7263773"/>
            <a:ext cx="81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73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Nalla, Sandeep</dc:creator>
  <cp:lastModifiedBy>Nalla, Sandeep</cp:lastModifiedBy>
  <cp:revision>5</cp:revision>
  <dcterms:created xsi:type="dcterms:W3CDTF">2024-08-11T16:06:58Z</dcterms:created>
  <dcterms:modified xsi:type="dcterms:W3CDTF">2024-08-11T16:34:29Z</dcterms:modified>
</cp:coreProperties>
</file>