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Track 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829" y="4478036"/>
            <a:ext cx="6003470" cy="1512472"/>
          </a:xfrm>
        </p:spPr>
        <p:txBody>
          <a:bodyPr>
            <a:normAutofit/>
          </a:bodyPr>
          <a:lstStyle/>
          <a:p>
            <a:r>
              <a:rPr lang="en-US" sz="2000" dirty="0"/>
              <a:t>Modern Application development- 1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CE10-D831-4C0E-B525-4AA3C75D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51BC-D975-417E-A33B-85CE0F65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016" y="2496299"/>
            <a:ext cx="9277894" cy="3264685"/>
          </a:xfrm>
        </p:spPr>
        <p:txBody>
          <a:bodyPr/>
          <a:lstStyle/>
          <a:p>
            <a:r>
              <a:rPr lang="en-US" dirty="0"/>
              <a:t>Sandeep, Nalla</a:t>
            </a:r>
          </a:p>
          <a:p>
            <a:r>
              <a:rPr lang="en-US" dirty="0"/>
              <a:t>Software Engineer</a:t>
            </a:r>
          </a:p>
          <a:p>
            <a:r>
              <a:rPr lang="en-US" dirty="0"/>
              <a:t>FTD India Private Limited</a:t>
            </a:r>
          </a:p>
          <a:p>
            <a:r>
              <a:rPr lang="en-US" dirty="0"/>
              <a:t>Hyderabad</a:t>
            </a:r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5F56731-1987-4288-818F-FB8B337E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63" y="2496299"/>
            <a:ext cx="2132542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63EA-9C7D-4510-A012-F7722D2E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6B32-3631-4D30-8B25-A8F75BB3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UI &amp; API functionality</a:t>
            </a:r>
          </a:p>
          <a:p>
            <a:r>
              <a:rPr lang="en-US" sz="2400" dirty="0"/>
              <a:t>Tracking Dashboard</a:t>
            </a:r>
          </a:p>
          <a:p>
            <a:r>
              <a:rPr lang="en-US" sz="2400" dirty="0"/>
              <a:t>Aesthetics</a:t>
            </a:r>
          </a:p>
          <a:p>
            <a:r>
              <a:rPr lang="en-US" sz="24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7214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B008-0CC5-4EA8-8850-A9F890F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270D-BC0A-4119-B843-8406D175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CRUD operations on Trackers</a:t>
            </a:r>
          </a:p>
          <a:p>
            <a:r>
              <a:rPr lang="en-US" sz="2400" dirty="0"/>
              <a:t>CRUD operations on Log</a:t>
            </a:r>
          </a:p>
          <a:p>
            <a:r>
              <a:rPr lang="en-US" sz="2400" dirty="0"/>
              <a:t>Tracking Dashboard – </a:t>
            </a:r>
            <a:r>
              <a:rPr lang="en-US" sz="2400" dirty="0" err="1"/>
              <a:t>Plotly</a:t>
            </a:r>
            <a:r>
              <a:rPr lang="en-US" sz="2400" dirty="0"/>
              <a:t> JS library</a:t>
            </a:r>
          </a:p>
          <a:p>
            <a:r>
              <a:rPr lang="en-US" sz="2400" dirty="0"/>
              <a:t>Login feature</a:t>
            </a:r>
          </a:p>
        </p:txBody>
      </p:sp>
    </p:spTree>
    <p:extLst>
      <p:ext uri="{BB962C8B-B14F-4D97-AF65-F5344CB8AC3E}">
        <p14:creationId xmlns:p14="http://schemas.microsoft.com/office/powerpoint/2010/main" val="6501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C79D-ACF4-42EF-82AB-FA628AA4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BD8C-B741-4914-9022-35A94497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Dashboard</a:t>
            </a:r>
          </a:p>
          <a:p>
            <a:r>
              <a:rPr lang="en-US" sz="2400" dirty="0"/>
              <a:t>Register feature</a:t>
            </a:r>
          </a:p>
        </p:txBody>
      </p:sp>
    </p:spTree>
    <p:extLst>
      <p:ext uri="{BB962C8B-B14F-4D97-AF65-F5344CB8AC3E}">
        <p14:creationId xmlns:p14="http://schemas.microsoft.com/office/powerpoint/2010/main" val="1334656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{9F8A05D5-A932-41EC-96B0-F21F8BBEC0EE}tf11437505_win32</Template>
  <TotalTime>26</TotalTime>
  <Words>52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Track Self</vt:lpstr>
      <vt:lpstr>About me</vt:lpstr>
      <vt:lpstr>Approach</vt:lpstr>
      <vt:lpstr>Key functionalities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Track</dc:title>
  <dc:creator>Nalla, Sandeep</dc:creator>
  <cp:lastModifiedBy>Nalla, Sandeep</cp:lastModifiedBy>
  <cp:revision>9</cp:revision>
  <dcterms:created xsi:type="dcterms:W3CDTF">2022-03-21T18:08:45Z</dcterms:created>
  <dcterms:modified xsi:type="dcterms:W3CDTF">2022-03-21T18:34:50Z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