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46B6-D87C-8D50-E8B7-4EBF23A93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5B706-C0A7-555C-0C40-E38E60279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DB493-97B9-BACB-DC6C-D489221A9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2D27-438E-4CED-84A5-C8B1A627A85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709D-4580-0862-BA0E-51868EAE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A5F4A-6BA5-0E8A-7C99-E87A7EF1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6C07-9399-4987-A96B-40DD08417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75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0D8F-59E9-47D1-8D67-868D394C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9E24B-238A-6596-5279-DED87CEB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AB48B-B5D2-76F4-3DD7-BB2D7CEC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2D27-438E-4CED-84A5-C8B1A627A85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085A8-00F6-1405-F727-A36B0857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D361C-E1C3-C00D-2D88-27AB451A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6C07-9399-4987-A96B-40DD08417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15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4F172-59DA-F481-7DC8-BD28E4F6B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85723-903F-2F9C-2CC4-C883D995C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689C3-E9E6-DFB7-B001-9EDC30F4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2D27-438E-4CED-84A5-C8B1A627A85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4C189-5C70-31BC-C388-3BABD24C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C28B-EFC9-4175-58BD-385DA256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6C07-9399-4987-A96B-40DD08417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68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C68A-71FD-C2F2-276A-849B2ABF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995D-EE90-94C4-8D9D-96DFAB499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17C18-70C9-99D8-07C9-35111AA6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2D27-438E-4CED-84A5-C8B1A627A85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3C454-67AE-AEC9-A340-2C8D9776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18866-AB0D-BF0C-A6C7-4560D21A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6C07-9399-4987-A96B-40DD08417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0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9797-23FE-4827-FA29-4C10BFD1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F97C9-A2D7-A422-FC76-FB3A4EA45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C8F9-E155-2285-74FF-B7E0883C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2D27-438E-4CED-84A5-C8B1A627A85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CA698-42E5-94C5-FD5C-F2F4F624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EAFC6-1A47-36FE-0C71-0235D527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6C07-9399-4987-A96B-40DD08417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76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7523-E5CE-F24F-56A6-DF95B6C7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85CC-D1AD-194B-55ED-F3ED5F6B9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9D9F9-3AF4-490D-A8DA-09493D334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E31FB-1C2B-4482-39A6-9E89F516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2D27-438E-4CED-84A5-C8B1A627A85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5C65F-8730-19E1-FEA1-8100474A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32B8-333E-EC1B-3414-31B40EF0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6C07-9399-4987-A96B-40DD08417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45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18DC-3373-E6C7-E240-6F8B60FE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73F20-ACAE-571B-91C5-66B699C4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46376-C013-6E6C-9478-F4B8732D3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EFAF7-6877-2200-2319-17E8C496E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AF67F-7738-4FF5-C770-DCA951694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22065-EC15-391B-3403-9EDD2C5A2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2D27-438E-4CED-84A5-C8B1A627A85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88005-32A2-058C-E46F-30B66AC9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DA22A-C33E-87D4-A33B-97BC11E0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6C07-9399-4987-A96B-40DD08417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897F8-D2AA-9D97-8F3E-89C334B6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610B8D-8319-06DC-D212-D86C58CC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2D27-438E-4CED-84A5-C8B1A627A85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06753-EF7C-E1B3-DF8D-3E200BD1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4A536-7D10-EF6C-7208-0FD016F1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6C07-9399-4987-A96B-40DD08417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9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9F2D3-4F35-5D8F-446C-F637BCFF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2D27-438E-4CED-84A5-C8B1A627A85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423B69-0B70-E93E-B815-3A1D6E60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97143-3CF0-69E6-96AD-E4FE7672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6C07-9399-4987-A96B-40DD08417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52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0E3F-64B7-2E3B-0257-4E4CD7F0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1202B-D3DF-2EAE-E5F0-E64668382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48ECC-0969-2131-6C76-E77B805F6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61B18-D45D-AF2F-7FA6-BC0A345A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2D27-438E-4CED-84A5-C8B1A627A85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F892-C2A8-13CA-AF9F-5701F7F3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BBF88-24EE-D34E-340A-FC07A106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6C07-9399-4987-A96B-40DD08417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20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E6C9-E0CF-B506-2AD6-D8187865F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09069-025A-86C2-B97C-A5278FFD4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20235-008D-9DF9-FC48-EE43C1907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73750-019E-1153-8BCE-C9FF0D9E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42D27-438E-4CED-84A5-C8B1A627A85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F6DD5-84F6-33DD-3B54-765315AA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CF264-CBB4-DEA6-2FE1-3FFAB5DE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6C07-9399-4987-A96B-40DD08417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46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35F65D-985E-B518-8093-4DDBA31B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4F2A2-539F-2A84-1DC7-344EC207A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A4ACF-7389-85B4-E85C-1D7B14904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42D27-438E-4CED-84A5-C8B1A627A857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A3EC6-8B31-5A94-A5B6-22E0DDD6F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0F16-2B89-6CDD-F846-33E9FE62E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6C07-9399-4987-A96B-40DD084175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68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0F1F06-A3E3-43B7-3C90-62C54BAA2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9" y="1066801"/>
            <a:ext cx="10287000" cy="568234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D88C4A-FF79-D529-F680-AC9244FF0B04}"/>
              </a:ext>
            </a:extLst>
          </p:cNvPr>
          <p:cNvSpPr txBox="1">
            <a:spLocks/>
          </p:cNvSpPr>
          <p:nvPr/>
        </p:nvSpPr>
        <p:spPr>
          <a:xfrm>
            <a:off x="370114" y="394831"/>
            <a:ext cx="2525486" cy="573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1)Select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03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64F6F-63D7-6C1F-2976-D0F02716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674" y="402772"/>
            <a:ext cx="2581956" cy="762000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IN" dirty="0"/>
              <a:t>here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E6214F-B6CD-ACFB-50C3-C3172CA82B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29" y="164646"/>
            <a:ext cx="7719559" cy="290648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BB4D6-2C40-9C9B-ADAC-6BE49DDA8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8857" y="3592286"/>
            <a:ext cx="3080657" cy="823912"/>
          </a:xfrm>
        </p:spPr>
        <p:txBody>
          <a:bodyPr>
            <a:normAutofit/>
          </a:bodyPr>
          <a:lstStyle/>
          <a:p>
            <a:r>
              <a:rPr lang="en-US" dirty="0"/>
              <a:t>Order by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91417D8-DB31-2C76-7744-1DD5E2960D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29" y="3655873"/>
            <a:ext cx="7719559" cy="3037166"/>
          </a:xfrm>
        </p:spPr>
      </p:pic>
    </p:spTree>
    <p:extLst>
      <p:ext uri="{BB962C8B-B14F-4D97-AF65-F5344CB8AC3E}">
        <p14:creationId xmlns:p14="http://schemas.microsoft.com/office/powerpoint/2010/main" val="291109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1ADDB-FEDC-D193-6BFF-1429345FC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789" y="178934"/>
            <a:ext cx="1838098" cy="823912"/>
          </a:xfrm>
        </p:spPr>
        <p:txBody>
          <a:bodyPr/>
          <a:lstStyle/>
          <a:p>
            <a:r>
              <a:rPr lang="en-US" dirty="0"/>
              <a:t>Group By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6022F5-27A9-070F-DAD8-2C0CB0B44B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372" y="190921"/>
            <a:ext cx="8261804" cy="305302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2D78C-5C25-049B-D393-04380E82E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8787" y="3727677"/>
            <a:ext cx="2534783" cy="823912"/>
          </a:xfrm>
        </p:spPr>
        <p:txBody>
          <a:bodyPr/>
          <a:lstStyle/>
          <a:p>
            <a:r>
              <a:rPr lang="en-US" dirty="0"/>
              <a:t>Pattern Matching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C54D031-94F7-4A0A-0920-9E296085E0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44" y="3505200"/>
            <a:ext cx="8392432" cy="3254829"/>
          </a:xfrm>
        </p:spPr>
      </p:pic>
    </p:spTree>
    <p:extLst>
      <p:ext uri="{BB962C8B-B14F-4D97-AF65-F5344CB8AC3E}">
        <p14:creationId xmlns:p14="http://schemas.microsoft.com/office/powerpoint/2010/main" val="29705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EC93EB-0547-E235-556B-2BB46EA1DB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5" y="431016"/>
            <a:ext cx="5584373" cy="312543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6AC84B4-6C7C-34D8-D6C9-DB4631AEFF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88066"/>
            <a:ext cx="6167943" cy="231436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555704-552F-CBD8-547C-F4E6D4821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56" y="3556449"/>
            <a:ext cx="9597245" cy="28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4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58F14-B191-38C7-A99E-1BCCD96F9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56381"/>
            <a:ext cx="3222171" cy="823912"/>
          </a:xfrm>
        </p:spPr>
        <p:txBody>
          <a:bodyPr/>
          <a:lstStyle/>
          <a:p>
            <a:r>
              <a:rPr lang="en-US" dirty="0"/>
              <a:t>Joins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C90D103-7A2E-C776-78D2-3DB0A97490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6656"/>
            <a:ext cx="6096000" cy="4310743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8B5CF2B-421D-F3C7-40EA-C8879DBECF3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13" y="2177144"/>
            <a:ext cx="5399087" cy="3864428"/>
          </a:xfrm>
        </p:spPr>
      </p:pic>
    </p:spTree>
    <p:extLst>
      <p:ext uri="{BB962C8B-B14F-4D97-AF65-F5344CB8AC3E}">
        <p14:creationId xmlns:p14="http://schemas.microsoft.com/office/powerpoint/2010/main" val="172283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4DCF8D-9DDA-3D54-C3A6-0D3C0AFC53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08315"/>
            <a:ext cx="9100457" cy="4968648"/>
          </a:xfrm>
        </p:spPr>
      </p:pic>
    </p:spTree>
    <p:extLst>
      <p:ext uri="{BB962C8B-B14F-4D97-AF65-F5344CB8AC3E}">
        <p14:creationId xmlns:p14="http://schemas.microsoft.com/office/powerpoint/2010/main" val="381111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CE85-7CDF-CFF9-ECC8-4CB1AEEF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B30991-F761-BF46-E9D1-37B6B1C30B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1829"/>
            <a:ext cx="5105400" cy="365759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19FB667-F35A-39EB-FF35-000DB4BDEF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79696"/>
            <a:ext cx="5181600" cy="3657599"/>
          </a:xfrm>
        </p:spPr>
      </p:pic>
    </p:spTree>
    <p:extLst>
      <p:ext uri="{BB962C8B-B14F-4D97-AF65-F5344CB8AC3E}">
        <p14:creationId xmlns:p14="http://schemas.microsoft.com/office/powerpoint/2010/main" val="57328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 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 Hari Babu</dc:creator>
  <cp:lastModifiedBy>N Hari Babu</cp:lastModifiedBy>
  <cp:revision>1</cp:revision>
  <dcterms:created xsi:type="dcterms:W3CDTF">2025-04-10T16:05:41Z</dcterms:created>
  <dcterms:modified xsi:type="dcterms:W3CDTF">2025-04-10T16:29:29Z</dcterms:modified>
</cp:coreProperties>
</file>