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EEE7-67EA-0F37-B915-98E3ADBD3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F23A2-4C5A-07F0-0A5C-D9FEF5AC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7941-75AD-A6A7-C79B-A2D7C190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F1E7-69C1-FA9E-A192-30B8D24F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C2DC-38DA-54B7-6420-FDB2FCF4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950B-47ED-D509-067A-24FB1CA0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7CEB3-692C-E06B-1AEB-102EDB78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DB02-7196-4BFA-F5E9-4C2E55CB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D188-D244-B38A-E065-848BCA4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8E54-7789-6CCA-39DB-7ED5A23C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7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F77FF-F7ED-B293-BE7A-7D147992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A622-7D0A-C062-F597-DF164EB3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499C-180E-75E2-9151-EC5F5819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27F2-157E-4D93-E264-D7D81EEB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0252-48A2-2CB5-BF7F-69231965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AD48-03BD-8092-FF76-4474133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DDAE-1544-69C1-701F-9F4B3773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1956-6B7F-146B-18DE-7DE51CFC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F214-6868-038F-CD4E-24335413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4AB9-860E-AC5C-C03E-C064E9F6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13F8-B300-CBCA-CF4E-5051528E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1112-38FC-1F9F-6FDA-25D65AF6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220B-FCD6-343F-1F32-B88CE34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ABFE-FB18-FAC6-A65D-68BD6B3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CB54-7DCE-4265-42DE-E26728C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8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C78C-FCBE-F297-F110-95AC5C60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386D-D24D-05C8-EB74-3B6058F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0CFB8-1ABA-06B9-E61E-709F1730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E6D92-65C9-F553-E2E9-EB3D1A93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8BBA-23B1-F1CD-C6D3-97A085AD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4030F-2CA9-6105-E733-DC9FF9DD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9FB7-E564-277B-3AA7-135FD06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7494-7B67-DEA3-B826-E1B0C8BC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90CD1-62E5-351C-9EFE-7323A00C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67E3-B323-3BE6-59E4-93032D6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3A3A-F759-6F7C-7935-26D329176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F20D-7FB7-F334-EE22-80B4BFAA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A1CC-A926-5BA0-5E3F-717AE23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7D69-4FFB-916A-119F-B7F4F40B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C36-26A9-CAAC-B159-B57925A5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37046-E472-5E1D-F4F2-196FBA45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76412-37D5-4A97-0ECD-A61057A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5786-C4C6-D65E-E0C8-71087A3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1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778E3-12D4-EB7B-0D59-AE51433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53B34-9B8D-803D-4011-D8B49AAE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F3FD-B15E-405D-3273-5E2F181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08E2-2F04-E70E-4FD6-81447EF9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20BB-F433-6142-F5A6-74FDDC72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9113-BF96-8F17-55E1-BD58753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DD1D-5E9A-0FA0-8D03-FCC5CA43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C947-C8EF-69A1-B406-9F714B29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E524-A88D-D5BF-C3EF-4BA9231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1D38-746E-A3FA-E8F5-0805E2D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9855-BEE0-9CA3-F123-429D6107B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F29C-403C-F96B-1512-4F5205B7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5FF5-1874-7EE8-7688-9939338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C9A4-572C-AF67-21DC-9F081C52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04A9-0A25-02CD-9692-407D3A7D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3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7AC14-99E3-105C-FE66-AC48E368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F9E0-489A-9BEC-9897-CC0C8071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285A-B9C3-2A23-165E-1E75F5961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F925-EB98-4679-BE2A-305590E77FB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DE3D-9885-80B9-0916-1DDAC061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F611-D66F-48F8-7672-30D9130B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0735-84D9-40C5-8139-3270F394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3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700-AB18-477E-E152-1775E452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7" y="1904999"/>
            <a:ext cx="8621486" cy="262345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  <a:ea typeface="Lato" panose="020F0502020204030204" pitchFamily="34" charset="0"/>
                <a:cs typeface="Lato" panose="020F0502020204030204" pitchFamily="34" charset="0"/>
              </a:rPr>
              <a:t>RETAIL 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308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58119-B82D-5B70-8696-8AD8E6B74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78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48F56-5400-6E99-BC48-413C553D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97971"/>
            <a:ext cx="5965372" cy="66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089D1-579F-6DD1-C2EC-DF7C03F8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372365"/>
            <a:ext cx="10326541" cy="3252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DCB1D-3473-676A-F7C1-34B678F4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" y="3766457"/>
            <a:ext cx="11660227" cy="22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8FB64-699E-90D3-7D54-A04CF5C6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9" y="620486"/>
            <a:ext cx="11817257" cy="60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A0F2B-ACCF-964A-B532-09F6D4BD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74172"/>
            <a:ext cx="10363200" cy="2144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D3C7A-684A-DEBD-CC4C-61757405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536373"/>
            <a:ext cx="10591798" cy="40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B86AF-E8AF-6B36-EB80-87D4BE036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" y="187367"/>
            <a:ext cx="5455329" cy="3089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8A61D-B8AA-2809-73B6-EAEF5446D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3581399"/>
            <a:ext cx="11941629" cy="3089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0545C-93B5-65A8-CBCC-E5B78F8CC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730"/>
            <a:ext cx="5455329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4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RETAIL SALES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Hari Babu</dc:creator>
  <cp:lastModifiedBy>N Hari Babu</cp:lastModifiedBy>
  <cp:revision>1</cp:revision>
  <dcterms:created xsi:type="dcterms:W3CDTF">2025-07-20T11:05:39Z</dcterms:created>
  <dcterms:modified xsi:type="dcterms:W3CDTF">2025-07-20T11:22:01Z</dcterms:modified>
</cp:coreProperties>
</file>