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12445-8113-4845-432C-BB0199A9A1A2}" v="845" dt="2022-07-29T10:27:09.649"/>
    <p1510:client id="{7ADA8A39-EDB5-D634-C2DA-F469042869A6}" v="157" dt="2022-07-29T10:39:52.920"/>
    <p1510:client id="{D7A399D6-2929-7F1C-A23D-19FE078E39BE}" v="12" dt="2022-07-29T10:27:45"/>
    <p1510:client id="{F3B317B6-E8C3-F1AA-14DC-8C3F5AC83208}" v="253" dt="2022-07-29T11:43:51.047"/>
    <p1510:client id="{FAF24D43-205E-4D79-EFC9-A57765E06BCA}" v="170" dt="2022-07-28T09:06:55.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eeshkumar Magudeeswaran" userId="S::satheeshkumar.m1@htcinc.com::d9f40288-5d85-4ae7-a131-a360f3ede011" providerId="AD" clId="Web-{D7A399D6-2929-7F1C-A23D-19FE078E39BE}"/>
    <pc:docChg chg="modSld">
      <pc:chgData name="Satheeshkumar Magudeeswaran" userId="S::satheeshkumar.m1@htcinc.com::d9f40288-5d85-4ae7-a131-a360f3ede011" providerId="AD" clId="Web-{D7A399D6-2929-7F1C-A23D-19FE078E39BE}" dt="2022-07-29T10:27:43.562" v="7" actId="20577"/>
      <pc:docMkLst>
        <pc:docMk/>
      </pc:docMkLst>
      <pc:sldChg chg="modSp">
        <pc:chgData name="Satheeshkumar Magudeeswaran" userId="S::satheeshkumar.m1@htcinc.com::d9f40288-5d85-4ae7-a131-a360f3ede011" providerId="AD" clId="Web-{D7A399D6-2929-7F1C-A23D-19FE078E39BE}" dt="2022-07-29T10:27:43.562" v="7" actId="20577"/>
        <pc:sldMkLst>
          <pc:docMk/>
          <pc:sldMk cId="3250138579" sldId="260"/>
        </pc:sldMkLst>
        <pc:spChg chg="mod">
          <ac:chgData name="Satheeshkumar Magudeeswaran" userId="S::satheeshkumar.m1@htcinc.com::d9f40288-5d85-4ae7-a131-a360f3ede011" providerId="AD" clId="Web-{D7A399D6-2929-7F1C-A23D-19FE078E39BE}" dt="2022-07-29T10:27:36.156" v="2" actId="20577"/>
          <ac:spMkLst>
            <pc:docMk/>
            <pc:sldMk cId="3250138579" sldId="260"/>
            <ac:spMk id="2" creationId="{D2F10D24-D1FA-F295-354F-E1952E1A7EC1}"/>
          </ac:spMkLst>
        </pc:spChg>
        <pc:spChg chg="mod">
          <ac:chgData name="Satheeshkumar Magudeeswaran" userId="S::satheeshkumar.m1@htcinc.com::d9f40288-5d85-4ae7-a131-a360f3ede011" providerId="AD" clId="Web-{D7A399D6-2929-7F1C-A23D-19FE078E39BE}" dt="2022-07-29T10:27:43.562" v="7" actId="20577"/>
          <ac:spMkLst>
            <pc:docMk/>
            <pc:sldMk cId="3250138579" sldId="260"/>
            <ac:spMk id="26" creationId="{4DF06732-6733-CA8B-BB30-6B598CE46663}"/>
          </ac:spMkLst>
        </pc:spChg>
      </pc:sldChg>
    </pc:docChg>
  </pc:docChgLst>
  <pc:docChgLst>
    <pc:chgData name="Satheeshkumar Magudeeswaran" userId="S::satheeshkumar.m1@htcinc.com::d9f40288-5d85-4ae7-a131-a360f3ede011" providerId="AD" clId="Web-{FAF24D43-205E-4D79-EFC9-A57765E06BCA}"/>
    <pc:docChg chg="addSld modSld">
      <pc:chgData name="Satheeshkumar Magudeeswaran" userId="S::satheeshkumar.m1@htcinc.com::d9f40288-5d85-4ae7-a131-a360f3ede011" providerId="AD" clId="Web-{FAF24D43-205E-4D79-EFC9-A57765E06BCA}" dt="2022-07-28T09:06:55.776" v="156" actId="1076"/>
      <pc:docMkLst>
        <pc:docMk/>
      </pc:docMkLst>
      <pc:sldChg chg="modSp new">
        <pc:chgData name="Satheeshkumar Magudeeswaran" userId="S::satheeshkumar.m1@htcinc.com::d9f40288-5d85-4ae7-a131-a360f3ede011" providerId="AD" clId="Web-{FAF24D43-205E-4D79-EFC9-A57765E06BCA}" dt="2022-07-28T08:55:38.248" v="104" actId="20577"/>
        <pc:sldMkLst>
          <pc:docMk/>
          <pc:sldMk cId="479952337" sldId="257"/>
        </pc:sldMkLst>
        <pc:spChg chg="mod">
          <ac:chgData name="Satheeshkumar Magudeeswaran" userId="S::satheeshkumar.m1@htcinc.com::d9f40288-5d85-4ae7-a131-a360f3ede011" providerId="AD" clId="Web-{FAF24D43-205E-4D79-EFC9-A57765E06BCA}" dt="2022-07-28T08:52:50.170" v="46" actId="20577"/>
          <ac:spMkLst>
            <pc:docMk/>
            <pc:sldMk cId="479952337" sldId="257"/>
            <ac:spMk id="2" creationId="{4BD5A880-1327-F4DA-2E17-DA0709A3A74F}"/>
          </ac:spMkLst>
        </pc:spChg>
        <pc:spChg chg="mod">
          <ac:chgData name="Satheeshkumar Magudeeswaran" userId="S::satheeshkumar.m1@htcinc.com::d9f40288-5d85-4ae7-a131-a360f3ede011" providerId="AD" clId="Web-{FAF24D43-205E-4D79-EFC9-A57765E06BCA}" dt="2022-07-28T08:55:38.248" v="104" actId="20577"/>
          <ac:spMkLst>
            <pc:docMk/>
            <pc:sldMk cId="479952337" sldId="257"/>
            <ac:spMk id="3" creationId="{0FEBCAFE-3688-FCDC-9236-F9FB89611FE0}"/>
          </ac:spMkLst>
        </pc:spChg>
      </pc:sldChg>
      <pc:sldChg chg="addSp delSp modSp new mod modClrScheme chgLayout">
        <pc:chgData name="Satheeshkumar Magudeeswaran" userId="S::satheeshkumar.m1@htcinc.com::d9f40288-5d85-4ae7-a131-a360f3ede011" providerId="AD" clId="Web-{FAF24D43-205E-4D79-EFC9-A57765E06BCA}" dt="2022-07-28T09:06:55.776" v="156" actId="1076"/>
        <pc:sldMkLst>
          <pc:docMk/>
          <pc:sldMk cId="2752140770" sldId="258"/>
        </pc:sldMkLst>
        <pc:spChg chg="del">
          <ac:chgData name="Satheeshkumar Magudeeswaran" userId="S::satheeshkumar.m1@htcinc.com::d9f40288-5d85-4ae7-a131-a360f3ede011" providerId="AD" clId="Web-{FAF24D43-205E-4D79-EFC9-A57765E06BCA}" dt="2022-07-28T08:59:06.544" v="106"/>
          <ac:spMkLst>
            <pc:docMk/>
            <pc:sldMk cId="2752140770" sldId="258"/>
            <ac:spMk id="2" creationId="{150692E5-A03C-B70D-C5DE-E98075A96ABA}"/>
          </ac:spMkLst>
        </pc:spChg>
        <pc:spChg chg="del">
          <ac:chgData name="Satheeshkumar Magudeeswaran" userId="S::satheeshkumar.m1@htcinc.com::d9f40288-5d85-4ae7-a131-a360f3ede011" providerId="AD" clId="Web-{FAF24D43-205E-4D79-EFC9-A57765E06BCA}" dt="2022-07-28T08:59:06.544" v="106"/>
          <ac:spMkLst>
            <pc:docMk/>
            <pc:sldMk cId="2752140770" sldId="258"/>
            <ac:spMk id="3" creationId="{9E85D5B4-6EB9-9A99-1A37-E573B0066CF6}"/>
          </ac:spMkLst>
        </pc:spChg>
        <pc:spChg chg="add mod">
          <ac:chgData name="Satheeshkumar Magudeeswaran" userId="S::satheeshkumar.m1@htcinc.com::d9f40288-5d85-4ae7-a131-a360f3ede011" providerId="AD" clId="Web-{FAF24D43-205E-4D79-EFC9-A57765E06BCA}" dt="2022-07-28T09:06:55.776" v="156" actId="1076"/>
          <ac:spMkLst>
            <pc:docMk/>
            <pc:sldMk cId="2752140770" sldId="258"/>
            <ac:spMk id="5" creationId="{A1BC35BE-E6FF-FB58-F9CC-AD95DF6A1F6C}"/>
          </ac:spMkLst>
        </pc:spChg>
        <pc:picChg chg="add mod">
          <ac:chgData name="Satheeshkumar Magudeeswaran" userId="S::satheeshkumar.m1@htcinc.com::d9f40288-5d85-4ae7-a131-a360f3ede011" providerId="AD" clId="Web-{FAF24D43-205E-4D79-EFC9-A57765E06BCA}" dt="2022-07-28T09:06:06.511" v="151" actId="14100"/>
          <ac:picMkLst>
            <pc:docMk/>
            <pc:sldMk cId="2752140770" sldId="258"/>
            <ac:picMk id="4" creationId="{9C31F04D-521B-1486-78AE-1F77F968082E}"/>
          </ac:picMkLst>
        </pc:picChg>
      </pc:sldChg>
    </pc:docChg>
  </pc:docChgLst>
  <pc:docChgLst>
    <pc:chgData name="Satheeshkumar Magudeeswaran" userId="S::satheeshkumar.m1@htcinc.com::d9f40288-5d85-4ae7-a131-a360f3ede011" providerId="AD" clId="Web-{5E412445-8113-4845-432C-BB0199A9A1A2}"/>
    <pc:docChg chg="addSld delSld modSld sldOrd">
      <pc:chgData name="Satheeshkumar Magudeeswaran" userId="S::satheeshkumar.m1@htcinc.com::d9f40288-5d85-4ae7-a131-a360f3ede011" providerId="AD" clId="Web-{5E412445-8113-4845-432C-BB0199A9A1A2}" dt="2022-07-29T10:27:09.649" v="561"/>
      <pc:docMkLst>
        <pc:docMk/>
      </pc:docMkLst>
      <pc:sldChg chg="del">
        <pc:chgData name="Satheeshkumar Magudeeswaran" userId="S::satheeshkumar.m1@htcinc.com::d9f40288-5d85-4ae7-a131-a360f3ede011" providerId="AD" clId="Web-{5E412445-8113-4845-432C-BB0199A9A1A2}" dt="2022-07-29T10:01:58.545" v="205"/>
        <pc:sldMkLst>
          <pc:docMk/>
          <pc:sldMk cId="128632686" sldId="256"/>
        </pc:sldMkLst>
      </pc:sldChg>
      <pc:sldChg chg="modSp">
        <pc:chgData name="Satheeshkumar Magudeeswaran" userId="S::satheeshkumar.m1@htcinc.com::d9f40288-5d85-4ae7-a131-a360f3ede011" providerId="AD" clId="Web-{5E412445-8113-4845-432C-BB0199A9A1A2}" dt="2022-07-29T10:03:25.389" v="238" actId="20577"/>
        <pc:sldMkLst>
          <pc:docMk/>
          <pc:sldMk cId="479952337" sldId="257"/>
        </pc:sldMkLst>
        <pc:spChg chg="mod">
          <ac:chgData name="Satheeshkumar Magudeeswaran" userId="S::satheeshkumar.m1@htcinc.com::d9f40288-5d85-4ae7-a131-a360f3ede011" providerId="AD" clId="Web-{5E412445-8113-4845-432C-BB0199A9A1A2}" dt="2022-07-29T10:03:25.389" v="238" actId="20577"/>
          <ac:spMkLst>
            <pc:docMk/>
            <pc:sldMk cId="479952337" sldId="257"/>
            <ac:spMk id="3" creationId="{0FEBCAFE-3688-FCDC-9236-F9FB89611FE0}"/>
          </ac:spMkLst>
        </pc:spChg>
      </pc:sldChg>
      <pc:sldChg chg="modSp">
        <pc:chgData name="Satheeshkumar Magudeeswaran" userId="S::satheeshkumar.m1@htcinc.com::d9f40288-5d85-4ae7-a131-a360f3ede011" providerId="AD" clId="Web-{5E412445-8113-4845-432C-BB0199A9A1A2}" dt="2022-07-29T09:52:40.016" v="33" actId="14100"/>
        <pc:sldMkLst>
          <pc:docMk/>
          <pc:sldMk cId="2752140770" sldId="258"/>
        </pc:sldMkLst>
        <pc:spChg chg="mod">
          <ac:chgData name="Satheeshkumar Magudeeswaran" userId="S::satheeshkumar.m1@htcinc.com::d9f40288-5d85-4ae7-a131-a360f3ede011" providerId="AD" clId="Web-{5E412445-8113-4845-432C-BB0199A9A1A2}" dt="2022-07-29T09:48:30.704" v="32" actId="20577"/>
          <ac:spMkLst>
            <pc:docMk/>
            <pc:sldMk cId="2752140770" sldId="258"/>
            <ac:spMk id="5" creationId="{A1BC35BE-E6FF-FB58-F9CC-AD95DF6A1F6C}"/>
          </ac:spMkLst>
        </pc:spChg>
        <pc:picChg chg="mod">
          <ac:chgData name="Satheeshkumar Magudeeswaran" userId="S::satheeshkumar.m1@htcinc.com::d9f40288-5d85-4ae7-a131-a360f3ede011" providerId="AD" clId="Web-{5E412445-8113-4845-432C-BB0199A9A1A2}" dt="2022-07-29T09:52:40.016" v="33" actId="14100"/>
          <ac:picMkLst>
            <pc:docMk/>
            <pc:sldMk cId="2752140770" sldId="258"/>
            <ac:picMk id="4" creationId="{9C31F04D-521B-1486-78AE-1F77F968082E}"/>
          </ac:picMkLst>
        </pc:picChg>
      </pc:sldChg>
      <pc:sldChg chg="addSp modSp new">
        <pc:chgData name="Satheeshkumar Magudeeswaran" userId="S::satheeshkumar.m1@htcinc.com::d9f40288-5d85-4ae7-a131-a360f3ede011" providerId="AD" clId="Web-{5E412445-8113-4845-432C-BB0199A9A1A2}" dt="2022-07-29T10:16:32.651" v="407" actId="20577"/>
        <pc:sldMkLst>
          <pc:docMk/>
          <pc:sldMk cId="225807947" sldId="259"/>
        </pc:sldMkLst>
        <pc:spChg chg="add mod">
          <ac:chgData name="Satheeshkumar Magudeeswaran" userId="S::satheeshkumar.m1@htcinc.com::d9f40288-5d85-4ae7-a131-a360f3ede011" providerId="AD" clId="Web-{5E412445-8113-4845-432C-BB0199A9A1A2}" dt="2022-07-29T09:58:56.093" v="197" actId="20577"/>
          <ac:spMkLst>
            <pc:docMk/>
            <pc:sldMk cId="225807947" sldId="259"/>
            <ac:spMk id="2" creationId="{61A4D97E-D270-C693-15ED-E2C9BC2E4D06}"/>
          </ac:spMkLst>
        </pc:spChg>
        <pc:spChg chg="add mod">
          <ac:chgData name="Satheeshkumar Magudeeswaran" userId="S::satheeshkumar.m1@htcinc.com::d9f40288-5d85-4ae7-a131-a360f3ede011" providerId="AD" clId="Web-{5E412445-8113-4845-432C-BB0199A9A1A2}" dt="2022-07-29T10:16:32.651" v="407" actId="20577"/>
          <ac:spMkLst>
            <pc:docMk/>
            <pc:sldMk cId="225807947" sldId="259"/>
            <ac:spMk id="3" creationId="{8871CDB0-1E24-C413-658F-716D42C816B7}"/>
          </ac:spMkLst>
        </pc:spChg>
      </pc:sldChg>
      <pc:sldChg chg="addSp delSp modSp new mod setBg">
        <pc:chgData name="Satheeshkumar Magudeeswaran" userId="S::satheeshkumar.m1@htcinc.com::d9f40288-5d85-4ae7-a131-a360f3ede011" providerId="AD" clId="Web-{5E412445-8113-4845-432C-BB0199A9A1A2}" dt="2022-07-29T10:25:33.306" v="560"/>
        <pc:sldMkLst>
          <pc:docMk/>
          <pc:sldMk cId="3250138579" sldId="260"/>
        </pc:sldMkLst>
        <pc:spChg chg="add del mod ord">
          <ac:chgData name="Satheeshkumar Magudeeswaran" userId="S::satheeshkumar.m1@htcinc.com::d9f40288-5d85-4ae7-a131-a360f3ede011" providerId="AD" clId="Web-{5E412445-8113-4845-432C-BB0199A9A1A2}" dt="2022-07-29T10:25:33.306" v="560"/>
          <ac:spMkLst>
            <pc:docMk/>
            <pc:sldMk cId="3250138579" sldId="260"/>
            <ac:spMk id="2" creationId="{D2F10D24-D1FA-F295-354F-E1952E1A7EC1}"/>
          </ac:spMkLst>
        </pc:spChg>
        <pc:spChg chg="add del">
          <ac:chgData name="Satheeshkumar Magudeeswaran" userId="S::satheeshkumar.m1@htcinc.com::d9f40288-5d85-4ae7-a131-a360f3ede011" providerId="AD" clId="Web-{5E412445-8113-4845-432C-BB0199A9A1A2}" dt="2022-07-29T10:17:04.417" v="412"/>
          <ac:spMkLst>
            <pc:docMk/>
            <pc:sldMk cId="3250138579" sldId="260"/>
            <ac:spMk id="3" creationId="{A143A914-296C-A579-C806-9E6E8076C475}"/>
          </ac:spMkLst>
        </pc:spChg>
        <pc:spChg chg="add mod">
          <ac:chgData name="Satheeshkumar Magudeeswaran" userId="S::satheeshkumar.m1@htcinc.com::d9f40288-5d85-4ae7-a131-a360f3ede011" providerId="AD" clId="Web-{5E412445-8113-4845-432C-BB0199A9A1A2}" dt="2022-07-29T10:21:55.103" v="531" actId="20577"/>
          <ac:spMkLst>
            <pc:docMk/>
            <pc:sldMk cId="3250138579" sldId="260"/>
            <ac:spMk id="5" creationId="{0C8CA31F-BF8C-B78A-A877-CBDB0BB2CC7F}"/>
          </ac:spMkLst>
        </pc:spChg>
        <pc:spChg chg="add mod">
          <ac:chgData name="Satheeshkumar Magudeeswaran" userId="S::satheeshkumar.m1@htcinc.com::d9f40288-5d85-4ae7-a131-a360f3ede011" providerId="AD" clId="Web-{5E412445-8113-4845-432C-BB0199A9A1A2}" dt="2022-07-29T10:22:10.056" v="533" actId="14100"/>
          <ac:spMkLst>
            <pc:docMk/>
            <pc:sldMk cId="3250138579" sldId="260"/>
            <ac:spMk id="6" creationId="{3F95FA1A-5272-470E-9569-7E94A098136D}"/>
          </ac:spMkLst>
        </pc:spChg>
        <pc:spChg chg="add del">
          <ac:chgData name="Satheeshkumar Magudeeswaran" userId="S::satheeshkumar.m1@htcinc.com::d9f40288-5d85-4ae7-a131-a360f3ede011" providerId="AD" clId="Web-{5E412445-8113-4845-432C-BB0199A9A1A2}" dt="2022-07-29T10:17:21.917" v="414"/>
          <ac:spMkLst>
            <pc:docMk/>
            <pc:sldMk cId="3250138579" sldId="260"/>
            <ac:spMk id="9" creationId="{0CABCAE3-64FC-4149-819F-2C1812824154}"/>
          </ac:spMkLst>
        </pc:spChg>
        <pc:spChg chg="add del">
          <ac:chgData name="Satheeshkumar Magudeeswaran" userId="S::satheeshkumar.m1@htcinc.com::d9f40288-5d85-4ae7-a131-a360f3ede011" providerId="AD" clId="Web-{5E412445-8113-4845-432C-BB0199A9A1A2}" dt="2022-07-29T10:17:21.917" v="414"/>
          <ac:spMkLst>
            <pc:docMk/>
            <pc:sldMk cId="3250138579" sldId="260"/>
            <ac:spMk id="17" creationId="{3193BA5C-B8F3-4972-BA54-014C48FAFA42}"/>
          </ac:spMkLst>
        </pc:spChg>
        <pc:spChg chg="add del">
          <ac:chgData name="Satheeshkumar Magudeeswaran" userId="S::satheeshkumar.m1@htcinc.com::d9f40288-5d85-4ae7-a131-a360f3ede011" providerId="AD" clId="Web-{5E412445-8113-4845-432C-BB0199A9A1A2}" dt="2022-07-29T10:17:21.917" v="414"/>
          <ac:spMkLst>
            <pc:docMk/>
            <pc:sldMk cId="3250138579" sldId="260"/>
            <ac:spMk id="21" creationId="{05B93327-222A-4DAC-9163-371BF44CDB0C}"/>
          </ac:spMkLst>
        </pc:spChg>
        <pc:spChg chg="add del">
          <ac:chgData name="Satheeshkumar Magudeeswaran" userId="S::satheeshkumar.m1@htcinc.com::d9f40288-5d85-4ae7-a131-a360f3ede011" providerId="AD" clId="Web-{5E412445-8113-4845-432C-BB0199A9A1A2}" dt="2022-07-29T10:17:46.589" v="422"/>
          <ac:spMkLst>
            <pc:docMk/>
            <pc:sldMk cId="3250138579" sldId="260"/>
            <ac:spMk id="25" creationId="{23B9DAF8-7DB4-40CB-85F8-7E02F95C6CA7}"/>
          </ac:spMkLst>
        </pc:spChg>
        <pc:spChg chg="add">
          <ac:chgData name="Satheeshkumar Magudeeswaran" userId="S::satheeshkumar.m1@htcinc.com::d9f40288-5d85-4ae7-a131-a360f3ede011" providerId="AD" clId="Web-{5E412445-8113-4845-432C-BB0199A9A1A2}" dt="2022-07-29T10:24:05.619" v="546"/>
          <ac:spMkLst>
            <pc:docMk/>
            <pc:sldMk cId="3250138579" sldId="260"/>
            <ac:spMk id="26" creationId="{4DF06732-6733-CA8B-BB30-6B598CE46663}"/>
          </ac:spMkLst>
        </pc:spChg>
        <pc:spChg chg="add del">
          <ac:chgData name="Satheeshkumar Magudeeswaran" userId="S::satheeshkumar.m1@htcinc.com::d9f40288-5d85-4ae7-a131-a360f3ede011" providerId="AD" clId="Web-{5E412445-8113-4845-432C-BB0199A9A1A2}" dt="2022-07-29T10:17:21.917" v="414"/>
          <ac:spMkLst>
            <pc:docMk/>
            <pc:sldMk cId="3250138579" sldId="260"/>
            <ac:spMk id="27" creationId="{56388820-A63D-463C-9DBC-060A5ABE33B6}"/>
          </ac:spMkLst>
        </pc:spChg>
        <pc:spChg chg="add del">
          <ac:chgData name="Satheeshkumar Magudeeswaran" userId="S::satheeshkumar.m1@htcinc.com::d9f40288-5d85-4ae7-a131-a360f3ede011" providerId="AD" clId="Web-{5E412445-8113-4845-432C-BB0199A9A1A2}" dt="2022-07-29T10:17:32.354" v="416"/>
          <ac:spMkLst>
            <pc:docMk/>
            <pc:sldMk cId="3250138579" sldId="260"/>
            <ac:spMk id="33" creationId="{1CE580D1-F917-4567-AFB4-99AA9B52ADF0}"/>
          </ac:spMkLst>
        </pc:spChg>
        <pc:spChg chg="add del">
          <ac:chgData name="Satheeshkumar Magudeeswaran" userId="S::satheeshkumar.m1@htcinc.com::d9f40288-5d85-4ae7-a131-a360f3ede011" providerId="AD" clId="Web-{5E412445-8113-4845-432C-BB0199A9A1A2}" dt="2022-07-29T10:17:37.620" v="418"/>
          <ac:spMkLst>
            <pc:docMk/>
            <pc:sldMk cId="3250138579" sldId="260"/>
            <ac:spMk id="40" creationId="{0CABCAE3-64FC-4149-819F-2C1812824154}"/>
          </ac:spMkLst>
        </pc:spChg>
        <pc:spChg chg="add del">
          <ac:chgData name="Satheeshkumar Magudeeswaran" userId="S::satheeshkumar.m1@htcinc.com::d9f40288-5d85-4ae7-a131-a360f3ede011" providerId="AD" clId="Web-{5E412445-8113-4845-432C-BB0199A9A1A2}" dt="2022-07-29T10:17:37.620" v="418"/>
          <ac:spMkLst>
            <pc:docMk/>
            <pc:sldMk cId="3250138579" sldId="260"/>
            <ac:spMk id="44" creationId="{1C2A4B30-77D7-4FFB-8B53-A88BD68CABD2}"/>
          </ac:spMkLst>
        </pc:spChg>
        <pc:spChg chg="add del">
          <ac:chgData name="Satheeshkumar Magudeeswaran" userId="S::satheeshkumar.m1@htcinc.com::d9f40288-5d85-4ae7-a131-a360f3ede011" providerId="AD" clId="Web-{5E412445-8113-4845-432C-BB0199A9A1A2}" dt="2022-07-29T10:17:37.620" v="418"/>
          <ac:spMkLst>
            <pc:docMk/>
            <pc:sldMk cId="3250138579" sldId="260"/>
            <ac:spMk id="46" creationId="{01E4D783-AD45-49E7-B6C7-BBACB8290688}"/>
          </ac:spMkLst>
        </pc:spChg>
        <pc:spChg chg="add del">
          <ac:chgData name="Satheeshkumar Magudeeswaran" userId="S::satheeshkumar.m1@htcinc.com::d9f40288-5d85-4ae7-a131-a360f3ede011" providerId="AD" clId="Web-{5E412445-8113-4845-432C-BB0199A9A1A2}" dt="2022-07-29T10:17:41.573" v="420"/>
          <ac:spMkLst>
            <pc:docMk/>
            <pc:sldMk cId="3250138579" sldId="260"/>
            <ac:spMk id="48" creationId="{0CABCAE3-64FC-4149-819F-2C1812824154}"/>
          </ac:spMkLst>
        </pc:spChg>
        <pc:spChg chg="add del">
          <ac:chgData name="Satheeshkumar Magudeeswaran" userId="S::satheeshkumar.m1@htcinc.com::d9f40288-5d85-4ae7-a131-a360f3ede011" providerId="AD" clId="Web-{5E412445-8113-4845-432C-BB0199A9A1A2}" dt="2022-07-29T10:17:46.589" v="422"/>
          <ac:spMkLst>
            <pc:docMk/>
            <pc:sldMk cId="3250138579" sldId="260"/>
            <ac:spMk id="53" creationId="{0CABCAE3-64FC-4149-819F-2C1812824154}"/>
          </ac:spMkLst>
        </pc:spChg>
        <pc:spChg chg="add del">
          <ac:chgData name="Satheeshkumar Magudeeswaran" userId="S::satheeshkumar.m1@htcinc.com::d9f40288-5d85-4ae7-a131-a360f3ede011" providerId="AD" clId="Web-{5E412445-8113-4845-432C-BB0199A9A1A2}" dt="2022-07-29T10:17:46.589" v="422"/>
          <ac:spMkLst>
            <pc:docMk/>
            <pc:sldMk cId="3250138579" sldId="260"/>
            <ac:spMk id="57" creationId="{1669046F-5838-4C7A-BBE8-A77F40FD9C7F}"/>
          </ac:spMkLst>
        </pc:spChg>
        <pc:spChg chg="add del">
          <ac:chgData name="Satheeshkumar Magudeeswaran" userId="S::satheeshkumar.m1@htcinc.com::d9f40288-5d85-4ae7-a131-a360f3ede011" providerId="AD" clId="Web-{5E412445-8113-4845-432C-BB0199A9A1A2}" dt="2022-07-29T10:17:46.589" v="422"/>
          <ac:spMkLst>
            <pc:docMk/>
            <pc:sldMk cId="3250138579" sldId="260"/>
            <ac:spMk id="58" creationId="{2D5E6CDB-92ED-43A1-9491-C46E2C8E9956}"/>
          </ac:spMkLst>
        </pc:spChg>
        <pc:spChg chg="add del">
          <ac:chgData name="Satheeshkumar Magudeeswaran" userId="S::satheeshkumar.m1@htcinc.com::d9f40288-5d85-4ae7-a131-a360f3ede011" providerId="AD" clId="Web-{5E412445-8113-4845-432C-BB0199A9A1A2}" dt="2022-07-29T10:17:50.636" v="424"/>
          <ac:spMkLst>
            <pc:docMk/>
            <pc:sldMk cId="3250138579" sldId="260"/>
            <ac:spMk id="65" creationId="{1CE580D1-F917-4567-AFB4-99AA9B52ADF0}"/>
          </ac:spMkLst>
        </pc:spChg>
        <pc:spChg chg="add del">
          <ac:chgData name="Satheeshkumar Magudeeswaran" userId="S::satheeshkumar.m1@htcinc.com::d9f40288-5d85-4ae7-a131-a360f3ede011" providerId="AD" clId="Web-{5E412445-8113-4845-432C-BB0199A9A1A2}" dt="2022-07-29T10:17:50.636" v="424"/>
          <ac:spMkLst>
            <pc:docMk/>
            <pc:sldMk cId="3250138579" sldId="260"/>
            <ac:spMk id="69" creationId="{021A4066-B261-49FE-952E-A0FE3EE75CD2}"/>
          </ac:spMkLst>
        </pc:spChg>
        <pc:spChg chg="add del">
          <ac:chgData name="Satheeshkumar Magudeeswaran" userId="S::satheeshkumar.m1@htcinc.com::d9f40288-5d85-4ae7-a131-a360f3ede011" providerId="AD" clId="Web-{5E412445-8113-4845-432C-BB0199A9A1A2}" dt="2022-07-29T10:17:50.636" v="424"/>
          <ac:spMkLst>
            <pc:docMk/>
            <pc:sldMk cId="3250138579" sldId="260"/>
            <ac:spMk id="71" creationId="{81958111-BC13-4D45-AB27-0C2C83F9BA64}"/>
          </ac:spMkLst>
        </pc:spChg>
        <pc:spChg chg="add del">
          <ac:chgData name="Satheeshkumar Magudeeswaran" userId="S::satheeshkumar.m1@htcinc.com::d9f40288-5d85-4ae7-a131-a360f3ede011" providerId="AD" clId="Web-{5E412445-8113-4845-432C-BB0199A9A1A2}" dt="2022-07-29T10:18:04.932" v="426"/>
          <ac:spMkLst>
            <pc:docMk/>
            <pc:sldMk cId="3250138579" sldId="260"/>
            <ac:spMk id="77" creationId="{0CABCAE3-64FC-4149-819F-2C1812824154}"/>
          </ac:spMkLst>
        </pc:spChg>
        <pc:spChg chg="add">
          <ac:chgData name="Satheeshkumar Magudeeswaran" userId="S::satheeshkumar.m1@htcinc.com::d9f40288-5d85-4ae7-a131-a360f3ede011" providerId="AD" clId="Web-{5E412445-8113-4845-432C-BB0199A9A1A2}" dt="2022-07-29T10:18:04.979" v="427"/>
          <ac:spMkLst>
            <pc:docMk/>
            <pc:sldMk cId="3250138579" sldId="260"/>
            <ac:spMk id="82" creationId="{0CABCAE3-64FC-4149-819F-2C1812824154}"/>
          </ac:spMkLst>
        </pc:spChg>
        <pc:spChg chg="add">
          <ac:chgData name="Satheeshkumar Magudeeswaran" userId="S::satheeshkumar.m1@htcinc.com::d9f40288-5d85-4ae7-a131-a360f3ede011" providerId="AD" clId="Web-{5E412445-8113-4845-432C-BB0199A9A1A2}" dt="2022-07-29T10:18:04.979" v="427"/>
          <ac:spMkLst>
            <pc:docMk/>
            <pc:sldMk cId="3250138579" sldId="260"/>
            <ac:spMk id="86" creationId="{35C3D674-3D59-4E93-80CA-0C0A9095E816}"/>
          </ac:spMkLst>
        </pc:spChg>
        <pc:spChg chg="add">
          <ac:chgData name="Satheeshkumar Magudeeswaran" userId="S::satheeshkumar.m1@htcinc.com::d9f40288-5d85-4ae7-a131-a360f3ede011" providerId="AD" clId="Web-{5E412445-8113-4845-432C-BB0199A9A1A2}" dt="2022-07-29T10:18:04.979" v="427"/>
          <ac:spMkLst>
            <pc:docMk/>
            <pc:sldMk cId="3250138579" sldId="260"/>
            <ac:spMk id="88" creationId="{EF2A81E1-BCBE-426B-8C09-33274E69409D}"/>
          </ac:spMkLst>
        </pc:spChg>
        <pc:grpChg chg="add del">
          <ac:chgData name="Satheeshkumar Magudeeswaran" userId="S::satheeshkumar.m1@htcinc.com::d9f40288-5d85-4ae7-a131-a360f3ede011" providerId="AD" clId="Web-{5E412445-8113-4845-432C-BB0199A9A1A2}" dt="2022-07-29T10:17:21.917" v="414"/>
          <ac:grpSpMkLst>
            <pc:docMk/>
            <pc:sldMk cId="3250138579" sldId="260"/>
            <ac:grpSpMk id="23" creationId="{14EE34E3-F117-4487-8ACF-33DA65FA11B3}"/>
          </ac:grpSpMkLst>
        </pc:grpChg>
        <pc:grpChg chg="add del">
          <ac:chgData name="Satheeshkumar Magudeeswaran" userId="S::satheeshkumar.m1@htcinc.com::d9f40288-5d85-4ae7-a131-a360f3ede011" providerId="AD" clId="Web-{5E412445-8113-4845-432C-BB0199A9A1A2}" dt="2022-07-29T10:17:32.354" v="416"/>
          <ac:grpSpMkLst>
            <pc:docMk/>
            <pc:sldMk cId="3250138579" sldId="260"/>
            <ac:grpSpMk id="37" creationId="{93401815-9C3D-43EE-B4E4-2504090CEF01}"/>
          </ac:grpSpMkLst>
        </pc:grpChg>
        <pc:grpChg chg="add del">
          <ac:chgData name="Satheeshkumar Magudeeswaran" userId="S::satheeshkumar.m1@htcinc.com::d9f40288-5d85-4ae7-a131-a360f3ede011" providerId="AD" clId="Web-{5E412445-8113-4845-432C-BB0199A9A1A2}" dt="2022-07-29T10:17:46.589" v="422"/>
          <ac:grpSpMkLst>
            <pc:docMk/>
            <pc:sldMk cId="3250138579" sldId="260"/>
            <ac:grpSpMk id="59" creationId="{EBB966BC-DC49-4138-8DEF-B1CD13033926}"/>
          </ac:grpSpMkLst>
        </pc:grpChg>
        <pc:grpChg chg="add del">
          <ac:chgData name="Satheeshkumar Magudeeswaran" userId="S::satheeshkumar.m1@htcinc.com::d9f40288-5d85-4ae7-a131-a360f3ede011" providerId="AD" clId="Web-{5E412445-8113-4845-432C-BB0199A9A1A2}" dt="2022-07-29T10:17:50.636" v="424"/>
          <ac:grpSpMkLst>
            <pc:docMk/>
            <pc:sldMk cId="3250138579" sldId="260"/>
            <ac:grpSpMk id="72" creationId="{82188758-E18A-4CE5-9D03-F4BF5D887C3F}"/>
          </ac:grpSpMkLst>
        </pc:grpChg>
        <pc:graphicFrameChg chg="add del">
          <ac:chgData name="Satheeshkumar Magudeeswaran" userId="S::satheeshkumar.m1@htcinc.com::d9f40288-5d85-4ae7-a131-a360f3ede011" providerId="AD" clId="Web-{5E412445-8113-4845-432C-BB0199A9A1A2}" dt="2022-07-29T10:24:36.243" v="550"/>
          <ac:graphicFrameMkLst>
            <pc:docMk/>
            <pc:sldMk cId="3250138579" sldId="260"/>
            <ac:graphicFrameMk id="92" creationId="{CE8330B8-A359-5A86-0102-440C49E62EEF}"/>
          </ac:graphicFrameMkLst>
        </pc:graphicFrameChg>
        <pc:graphicFrameChg chg="add del">
          <ac:chgData name="Satheeshkumar Magudeeswaran" userId="S::satheeshkumar.m1@htcinc.com::d9f40288-5d85-4ae7-a131-a360f3ede011" providerId="AD" clId="Web-{5E412445-8113-4845-432C-BB0199A9A1A2}" dt="2022-07-29T10:24:55.462" v="552"/>
          <ac:graphicFrameMkLst>
            <pc:docMk/>
            <pc:sldMk cId="3250138579" sldId="260"/>
            <ac:graphicFrameMk id="94" creationId="{7041E302-CCF1-FB6F-9E3D-0EFF7A1D8E1B}"/>
          </ac:graphicFrameMkLst>
        </pc:graphicFrameChg>
        <pc:graphicFrameChg chg="add del">
          <ac:chgData name="Satheeshkumar Magudeeswaran" userId="S::satheeshkumar.m1@htcinc.com::d9f40288-5d85-4ae7-a131-a360f3ede011" providerId="AD" clId="Web-{5E412445-8113-4845-432C-BB0199A9A1A2}" dt="2022-07-29T10:25:06.353" v="554"/>
          <ac:graphicFrameMkLst>
            <pc:docMk/>
            <pc:sldMk cId="3250138579" sldId="260"/>
            <ac:graphicFrameMk id="96" creationId="{120201EF-7A5A-4718-69D2-318A690CA95C}"/>
          </ac:graphicFrameMkLst>
        </pc:graphicFrameChg>
        <pc:graphicFrameChg chg="add del">
          <ac:chgData name="Satheeshkumar Magudeeswaran" userId="S::satheeshkumar.m1@htcinc.com::d9f40288-5d85-4ae7-a131-a360f3ede011" providerId="AD" clId="Web-{5E412445-8113-4845-432C-BB0199A9A1A2}" dt="2022-07-29T10:25:18.243" v="556"/>
          <ac:graphicFrameMkLst>
            <pc:docMk/>
            <pc:sldMk cId="3250138579" sldId="260"/>
            <ac:graphicFrameMk id="98" creationId="{E90595C3-A43C-3BD4-FAF9-6C9871B498AF}"/>
          </ac:graphicFrameMkLst>
        </pc:graphicFrameChg>
        <pc:graphicFrameChg chg="add del">
          <ac:chgData name="Satheeshkumar Magudeeswaran" userId="S::satheeshkumar.m1@htcinc.com::d9f40288-5d85-4ae7-a131-a360f3ede011" providerId="AD" clId="Web-{5E412445-8113-4845-432C-BB0199A9A1A2}" dt="2022-07-29T10:25:25.665" v="558"/>
          <ac:graphicFrameMkLst>
            <pc:docMk/>
            <pc:sldMk cId="3250138579" sldId="260"/>
            <ac:graphicFrameMk id="100" creationId="{7041E302-CCF1-FB6F-9E3D-0EFF7A1D8E1B}"/>
          </ac:graphicFrameMkLst>
        </pc:graphicFrameChg>
        <pc:graphicFrameChg chg="add del">
          <ac:chgData name="Satheeshkumar Magudeeswaran" userId="S::satheeshkumar.m1@htcinc.com::d9f40288-5d85-4ae7-a131-a360f3ede011" providerId="AD" clId="Web-{5E412445-8113-4845-432C-BB0199A9A1A2}" dt="2022-07-29T10:25:33.306" v="560"/>
          <ac:graphicFrameMkLst>
            <pc:docMk/>
            <pc:sldMk cId="3250138579" sldId="260"/>
            <ac:graphicFrameMk id="102" creationId="{CE8330B8-A359-5A86-0102-440C49E62EEF}"/>
          </ac:graphicFrameMkLst>
        </pc:graphicFrameChg>
        <pc:picChg chg="add mod">
          <ac:chgData name="Satheeshkumar Magudeeswaran" userId="S::satheeshkumar.m1@htcinc.com::d9f40288-5d85-4ae7-a131-a360f3ede011" providerId="AD" clId="Web-{5E412445-8113-4845-432C-BB0199A9A1A2}" dt="2022-07-29T10:20:21.479" v="465" actId="1076"/>
          <ac:picMkLst>
            <pc:docMk/>
            <pc:sldMk cId="3250138579" sldId="260"/>
            <ac:picMk id="4" creationId="{F71E3E66-B767-A862-1B2A-DAEDA289CF6B}"/>
          </ac:picMkLst>
        </pc:picChg>
        <pc:picChg chg="add del">
          <ac:chgData name="Satheeshkumar Magudeeswaran" userId="S::satheeshkumar.m1@htcinc.com::d9f40288-5d85-4ae7-a131-a360f3ede011" providerId="AD" clId="Web-{5E412445-8113-4845-432C-BB0199A9A1A2}" dt="2022-07-29T10:17:21.917" v="414"/>
          <ac:picMkLst>
            <pc:docMk/>
            <pc:sldMk cId="3250138579" sldId="260"/>
            <ac:picMk id="11" creationId="{012FDCFE-9AD2-4D8A-8CBF-B3AA37EBF6DD}"/>
          </ac:picMkLst>
        </pc:picChg>
        <pc:picChg chg="add del">
          <ac:chgData name="Satheeshkumar Magudeeswaran" userId="S::satheeshkumar.m1@htcinc.com::d9f40288-5d85-4ae7-a131-a360f3ede011" providerId="AD" clId="Web-{5E412445-8113-4845-432C-BB0199A9A1A2}" dt="2022-07-29T10:17:21.917" v="414"/>
          <ac:picMkLst>
            <pc:docMk/>
            <pc:sldMk cId="3250138579" sldId="260"/>
            <ac:picMk id="29" creationId="{C04ED70F-D6FD-4EB1-A171-D30F885FE73E}"/>
          </ac:picMkLst>
        </pc:picChg>
        <pc:picChg chg="add del">
          <ac:chgData name="Satheeshkumar Magudeeswaran" userId="S::satheeshkumar.m1@htcinc.com::d9f40288-5d85-4ae7-a131-a360f3ede011" providerId="AD" clId="Web-{5E412445-8113-4845-432C-BB0199A9A1A2}" dt="2022-07-29T10:17:32.354" v="416"/>
          <ac:picMkLst>
            <pc:docMk/>
            <pc:sldMk cId="3250138579" sldId="260"/>
            <ac:picMk id="34" creationId="{1F5620B8-A2D8-4568-B566-F0453A0D9167}"/>
          </ac:picMkLst>
        </pc:picChg>
        <pc:picChg chg="add del">
          <ac:chgData name="Satheeshkumar Magudeeswaran" userId="S::satheeshkumar.m1@htcinc.com::d9f40288-5d85-4ae7-a131-a360f3ede011" providerId="AD" clId="Web-{5E412445-8113-4845-432C-BB0199A9A1A2}" dt="2022-07-29T10:17:37.620" v="418"/>
          <ac:picMkLst>
            <pc:docMk/>
            <pc:sldMk cId="3250138579" sldId="260"/>
            <ac:picMk id="41" creationId="{012FDCFE-9AD2-4D8A-8CBF-B3AA37EBF6DD}"/>
          </ac:picMkLst>
        </pc:picChg>
        <pc:picChg chg="add del">
          <ac:chgData name="Satheeshkumar Magudeeswaran" userId="S::satheeshkumar.m1@htcinc.com::d9f40288-5d85-4ae7-a131-a360f3ede011" providerId="AD" clId="Web-{5E412445-8113-4845-432C-BB0199A9A1A2}" dt="2022-07-29T10:17:41.573" v="420"/>
          <ac:picMkLst>
            <pc:docMk/>
            <pc:sldMk cId="3250138579" sldId="260"/>
            <ac:picMk id="49" creationId="{012FDCFE-9AD2-4D8A-8CBF-B3AA37EBF6DD}"/>
          </ac:picMkLst>
        </pc:picChg>
        <pc:picChg chg="add del">
          <ac:chgData name="Satheeshkumar Magudeeswaran" userId="S::satheeshkumar.m1@htcinc.com::d9f40288-5d85-4ae7-a131-a360f3ede011" providerId="AD" clId="Web-{5E412445-8113-4845-432C-BB0199A9A1A2}" dt="2022-07-29T10:17:46.589" v="422"/>
          <ac:picMkLst>
            <pc:docMk/>
            <pc:sldMk cId="3250138579" sldId="260"/>
            <ac:picMk id="54" creationId="{012FDCFE-9AD2-4D8A-8CBF-B3AA37EBF6DD}"/>
          </ac:picMkLst>
        </pc:picChg>
        <pc:picChg chg="add del">
          <ac:chgData name="Satheeshkumar Magudeeswaran" userId="S::satheeshkumar.m1@htcinc.com::d9f40288-5d85-4ae7-a131-a360f3ede011" providerId="AD" clId="Web-{5E412445-8113-4845-432C-BB0199A9A1A2}" dt="2022-07-29T10:17:46.589" v="422"/>
          <ac:picMkLst>
            <pc:docMk/>
            <pc:sldMk cId="3250138579" sldId="260"/>
            <ac:picMk id="62" creationId="{7EFCF05C-6070-460B-8E60-12BE3EFD19F0}"/>
          </ac:picMkLst>
        </pc:picChg>
        <pc:picChg chg="add del">
          <ac:chgData name="Satheeshkumar Magudeeswaran" userId="S::satheeshkumar.m1@htcinc.com::d9f40288-5d85-4ae7-a131-a360f3ede011" providerId="AD" clId="Web-{5E412445-8113-4845-432C-BB0199A9A1A2}" dt="2022-07-29T10:17:50.636" v="424"/>
          <ac:picMkLst>
            <pc:docMk/>
            <pc:sldMk cId="3250138579" sldId="260"/>
            <ac:picMk id="66" creationId="{1F5620B8-A2D8-4568-B566-F0453A0D9167}"/>
          </ac:picMkLst>
        </pc:picChg>
        <pc:picChg chg="add del">
          <ac:chgData name="Satheeshkumar Magudeeswaran" userId="S::satheeshkumar.m1@htcinc.com::d9f40288-5d85-4ae7-a131-a360f3ede011" providerId="AD" clId="Web-{5E412445-8113-4845-432C-BB0199A9A1A2}" dt="2022-07-29T10:17:50.636" v="424"/>
          <ac:picMkLst>
            <pc:docMk/>
            <pc:sldMk cId="3250138579" sldId="260"/>
            <ac:picMk id="74" creationId="{D42F4933-2ECF-4EE5-BCE4-F19E3CA609FE}"/>
          </ac:picMkLst>
        </pc:picChg>
        <pc:picChg chg="add del">
          <ac:chgData name="Satheeshkumar Magudeeswaran" userId="S::satheeshkumar.m1@htcinc.com::d9f40288-5d85-4ae7-a131-a360f3ede011" providerId="AD" clId="Web-{5E412445-8113-4845-432C-BB0199A9A1A2}" dt="2022-07-29T10:18:04.932" v="426"/>
          <ac:picMkLst>
            <pc:docMk/>
            <pc:sldMk cId="3250138579" sldId="260"/>
            <ac:picMk id="78" creationId="{012FDCFE-9AD2-4D8A-8CBF-B3AA37EBF6DD}"/>
          </ac:picMkLst>
        </pc:picChg>
        <pc:picChg chg="add">
          <ac:chgData name="Satheeshkumar Magudeeswaran" userId="S::satheeshkumar.m1@htcinc.com::d9f40288-5d85-4ae7-a131-a360f3ede011" providerId="AD" clId="Web-{5E412445-8113-4845-432C-BB0199A9A1A2}" dt="2022-07-29T10:18:04.979" v="427"/>
          <ac:picMkLst>
            <pc:docMk/>
            <pc:sldMk cId="3250138579" sldId="260"/>
            <ac:picMk id="83" creationId="{012FDCFE-9AD2-4D8A-8CBF-B3AA37EBF6DD}"/>
          </ac:picMkLst>
        </pc:picChg>
        <pc:picChg chg="add">
          <ac:chgData name="Satheeshkumar Magudeeswaran" userId="S::satheeshkumar.m1@htcinc.com::d9f40288-5d85-4ae7-a131-a360f3ede011" providerId="AD" clId="Web-{5E412445-8113-4845-432C-BB0199A9A1A2}" dt="2022-07-29T10:18:04.979" v="427"/>
          <ac:picMkLst>
            <pc:docMk/>
            <pc:sldMk cId="3250138579" sldId="260"/>
            <ac:picMk id="89" creationId="{39D1DDD4-5BB3-45BA-B9B3-06B62299AD79}"/>
          </ac:picMkLst>
        </pc:picChg>
        <pc:inkChg chg="add del">
          <ac:chgData name="Satheeshkumar Magudeeswaran" userId="S::satheeshkumar.m1@htcinc.com::d9f40288-5d85-4ae7-a131-a360f3ede011" providerId="AD" clId="Web-{5E412445-8113-4845-432C-BB0199A9A1A2}" dt="2022-07-29T10:22:57.041" v="535"/>
          <ac:inkMkLst>
            <pc:docMk/>
            <pc:sldMk cId="3250138579" sldId="260"/>
            <ac:inkMk id="7" creationId="{E223E799-1E45-AD6F-C632-011692DEA343}"/>
          </ac:inkMkLst>
        </pc:inkChg>
        <pc:inkChg chg="add mod">
          <ac:chgData name="Satheeshkumar Magudeeswaran" userId="S::satheeshkumar.m1@htcinc.com::d9f40288-5d85-4ae7-a131-a360f3ede011" providerId="AD" clId="Web-{5E412445-8113-4845-432C-BB0199A9A1A2}" dt="2022-07-29T10:25:33.306" v="560"/>
          <ac:inkMkLst>
            <pc:docMk/>
            <pc:sldMk cId="3250138579" sldId="260"/>
            <ac:inkMk id="8" creationId="{147F3426-DCFC-C6C7-BFBA-FF9859CFBE79}"/>
          </ac:inkMkLst>
        </pc:inkChg>
        <pc:inkChg chg="add del">
          <ac:chgData name="Satheeshkumar Magudeeswaran" userId="S::satheeshkumar.m1@htcinc.com::d9f40288-5d85-4ae7-a131-a360f3ede011" providerId="AD" clId="Web-{5E412445-8113-4845-432C-BB0199A9A1A2}" dt="2022-07-29T10:23:26.025" v="538"/>
          <ac:inkMkLst>
            <pc:docMk/>
            <pc:sldMk cId="3250138579" sldId="260"/>
            <ac:inkMk id="10" creationId="{22304097-9A91-64B1-947A-21DC33B132AA}"/>
          </ac:inkMkLst>
        </pc:inkChg>
        <pc:inkChg chg="add mod">
          <ac:chgData name="Satheeshkumar Magudeeswaran" userId="S::satheeshkumar.m1@htcinc.com::d9f40288-5d85-4ae7-a131-a360f3ede011" providerId="AD" clId="Web-{5E412445-8113-4845-432C-BB0199A9A1A2}" dt="2022-07-29T10:25:33.306" v="560"/>
          <ac:inkMkLst>
            <pc:docMk/>
            <pc:sldMk cId="3250138579" sldId="260"/>
            <ac:inkMk id="12" creationId="{CDBE41C4-CD72-4C05-13D1-BBA8AA20358E}"/>
          </ac:inkMkLst>
        </pc:inkChg>
        <pc:inkChg chg="add del">
          <ac:chgData name="Satheeshkumar Magudeeswaran" userId="S::satheeshkumar.m1@htcinc.com::d9f40288-5d85-4ae7-a131-a360f3ede011" providerId="AD" clId="Web-{5E412445-8113-4845-432C-BB0199A9A1A2}" dt="2022-07-29T10:23:30.228" v="541"/>
          <ac:inkMkLst>
            <pc:docMk/>
            <pc:sldMk cId="3250138579" sldId="260"/>
            <ac:inkMk id="14" creationId="{4B068F46-A618-EC90-396F-BF6572DE140F}"/>
          </ac:inkMkLst>
        </pc:inkChg>
        <pc:inkChg chg="add del">
          <ac:chgData name="Satheeshkumar Magudeeswaran" userId="S::satheeshkumar.m1@htcinc.com::d9f40288-5d85-4ae7-a131-a360f3ede011" providerId="AD" clId="Web-{5E412445-8113-4845-432C-BB0199A9A1A2}" dt="2022-07-29T10:23:39.931" v="545"/>
          <ac:inkMkLst>
            <pc:docMk/>
            <pc:sldMk cId="3250138579" sldId="260"/>
            <ac:inkMk id="16" creationId="{DDE0AF2E-3468-1A1C-CA48-12615EA577C1}"/>
          </ac:inkMkLst>
        </pc:inkChg>
        <pc:inkChg chg="add del">
          <ac:chgData name="Satheeshkumar Magudeeswaran" userId="S::satheeshkumar.m1@htcinc.com::d9f40288-5d85-4ae7-a131-a360f3ede011" providerId="AD" clId="Web-{5E412445-8113-4845-432C-BB0199A9A1A2}" dt="2022-07-29T10:23:39.931" v="544"/>
          <ac:inkMkLst>
            <pc:docMk/>
            <pc:sldMk cId="3250138579" sldId="260"/>
            <ac:inkMk id="20" creationId="{11414370-B6CC-9962-319E-A39C6CDD8BBF}"/>
          </ac:inkMkLst>
        </pc:inkChg>
        <pc:cxnChg chg="add del">
          <ac:chgData name="Satheeshkumar Magudeeswaran" userId="S::satheeshkumar.m1@htcinc.com::d9f40288-5d85-4ae7-a131-a360f3ede011" providerId="AD" clId="Web-{5E412445-8113-4845-432C-BB0199A9A1A2}" dt="2022-07-29T10:17:21.917" v="414"/>
          <ac:cxnSpMkLst>
            <pc:docMk/>
            <pc:sldMk cId="3250138579" sldId="260"/>
            <ac:cxnSpMk id="13" creationId="{FBD463FC-4CA8-4FF4-85A3-AF9F4B98D210}"/>
          </ac:cxnSpMkLst>
        </pc:cxnChg>
        <pc:cxnChg chg="add del">
          <ac:chgData name="Satheeshkumar Magudeeswaran" userId="S::satheeshkumar.m1@htcinc.com::d9f40288-5d85-4ae7-a131-a360f3ede011" providerId="AD" clId="Web-{5E412445-8113-4845-432C-BB0199A9A1A2}" dt="2022-07-29T10:17:21.917" v="414"/>
          <ac:cxnSpMkLst>
            <pc:docMk/>
            <pc:sldMk cId="3250138579" sldId="260"/>
            <ac:cxnSpMk id="15" creationId="{A56012FD-74A8-4C91-B318-435CF2B71927}"/>
          </ac:cxnSpMkLst>
        </pc:cxnChg>
        <pc:cxnChg chg="add del">
          <ac:chgData name="Satheeshkumar Magudeeswaran" userId="S::satheeshkumar.m1@htcinc.com::d9f40288-5d85-4ae7-a131-a360f3ede011" providerId="AD" clId="Web-{5E412445-8113-4845-432C-BB0199A9A1A2}" dt="2022-07-29T10:17:21.917" v="414"/>
          <ac:cxnSpMkLst>
            <pc:docMk/>
            <pc:sldMk cId="3250138579" sldId="260"/>
            <ac:cxnSpMk id="19" creationId="{D7162BAB-C25E-4CE9-B87C-F118DC7E7C22}"/>
          </ac:cxnSpMkLst>
        </pc:cxnChg>
        <pc:cxnChg chg="add mod">
          <ac:chgData name="Satheeshkumar Magudeeswaran" userId="S::satheeshkumar.m1@htcinc.com::d9f40288-5d85-4ae7-a131-a360f3ede011" providerId="AD" clId="Web-{5E412445-8113-4845-432C-BB0199A9A1A2}" dt="2022-07-29T10:24:24.025" v="548"/>
          <ac:cxnSpMkLst>
            <pc:docMk/>
            <pc:sldMk cId="3250138579" sldId="260"/>
            <ac:cxnSpMk id="28" creationId="{3E780F23-4593-2B19-3FD7-02112AFE3C1A}"/>
          </ac:cxnSpMkLst>
        </pc:cxnChg>
        <pc:cxnChg chg="add del">
          <ac:chgData name="Satheeshkumar Magudeeswaran" userId="S::satheeshkumar.m1@htcinc.com::d9f40288-5d85-4ae7-a131-a360f3ede011" providerId="AD" clId="Web-{5E412445-8113-4845-432C-BB0199A9A1A2}" dt="2022-07-29T10:17:21.917" v="414"/>
          <ac:cxnSpMkLst>
            <pc:docMk/>
            <pc:sldMk cId="3250138579" sldId="260"/>
            <ac:cxnSpMk id="31" creationId="{DA26CAE9-74C4-4EDD-8A80-77F79EAA86F4}"/>
          </ac:cxnSpMkLst>
        </pc:cxnChg>
        <pc:cxnChg chg="add del">
          <ac:chgData name="Satheeshkumar Magudeeswaran" userId="S::satheeshkumar.m1@htcinc.com::d9f40288-5d85-4ae7-a131-a360f3ede011" providerId="AD" clId="Web-{5E412445-8113-4845-432C-BB0199A9A1A2}" dt="2022-07-29T10:17:32.354" v="416"/>
          <ac:cxnSpMkLst>
            <pc:docMk/>
            <pc:sldMk cId="3250138579" sldId="260"/>
            <ac:cxnSpMk id="35" creationId="{1C7D2BA4-4B7A-4596-8BCC-5CF715423894}"/>
          </ac:cxnSpMkLst>
        </pc:cxnChg>
        <pc:cxnChg chg="add del">
          <ac:chgData name="Satheeshkumar Magudeeswaran" userId="S::satheeshkumar.m1@htcinc.com::d9f40288-5d85-4ae7-a131-a360f3ede011" providerId="AD" clId="Web-{5E412445-8113-4845-432C-BB0199A9A1A2}" dt="2022-07-29T10:17:32.354" v="416"/>
          <ac:cxnSpMkLst>
            <pc:docMk/>
            <pc:sldMk cId="3250138579" sldId="260"/>
            <ac:cxnSpMk id="36" creationId="{C9D4B225-18E9-4C5B-94D8-2ABE6D161E4A}"/>
          </ac:cxnSpMkLst>
        </pc:cxnChg>
        <pc:cxnChg chg="add del">
          <ac:chgData name="Satheeshkumar Magudeeswaran" userId="S::satheeshkumar.m1@htcinc.com::d9f40288-5d85-4ae7-a131-a360f3ede011" providerId="AD" clId="Web-{5E412445-8113-4845-432C-BB0199A9A1A2}" dt="2022-07-29T10:17:37.620" v="418"/>
          <ac:cxnSpMkLst>
            <pc:docMk/>
            <pc:sldMk cId="3250138579" sldId="260"/>
            <ac:cxnSpMk id="42" creationId="{FBD463FC-4CA8-4FF4-85A3-AF9F4B98D210}"/>
          </ac:cxnSpMkLst>
        </pc:cxnChg>
        <pc:cxnChg chg="add del">
          <ac:chgData name="Satheeshkumar Magudeeswaran" userId="S::satheeshkumar.m1@htcinc.com::d9f40288-5d85-4ae7-a131-a360f3ede011" providerId="AD" clId="Web-{5E412445-8113-4845-432C-BB0199A9A1A2}" dt="2022-07-29T10:17:37.620" v="418"/>
          <ac:cxnSpMkLst>
            <pc:docMk/>
            <pc:sldMk cId="3250138579" sldId="260"/>
            <ac:cxnSpMk id="43" creationId="{A56012FD-74A8-4C91-B318-435CF2B71927}"/>
          </ac:cxnSpMkLst>
        </pc:cxnChg>
        <pc:cxnChg chg="add del">
          <ac:chgData name="Satheeshkumar Magudeeswaran" userId="S::satheeshkumar.m1@htcinc.com::d9f40288-5d85-4ae7-a131-a360f3ede011" providerId="AD" clId="Web-{5E412445-8113-4845-432C-BB0199A9A1A2}" dt="2022-07-29T10:17:37.620" v="418"/>
          <ac:cxnSpMkLst>
            <pc:docMk/>
            <pc:sldMk cId="3250138579" sldId="260"/>
            <ac:cxnSpMk id="45" creationId="{373AAE2E-5D6B-4952-A4BB-546C49F8DE4B}"/>
          </ac:cxnSpMkLst>
        </pc:cxnChg>
        <pc:cxnChg chg="add del">
          <ac:chgData name="Satheeshkumar Magudeeswaran" userId="S::satheeshkumar.m1@htcinc.com::d9f40288-5d85-4ae7-a131-a360f3ede011" providerId="AD" clId="Web-{5E412445-8113-4845-432C-BB0199A9A1A2}" dt="2022-07-29T10:17:41.573" v="420"/>
          <ac:cxnSpMkLst>
            <pc:docMk/>
            <pc:sldMk cId="3250138579" sldId="260"/>
            <ac:cxnSpMk id="50" creationId="{FBD463FC-4CA8-4FF4-85A3-AF9F4B98D210}"/>
          </ac:cxnSpMkLst>
        </pc:cxnChg>
        <pc:cxnChg chg="add del">
          <ac:chgData name="Satheeshkumar Magudeeswaran" userId="S::satheeshkumar.m1@htcinc.com::d9f40288-5d85-4ae7-a131-a360f3ede011" providerId="AD" clId="Web-{5E412445-8113-4845-432C-BB0199A9A1A2}" dt="2022-07-29T10:17:41.573" v="420"/>
          <ac:cxnSpMkLst>
            <pc:docMk/>
            <pc:sldMk cId="3250138579" sldId="260"/>
            <ac:cxnSpMk id="51" creationId="{A56012FD-74A8-4C91-B318-435CF2B71927}"/>
          </ac:cxnSpMkLst>
        </pc:cxnChg>
        <pc:cxnChg chg="add del">
          <ac:chgData name="Satheeshkumar Magudeeswaran" userId="S::satheeshkumar.m1@htcinc.com::d9f40288-5d85-4ae7-a131-a360f3ede011" providerId="AD" clId="Web-{5E412445-8113-4845-432C-BB0199A9A1A2}" dt="2022-07-29T10:17:46.589" v="422"/>
          <ac:cxnSpMkLst>
            <pc:docMk/>
            <pc:sldMk cId="3250138579" sldId="260"/>
            <ac:cxnSpMk id="55" creationId="{FBD463FC-4CA8-4FF4-85A3-AF9F4B98D210}"/>
          </ac:cxnSpMkLst>
        </pc:cxnChg>
        <pc:cxnChg chg="add del">
          <ac:chgData name="Satheeshkumar Magudeeswaran" userId="S::satheeshkumar.m1@htcinc.com::d9f40288-5d85-4ae7-a131-a360f3ede011" providerId="AD" clId="Web-{5E412445-8113-4845-432C-BB0199A9A1A2}" dt="2022-07-29T10:17:46.589" v="422"/>
          <ac:cxnSpMkLst>
            <pc:docMk/>
            <pc:sldMk cId="3250138579" sldId="260"/>
            <ac:cxnSpMk id="56" creationId="{A56012FD-74A8-4C91-B318-435CF2B71927}"/>
          </ac:cxnSpMkLst>
        </pc:cxnChg>
        <pc:cxnChg chg="add del">
          <ac:chgData name="Satheeshkumar Magudeeswaran" userId="S::satheeshkumar.m1@htcinc.com::d9f40288-5d85-4ae7-a131-a360f3ede011" providerId="AD" clId="Web-{5E412445-8113-4845-432C-BB0199A9A1A2}" dt="2022-07-29T10:17:46.589" v="422"/>
          <ac:cxnSpMkLst>
            <pc:docMk/>
            <pc:sldMk cId="3250138579" sldId="260"/>
            <ac:cxnSpMk id="61" creationId="{606AED2C-61BA-485C-9DD4-B23B6280F9D8}"/>
          </ac:cxnSpMkLst>
        </pc:cxnChg>
        <pc:cxnChg chg="add del">
          <ac:chgData name="Satheeshkumar Magudeeswaran" userId="S::satheeshkumar.m1@htcinc.com::d9f40288-5d85-4ae7-a131-a360f3ede011" providerId="AD" clId="Web-{5E412445-8113-4845-432C-BB0199A9A1A2}" dt="2022-07-29T10:17:46.589" v="422"/>
          <ac:cxnSpMkLst>
            <pc:docMk/>
            <pc:sldMk cId="3250138579" sldId="260"/>
            <ac:cxnSpMk id="63" creationId="{CFD731F1-726F-453E-9516-3058095DE995}"/>
          </ac:cxnSpMkLst>
        </pc:cxnChg>
        <pc:cxnChg chg="add del">
          <ac:chgData name="Satheeshkumar Magudeeswaran" userId="S::satheeshkumar.m1@htcinc.com::d9f40288-5d85-4ae7-a131-a360f3ede011" providerId="AD" clId="Web-{5E412445-8113-4845-432C-BB0199A9A1A2}" dt="2022-07-29T10:17:50.636" v="424"/>
          <ac:cxnSpMkLst>
            <pc:docMk/>
            <pc:sldMk cId="3250138579" sldId="260"/>
            <ac:cxnSpMk id="67" creationId="{1C7D2BA4-4B7A-4596-8BCC-5CF715423894}"/>
          </ac:cxnSpMkLst>
        </pc:cxnChg>
        <pc:cxnChg chg="add del">
          <ac:chgData name="Satheeshkumar Magudeeswaran" userId="S::satheeshkumar.m1@htcinc.com::d9f40288-5d85-4ae7-a131-a360f3ede011" providerId="AD" clId="Web-{5E412445-8113-4845-432C-BB0199A9A1A2}" dt="2022-07-29T10:17:50.636" v="424"/>
          <ac:cxnSpMkLst>
            <pc:docMk/>
            <pc:sldMk cId="3250138579" sldId="260"/>
            <ac:cxnSpMk id="68" creationId="{C9D4B225-18E9-4C5B-94D8-2ABE6D161E4A}"/>
          </ac:cxnSpMkLst>
        </pc:cxnChg>
        <pc:cxnChg chg="add del">
          <ac:chgData name="Satheeshkumar Magudeeswaran" userId="S::satheeshkumar.m1@htcinc.com::d9f40288-5d85-4ae7-a131-a360f3ede011" providerId="AD" clId="Web-{5E412445-8113-4845-432C-BB0199A9A1A2}" dt="2022-07-29T10:17:50.636" v="424"/>
          <ac:cxnSpMkLst>
            <pc:docMk/>
            <pc:sldMk cId="3250138579" sldId="260"/>
            <ac:cxnSpMk id="70" creationId="{381B4579-E2EA-4BD7-94FF-0A0BEE135C6B}"/>
          </ac:cxnSpMkLst>
        </pc:cxnChg>
        <pc:cxnChg chg="add del">
          <ac:chgData name="Satheeshkumar Magudeeswaran" userId="S::satheeshkumar.m1@htcinc.com::d9f40288-5d85-4ae7-a131-a360f3ede011" providerId="AD" clId="Web-{5E412445-8113-4845-432C-BB0199A9A1A2}" dt="2022-07-29T10:17:50.636" v="424"/>
          <ac:cxnSpMkLst>
            <pc:docMk/>
            <pc:sldMk cId="3250138579" sldId="260"/>
            <ac:cxnSpMk id="75" creationId="{C6FAC23C-014D-4AC5-AD1B-36F7D0E7EF32}"/>
          </ac:cxnSpMkLst>
        </pc:cxnChg>
        <pc:cxnChg chg="add del">
          <ac:chgData name="Satheeshkumar Magudeeswaran" userId="S::satheeshkumar.m1@htcinc.com::d9f40288-5d85-4ae7-a131-a360f3ede011" providerId="AD" clId="Web-{5E412445-8113-4845-432C-BB0199A9A1A2}" dt="2022-07-29T10:18:04.932" v="426"/>
          <ac:cxnSpMkLst>
            <pc:docMk/>
            <pc:sldMk cId="3250138579" sldId="260"/>
            <ac:cxnSpMk id="79" creationId="{FBD463FC-4CA8-4FF4-85A3-AF9F4B98D210}"/>
          </ac:cxnSpMkLst>
        </pc:cxnChg>
        <pc:cxnChg chg="add del">
          <ac:chgData name="Satheeshkumar Magudeeswaran" userId="S::satheeshkumar.m1@htcinc.com::d9f40288-5d85-4ae7-a131-a360f3ede011" providerId="AD" clId="Web-{5E412445-8113-4845-432C-BB0199A9A1A2}" dt="2022-07-29T10:18:04.932" v="426"/>
          <ac:cxnSpMkLst>
            <pc:docMk/>
            <pc:sldMk cId="3250138579" sldId="260"/>
            <ac:cxnSpMk id="80" creationId="{A56012FD-74A8-4C91-B318-435CF2B71927}"/>
          </ac:cxnSpMkLst>
        </pc:cxnChg>
        <pc:cxnChg chg="add">
          <ac:chgData name="Satheeshkumar Magudeeswaran" userId="S::satheeshkumar.m1@htcinc.com::d9f40288-5d85-4ae7-a131-a360f3ede011" providerId="AD" clId="Web-{5E412445-8113-4845-432C-BB0199A9A1A2}" dt="2022-07-29T10:18:04.979" v="427"/>
          <ac:cxnSpMkLst>
            <pc:docMk/>
            <pc:sldMk cId="3250138579" sldId="260"/>
            <ac:cxnSpMk id="84" creationId="{FBD463FC-4CA8-4FF4-85A3-AF9F4B98D210}"/>
          </ac:cxnSpMkLst>
        </pc:cxnChg>
        <pc:cxnChg chg="add">
          <ac:chgData name="Satheeshkumar Magudeeswaran" userId="S::satheeshkumar.m1@htcinc.com::d9f40288-5d85-4ae7-a131-a360f3ede011" providerId="AD" clId="Web-{5E412445-8113-4845-432C-BB0199A9A1A2}" dt="2022-07-29T10:18:04.979" v="427"/>
          <ac:cxnSpMkLst>
            <pc:docMk/>
            <pc:sldMk cId="3250138579" sldId="260"/>
            <ac:cxnSpMk id="85" creationId="{A56012FD-74A8-4C91-B318-435CF2B71927}"/>
          </ac:cxnSpMkLst>
        </pc:cxnChg>
        <pc:cxnChg chg="add">
          <ac:chgData name="Satheeshkumar Magudeeswaran" userId="S::satheeshkumar.m1@htcinc.com::d9f40288-5d85-4ae7-a131-a360f3ede011" providerId="AD" clId="Web-{5E412445-8113-4845-432C-BB0199A9A1A2}" dt="2022-07-29T10:18:04.979" v="427"/>
          <ac:cxnSpMkLst>
            <pc:docMk/>
            <pc:sldMk cId="3250138579" sldId="260"/>
            <ac:cxnSpMk id="87" creationId="{C884B8F8-FDC9-498B-9960-5D7260AFCB03}"/>
          </ac:cxnSpMkLst>
        </pc:cxnChg>
        <pc:cxnChg chg="add">
          <ac:chgData name="Satheeshkumar Magudeeswaran" userId="S::satheeshkumar.m1@htcinc.com::d9f40288-5d85-4ae7-a131-a360f3ede011" providerId="AD" clId="Web-{5E412445-8113-4845-432C-BB0199A9A1A2}" dt="2022-07-29T10:18:04.979" v="427"/>
          <ac:cxnSpMkLst>
            <pc:docMk/>
            <pc:sldMk cId="3250138579" sldId="260"/>
            <ac:cxnSpMk id="90" creationId="{A24DAE64-2302-42EA-8239-F2F0775CA5AD}"/>
          </ac:cxnSpMkLst>
        </pc:cxnChg>
      </pc:sldChg>
      <pc:sldChg chg="add del ord replId">
        <pc:chgData name="Satheeshkumar Magudeeswaran" userId="S::satheeshkumar.m1@htcinc.com::d9f40288-5d85-4ae7-a131-a360f3ede011" providerId="AD" clId="Web-{5E412445-8113-4845-432C-BB0199A9A1A2}" dt="2022-07-29T09:54:13.781" v="40"/>
        <pc:sldMkLst>
          <pc:docMk/>
          <pc:sldMk cId="3576872613" sldId="260"/>
        </pc:sldMkLst>
      </pc:sldChg>
      <pc:sldChg chg="new">
        <pc:chgData name="Satheeshkumar Magudeeswaran" userId="S::satheeshkumar.m1@htcinc.com::d9f40288-5d85-4ae7-a131-a360f3ede011" providerId="AD" clId="Web-{5E412445-8113-4845-432C-BB0199A9A1A2}" dt="2022-07-29T10:27:09.649" v="561"/>
        <pc:sldMkLst>
          <pc:docMk/>
          <pc:sldMk cId="2731723422" sldId="261"/>
        </pc:sldMkLst>
      </pc:sldChg>
    </pc:docChg>
  </pc:docChgLst>
  <pc:docChgLst>
    <pc:chgData name="Satheeshkumar Magudeeswaran" userId="S::satheeshkumar.m1@htcinc.com::d9f40288-5d85-4ae7-a131-a360f3ede011" providerId="AD" clId="Web-{7ADA8A39-EDB5-D634-C2DA-F469042869A6}"/>
    <pc:docChg chg="modSld">
      <pc:chgData name="Satheeshkumar Magudeeswaran" userId="S::satheeshkumar.m1@htcinc.com::d9f40288-5d85-4ae7-a131-a360f3ede011" providerId="AD" clId="Web-{7ADA8A39-EDB5-D634-C2DA-F469042869A6}" dt="2022-07-29T10:39:52.920" v="176" actId="1076"/>
      <pc:docMkLst>
        <pc:docMk/>
      </pc:docMkLst>
      <pc:sldChg chg="addSp delSp modSp">
        <pc:chgData name="Satheeshkumar Magudeeswaran" userId="S::satheeshkumar.m1@htcinc.com::d9f40288-5d85-4ae7-a131-a360f3ede011" providerId="AD" clId="Web-{7ADA8A39-EDB5-D634-C2DA-F469042869A6}" dt="2022-07-29T10:39:52.920" v="176" actId="1076"/>
        <pc:sldMkLst>
          <pc:docMk/>
          <pc:sldMk cId="3250138579" sldId="260"/>
        </pc:sldMkLst>
        <pc:spChg chg="add del">
          <ac:chgData name="Satheeshkumar Magudeeswaran" userId="S::satheeshkumar.m1@htcinc.com::d9f40288-5d85-4ae7-a131-a360f3ede011" providerId="AD" clId="Web-{7ADA8A39-EDB5-D634-C2DA-F469042869A6}" dt="2022-07-29T10:30:50.736" v="18"/>
          <ac:spMkLst>
            <pc:docMk/>
            <pc:sldMk cId="3250138579" sldId="260"/>
            <ac:spMk id="2" creationId="{D2F10D24-D1FA-F295-354F-E1952E1A7EC1}"/>
          </ac:spMkLst>
        </pc:spChg>
        <pc:spChg chg="mod">
          <ac:chgData name="Satheeshkumar Magudeeswaran" userId="S::satheeshkumar.m1@htcinc.com::d9f40288-5d85-4ae7-a131-a360f3ede011" providerId="AD" clId="Web-{7ADA8A39-EDB5-D634-C2DA-F469042869A6}" dt="2022-07-29T10:39:52.920" v="176" actId="1076"/>
          <ac:spMkLst>
            <pc:docMk/>
            <pc:sldMk cId="3250138579" sldId="260"/>
            <ac:spMk id="5" creationId="{0C8CA31F-BF8C-B78A-A877-CBDB0BB2CC7F}"/>
          </ac:spMkLst>
        </pc:spChg>
        <pc:spChg chg="del">
          <ac:chgData name="Satheeshkumar Magudeeswaran" userId="S::satheeshkumar.m1@htcinc.com::d9f40288-5d85-4ae7-a131-a360f3ede011" providerId="AD" clId="Web-{7ADA8A39-EDB5-D634-C2DA-F469042869A6}" dt="2022-07-29T10:37:53.467" v="154"/>
          <ac:spMkLst>
            <pc:docMk/>
            <pc:sldMk cId="3250138579" sldId="260"/>
            <ac:spMk id="6" creationId="{3F95FA1A-5272-470E-9569-7E94A098136D}"/>
          </ac:spMkLst>
        </pc:spChg>
        <pc:spChg chg="del mod">
          <ac:chgData name="Satheeshkumar Magudeeswaran" userId="S::satheeshkumar.m1@htcinc.com::d9f40288-5d85-4ae7-a131-a360f3ede011" providerId="AD" clId="Web-{7ADA8A39-EDB5-D634-C2DA-F469042869A6}" dt="2022-07-29T10:37:56.702" v="155"/>
          <ac:spMkLst>
            <pc:docMk/>
            <pc:sldMk cId="3250138579" sldId="260"/>
            <ac:spMk id="26" creationId="{4DF06732-6733-CA8B-BB30-6B598CE46663}"/>
          </ac:spMkLst>
        </pc:spChg>
        <pc:spChg chg="add mod">
          <ac:chgData name="Satheeshkumar Magudeeswaran" userId="S::satheeshkumar.m1@htcinc.com::d9f40288-5d85-4ae7-a131-a360f3ede011" providerId="AD" clId="Web-{7ADA8A39-EDB5-D634-C2DA-F469042869A6}" dt="2022-07-29T10:39:37.107" v="174" actId="1076"/>
          <ac:spMkLst>
            <pc:docMk/>
            <pc:sldMk cId="3250138579" sldId="260"/>
            <ac:spMk id="928" creationId="{8F8317DD-DEBE-1D02-BA27-E6CB232A2755}"/>
          </ac:spMkLst>
        </pc:spChg>
        <pc:spChg chg="add del mod">
          <ac:chgData name="Satheeshkumar Magudeeswaran" userId="S::satheeshkumar.m1@htcinc.com::d9f40288-5d85-4ae7-a131-a360f3ede011" providerId="AD" clId="Web-{7ADA8A39-EDB5-D634-C2DA-F469042869A6}" dt="2022-07-29T10:38:27.217" v="160"/>
          <ac:spMkLst>
            <pc:docMk/>
            <pc:sldMk cId="3250138579" sldId="260"/>
            <ac:spMk id="945" creationId="{9E6A8DC7-8FDE-0D62-059F-C6ADC669B1FD}"/>
          </ac:spMkLst>
        </pc:spChg>
        <pc:spChg chg="add mod">
          <ac:chgData name="Satheeshkumar Magudeeswaran" userId="S::satheeshkumar.m1@htcinc.com::d9f40288-5d85-4ae7-a131-a360f3ede011" providerId="AD" clId="Web-{7ADA8A39-EDB5-D634-C2DA-F469042869A6}" dt="2022-07-29T10:39:37.139" v="175" actId="1076"/>
          <ac:spMkLst>
            <pc:docMk/>
            <pc:sldMk cId="3250138579" sldId="260"/>
            <ac:spMk id="946" creationId="{AFC4C662-641F-E477-F6A9-ED9C97FF2BCF}"/>
          </ac:spMkLst>
        </pc:spChg>
        <pc:graphicFrameChg chg="add del">
          <ac:chgData name="Satheeshkumar Magudeeswaran" userId="S::satheeshkumar.m1@htcinc.com::d9f40288-5d85-4ae7-a131-a360f3ede011" providerId="AD" clId="Web-{7ADA8A39-EDB5-D634-C2DA-F469042869A6}" dt="2022-07-29T10:29:08.924" v="3"/>
          <ac:graphicFrameMkLst>
            <pc:docMk/>
            <pc:sldMk cId="3250138579" sldId="260"/>
            <ac:graphicFrameMk id="93" creationId="{C177070F-3C8A-57D9-8BE0-156412C25FE6}"/>
          </ac:graphicFrameMkLst>
        </pc:graphicFrameChg>
        <pc:graphicFrameChg chg="add del">
          <ac:chgData name="Satheeshkumar Magudeeswaran" userId="S::satheeshkumar.m1@htcinc.com::d9f40288-5d85-4ae7-a131-a360f3ede011" providerId="AD" clId="Web-{7ADA8A39-EDB5-D634-C2DA-F469042869A6}" dt="2022-07-29T10:29:18.971" v="5"/>
          <ac:graphicFrameMkLst>
            <pc:docMk/>
            <pc:sldMk cId="3250138579" sldId="260"/>
            <ac:graphicFrameMk id="95" creationId="{8F225B3F-CEE1-6858-DAEE-84AD1E6D9D61}"/>
          </ac:graphicFrameMkLst>
        </pc:graphicFrameChg>
        <pc:graphicFrameChg chg="add del">
          <ac:chgData name="Satheeshkumar Magudeeswaran" userId="S::satheeshkumar.m1@htcinc.com::d9f40288-5d85-4ae7-a131-a360f3ede011" providerId="AD" clId="Web-{7ADA8A39-EDB5-D634-C2DA-F469042869A6}" dt="2022-07-29T10:29:32.971" v="7"/>
          <ac:graphicFrameMkLst>
            <pc:docMk/>
            <pc:sldMk cId="3250138579" sldId="260"/>
            <ac:graphicFrameMk id="97" creationId="{1EFAB588-58A1-C565-5DC6-96F33D68908A}"/>
          </ac:graphicFrameMkLst>
        </pc:graphicFrameChg>
        <pc:graphicFrameChg chg="add del">
          <ac:chgData name="Satheeshkumar Magudeeswaran" userId="S::satheeshkumar.m1@htcinc.com::d9f40288-5d85-4ae7-a131-a360f3ede011" providerId="AD" clId="Web-{7ADA8A39-EDB5-D634-C2DA-F469042869A6}" dt="2022-07-29T10:29:39.642" v="9"/>
          <ac:graphicFrameMkLst>
            <pc:docMk/>
            <pc:sldMk cId="3250138579" sldId="260"/>
            <ac:graphicFrameMk id="99" creationId="{E542AD65-CEBA-F543-0B16-8A8404EC18D5}"/>
          </ac:graphicFrameMkLst>
        </pc:graphicFrameChg>
        <pc:graphicFrameChg chg="add del mod">
          <ac:chgData name="Satheeshkumar Magudeeswaran" userId="S::satheeshkumar.m1@htcinc.com::d9f40288-5d85-4ae7-a131-a360f3ede011" providerId="AD" clId="Web-{7ADA8A39-EDB5-D634-C2DA-F469042869A6}" dt="2022-07-29T10:30:25.142" v="13"/>
          <ac:graphicFrameMkLst>
            <pc:docMk/>
            <pc:sldMk cId="3250138579" sldId="260"/>
            <ac:graphicFrameMk id="101" creationId="{C177070F-3C8A-57D9-8BE0-156412C25FE6}"/>
          </ac:graphicFrameMkLst>
        </pc:graphicFrameChg>
        <pc:graphicFrameChg chg="add modGraphic">
          <ac:chgData name="Satheeshkumar Magudeeswaran" userId="S::satheeshkumar.m1@htcinc.com::d9f40288-5d85-4ae7-a131-a360f3ede011" providerId="AD" clId="Web-{7ADA8A39-EDB5-D634-C2DA-F469042869A6}" dt="2022-07-29T10:36:44.921" v="129" actId="20577"/>
          <ac:graphicFrameMkLst>
            <pc:docMk/>
            <pc:sldMk cId="3250138579" sldId="260"/>
            <ac:graphicFrameMk id="103" creationId="{C218675C-EF12-D0D5-29FE-2BF644DD42D9}"/>
          </ac:graphicFrameMkLst>
        </pc:graphicFrameChg>
        <pc:picChg chg="mod">
          <ac:chgData name="Satheeshkumar Magudeeswaran" userId="S::satheeshkumar.m1@htcinc.com::d9f40288-5d85-4ae7-a131-a360f3ede011" providerId="AD" clId="Web-{7ADA8A39-EDB5-D634-C2DA-F469042869A6}" dt="2022-07-29T10:37:00.030" v="132" actId="1076"/>
          <ac:picMkLst>
            <pc:docMk/>
            <pc:sldMk cId="3250138579" sldId="260"/>
            <ac:picMk id="4" creationId="{F71E3E66-B767-A862-1B2A-DAEDA289CF6B}"/>
          </ac:picMkLst>
        </pc:picChg>
        <pc:cxnChg chg="add del">
          <ac:chgData name="Satheeshkumar Magudeeswaran" userId="S::satheeshkumar.m1@htcinc.com::d9f40288-5d85-4ae7-a131-a360f3ede011" providerId="AD" clId="Web-{7ADA8A39-EDB5-D634-C2DA-F469042869A6}" dt="2022-07-29T10:30:26.111" v="14"/>
          <ac:cxnSpMkLst>
            <pc:docMk/>
            <pc:sldMk cId="3250138579" sldId="260"/>
            <ac:cxnSpMk id="3" creationId="{0FE17965-E69D-E447-16FC-FB2698E59B02}"/>
          </ac:cxnSpMkLst>
        </pc:cxnChg>
        <pc:cxnChg chg="del">
          <ac:chgData name="Satheeshkumar Magudeeswaran" userId="S::satheeshkumar.m1@htcinc.com::d9f40288-5d85-4ae7-a131-a360f3ede011" providerId="AD" clId="Web-{7ADA8A39-EDB5-D634-C2DA-F469042869A6}" dt="2022-07-29T10:28:22.190" v="0"/>
          <ac:cxnSpMkLst>
            <pc:docMk/>
            <pc:sldMk cId="3250138579" sldId="260"/>
            <ac:cxnSpMk id="28" creationId="{3E780F23-4593-2B19-3FD7-02112AFE3C1A}"/>
          </ac:cxnSpMkLst>
        </pc:cxnChg>
        <pc:cxnChg chg="add del mod">
          <ac:chgData name="Satheeshkumar Magudeeswaran" userId="S::satheeshkumar.m1@htcinc.com::d9f40288-5d85-4ae7-a131-a360f3ede011" providerId="AD" clId="Web-{7ADA8A39-EDB5-D634-C2DA-F469042869A6}" dt="2022-07-29T10:37:19.358" v="147"/>
          <ac:cxnSpMkLst>
            <pc:docMk/>
            <pc:sldMk cId="3250138579" sldId="260"/>
            <ac:cxnSpMk id="58" creationId="{3DD03DE1-2F16-2E2F-6CD4-5F041A0CC8CA}"/>
          </ac:cxnSpMkLst>
        </pc:cxnChg>
      </pc:sldChg>
    </pc:docChg>
  </pc:docChgLst>
  <pc:docChgLst>
    <pc:chgData name="Satheeshkumar Magudeeswaran" userId="S::satheeshkumar.m1@htcinc.com::d9f40288-5d85-4ae7-a131-a360f3ede011" providerId="AD" clId="Web-{F3B317B6-E8C3-F1AA-14DC-8C3F5AC83208}"/>
    <pc:docChg chg="delSld modSld addMainMaster delMainMaster">
      <pc:chgData name="Satheeshkumar Magudeeswaran" userId="S::satheeshkumar.m1@htcinc.com::d9f40288-5d85-4ae7-a131-a360f3ede011" providerId="AD" clId="Web-{F3B317B6-E8C3-F1AA-14DC-8C3F5AC83208}" dt="2022-07-29T11:43:51.047" v="225" actId="20577"/>
      <pc:docMkLst>
        <pc:docMk/>
      </pc:docMkLst>
      <pc:sldChg chg="modSp mod modClrScheme chgLayout">
        <pc:chgData name="Satheeshkumar Magudeeswaran" userId="S::satheeshkumar.m1@htcinc.com::d9f40288-5d85-4ae7-a131-a360f3ede011" providerId="AD" clId="Web-{F3B317B6-E8C3-F1AA-14DC-8C3F5AC83208}" dt="2022-07-29T11:27:14.106" v="107"/>
        <pc:sldMkLst>
          <pc:docMk/>
          <pc:sldMk cId="479952337" sldId="257"/>
        </pc:sldMkLst>
        <pc:spChg chg="mod ord">
          <ac:chgData name="Satheeshkumar Magudeeswaran" userId="S::satheeshkumar.m1@htcinc.com::d9f40288-5d85-4ae7-a131-a360f3ede011" providerId="AD" clId="Web-{F3B317B6-E8C3-F1AA-14DC-8C3F5AC83208}" dt="2022-07-29T11:27:14.106" v="107"/>
          <ac:spMkLst>
            <pc:docMk/>
            <pc:sldMk cId="479952337" sldId="257"/>
            <ac:spMk id="2" creationId="{4BD5A880-1327-F4DA-2E17-DA0709A3A74F}"/>
          </ac:spMkLst>
        </pc:spChg>
        <pc:spChg chg="mod ord">
          <ac:chgData name="Satheeshkumar Magudeeswaran" userId="S::satheeshkumar.m1@htcinc.com::d9f40288-5d85-4ae7-a131-a360f3ede011" providerId="AD" clId="Web-{F3B317B6-E8C3-F1AA-14DC-8C3F5AC83208}" dt="2022-07-29T11:27:14.106" v="107"/>
          <ac:spMkLst>
            <pc:docMk/>
            <pc:sldMk cId="479952337" sldId="257"/>
            <ac:spMk id="3" creationId="{0FEBCAFE-3688-FCDC-9236-F9FB89611FE0}"/>
          </ac:spMkLst>
        </pc:spChg>
      </pc:sldChg>
      <pc:sldChg chg="mod modClrScheme chgLayout">
        <pc:chgData name="Satheeshkumar Magudeeswaran" userId="S::satheeshkumar.m1@htcinc.com::d9f40288-5d85-4ae7-a131-a360f3ede011" providerId="AD" clId="Web-{F3B317B6-E8C3-F1AA-14DC-8C3F5AC83208}" dt="2022-07-29T11:27:14.106" v="107"/>
        <pc:sldMkLst>
          <pc:docMk/>
          <pc:sldMk cId="2752140770" sldId="258"/>
        </pc:sldMkLst>
      </pc:sldChg>
      <pc:sldChg chg="addSp delSp modSp mod modTransition modClrScheme chgLayout">
        <pc:chgData name="Satheeshkumar Magudeeswaran" userId="S::satheeshkumar.m1@htcinc.com::d9f40288-5d85-4ae7-a131-a360f3ede011" providerId="AD" clId="Web-{F3B317B6-E8C3-F1AA-14DC-8C3F5AC83208}" dt="2022-07-29T11:30:17.904" v="155" actId="14100"/>
        <pc:sldMkLst>
          <pc:docMk/>
          <pc:sldMk cId="225807947" sldId="259"/>
        </pc:sldMkLst>
        <pc:spChg chg="mod">
          <ac:chgData name="Satheeshkumar Magudeeswaran" userId="S::satheeshkumar.m1@htcinc.com::d9f40288-5d85-4ae7-a131-a360f3ede011" providerId="AD" clId="Web-{F3B317B6-E8C3-F1AA-14DC-8C3F5AC83208}" dt="2022-07-29T11:28:03.169" v="116" actId="1076"/>
          <ac:spMkLst>
            <pc:docMk/>
            <pc:sldMk cId="225807947" sldId="259"/>
            <ac:spMk id="2" creationId="{61A4D97E-D270-C693-15ED-E2C9BC2E4D06}"/>
          </ac:spMkLst>
        </pc:spChg>
        <pc:spChg chg="mod">
          <ac:chgData name="Satheeshkumar Magudeeswaran" userId="S::satheeshkumar.m1@htcinc.com::d9f40288-5d85-4ae7-a131-a360f3ede011" providerId="AD" clId="Web-{F3B317B6-E8C3-F1AA-14DC-8C3F5AC83208}" dt="2022-07-29T11:28:03.138" v="115" actId="1076"/>
          <ac:spMkLst>
            <pc:docMk/>
            <pc:sldMk cId="225807947" sldId="259"/>
            <ac:spMk id="3" creationId="{8871CDB0-1E24-C413-658F-716D42C816B7}"/>
          </ac:spMkLst>
        </pc:spChg>
        <pc:spChg chg="add del mod">
          <ac:chgData name="Satheeshkumar Magudeeswaran" userId="S::satheeshkumar.m1@htcinc.com::d9f40288-5d85-4ae7-a131-a360f3ede011" providerId="AD" clId="Web-{F3B317B6-E8C3-F1AA-14DC-8C3F5AC83208}" dt="2022-07-29T11:26:01.465" v="97"/>
          <ac:spMkLst>
            <pc:docMk/>
            <pc:sldMk cId="225807947" sldId="259"/>
            <ac:spMk id="4" creationId="{35642108-807E-4822-50C6-921319AE5B74}"/>
          </ac:spMkLst>
        </pc:spChg>
        <pc:spChg chg="add mod">
          <ac:chgData name="Satheeshkumar Magudeeswaran" userId="S::satheeshkumar.m1@htcinc.com::d9f40288-5d85-4ae7-a131-a360f3ede011" providerId="AD" clId="Web-{F3B317B6-E8C3-F1AA-14DC-8C3F5AC83208}" dt="2022-07-29T11:28:03.060" v="112" actId="1076"/>
          <ac:spMkLst>
            <pc:docMk/>
            <pc:sldMk cId="225807947" sldId="259"/>
            <ac:spMk id="6" creationId="{4FCD2C0B-02AD-ADCF-B79A-BB8EC656134A}"/>
          </ac:spMkLst>
        </pc:spChg>
        <pc:spChg chg="add mod">
          <ac:chgData name="Satheeshkumar Magudeeswaran" userId="S::satheeshkumar.m1@htcinc.com::d9f40288-5d85-4ae7-a131-a360f3ede011" providerId="AD" clId="Web-{F3B317B6-E8C3-F1AA-14DC-8C3F5AC83208}" dt="2022-07-29T11:30:17.904" v="155" actId="14100"/>
          <ac:spMkLst>
            <pc:docMk/>
            <pc:sldMk cId="225807947" sldId="259"/>
            <ac:spMk id="11" creationId="{4BD5090A-695E-3867-D27F-FFBAD7C0E657}"/>
          </ac:spMkLst>
        </pc:spChg>
        <pc:graphicFrameChg chg="add mod">
          <ac:chgData name="Satheeshkumar Magudeeswaran" userId="S::satheeshkumar.m1@htcinc.com::d9f40288-5d85-4ae7-a131-a360f3ede011" providerId="AD" clId="Web-{F3B317B6-E8C3-F1AA-14DC-8C3F5AC83208}" dt="2022-07-29T11:28:03.091" v="113" actId="1076"/>
          <ac:graphicFrameMkLst>
            <pc:docMk/>
            <pc:sldMk cId="225807947" sldId="259"/>
            <ac:graphicFrameMk id="8" creationId="{896F3948-6E65-8924-E7FD-6663253DBF9E}"/>
          </ac:graphicFrameMkLst>
        </pc:graphicFrameChg>
        <pc:graphicFrameChg chg="add mod">
          <ac:chgData name="Satheeshkumar Magudeeswaran" userId="S::satheeshkumar.m1@htcinc.com::d9f40288-5d85-4ae7-a131-a360f3ede011" providerId="AD" clId="Web-{F3B317B6-E8C3-F1AA-14DC-8C3F5AC83208}" dt="2022-07-29T11:28:03.106" v="114" actId="1076"/>
          <ac:graphicFrameMkLst>
            <pc:docMk/>
            <pc:sldMk cId="225807947" sldId="259"/>
            <ac:graphicFrameMk id="10" creationId="{5B4957EA-8656-7565-202E-8A2CF9029780}"/>
          </ac:graphicFrameMkLst>
        </pc:graphicFrameChg>
      </pc:sldChg>
      <pc:sldChg chg="addSp delSp modSp mod modClrScheme delDesignElem chgLayout">
        <pc:chgData name="Satheeshkumar Magudeeswaran" userId="S::satheeshkumar.m1@htcinc.com::d9f40288-5d85-4ae7-a131-a360f3ede011" providerId="AD" clId="Web-{F3B317B6-E8C3-F1AA-14DC-8C3F5AC83208}" dt="2022-07-29T11:43:51.047" v="225" actId="20577"/>
        <pc:sldMkLst>
          <pc:docMk/>
          <pc:sldMk cId="3250138579" sldId="260"/>
        </pc:sldMkLst>
        <pc:spChg chg="del mod">
          <ac:chgData name="Satheeshkumar Magudeeswaran" userId="S::satheeshkumar.m1@htcinc.com::d9f40288-5d85-4ae7-a131-a360f3ede011" providerId="AD" clId="Web-{F3B317B6-E8C3-F1AA-14DC-8C3F5AC83208}" dt="2022-07-29T11:30:38.294" v="158"/>
          <ac:spMkLst>
            <pc:docMk/>
            <pc:sldMk cId="3250138579" sldId="260"/>
            <ac:spMk id="5" creationId="{0C8CA31F-BF8C-B78A-A877-CBDB0BB2CC7F}"/>
          </ac:spMkLst>
        </pc:spChg>
        <pc:spChg chg="add del">
          <ac:chgData name="Satheeshkumar Magudeeswaran" userId="S::satheeshkumar.m1@htcinc.com::d9f40288-5d85-4ae7-a131-a360f3ede011" providerId="AD" clId="Web-{F3B317B6-E8C3-F1AA-14DC-8C3F5AC83208}" dt="2022-07-29T11:27:14.106" v="107"/>
          <ac:spMkLst>
            <pc:docMk/>
            <pc:sldMk cId="3250138579" sldId="260"/>
            <ac:spMk id="82" creationId="{0CABCAE3-64FC-4149-819F-2C1812824154}"/>
          </ac:spMkLst>
        </pc:spChg>
        <pc:spChg chg="add del">
          <ac:chgData name="Satheeshkumar Magudeeswaran" userId="S::satheeshkumar.m1@htcinc.com::d9f40288-5d85-4ae7-a131-a360f3ede011" providerId="AD" clId="Web-{F3B317B6-E8C3-F1AA-14DC-8C3F5AC83208}" dt="2022-07-29T11:27:14.106" v="107"/>
          <ac:spMkLst>
            <pc:docMk/>
            <pc:sldMk cId="3250138579" sldId="260"/>
            <ac:spMk id="86" creationId="{35C3D674-3D59-4E93-80CA-0C0A9095E816}"/>
          </ac:spMkLst>
        </pc:spChg>
        <pc:spChg chg="add del">
          <ac:chgData name="Satheeshkumar Magudeeswaran" userId="S::satheeshkumar.m1@htcinc.com::d9f40288-5d85-4ae7-a131-a360f3ede011" providerId="AD" clId="Web-{F3B317B6-E8C3-F1AA-14DC-8C3F5AC83208}" dt="2022-07-29T11:27:14.106" v="107"/>
          <ac:spMkLst>
            <pc:docMk/>
            <pc:sldMk cId="3250138579" sldId="260"/>
            <ac:spMk id="88" creationId="{EF2A81E1-BCBE-426B-8C09-33274E69409D}"/>
          </ac:spMkLst>
        </pc:spChg>
        <pc:spChg chg="del mod">
          <ac:chgData name="Satheeshkumar Magudeeswaran" userId="S::satheeshkumar.m1@htcinc.com::d9f40288-5d85-4ae7-a131-a360f3ede011" providerId="AD" clId="Web-{F3B317B6-E8C3-F1AA-14DC-8C3F5AC83208}" dt="2022-07-29T11:17:58.932" v="15"/>
          <ac:spMkLst>
            <pc:docMk/>
            <pc:sldMk cId="3250138579" sldId="260"/>
            <ac:spMk id="928" creationId="{8F8317DD-DEBE-1D02-BA27-E6CB232A2755}"/>
          </ac:spMkLst>
        </pc:spChg>
        <pc:spChg chg="del mod">
          <ac:chgData name="Satheeshkumar Magudeeswaran" userId="S::satheeshkumar.m1@htcinc.com::d9f40288-5d85-4ae7-a131-a360f3ede011" providerId="AD" clId="Web-{F3B317B6-E8C3-F1AA-14DC-8C3F5AC83208}" dt="2022-07-29T11:18:03.229" v="16"/>
          <ac:spMkLst>
            <pc:docMk/>
            <pc:sldMk cId="3250138579" sldId="260"/>
            <ac:spMk id="946" creationId="{AFC4C662-641F-E477-F6A9-ED9C97FF2BCF}"/>
          </ac:spMkLst>
        </pc:spChg>
        <pc:spChg chg="add mod">
          <ac:chgData name="Satheeshkumar Magudeeswaran" userId="S::satheeshkumar.m1@htcinc.com::d9f40288-5d85-4ae7-a131-a360f3ede011" providerId="AD" clId="Web-{F3B317B6-E8C3-F1AA-14DC-8C3F5AC83208}" dt="2022-07-29T11:40:30.765" v="201" actId="1076"/>
          <ac:spMkLst>
            <pc:docMk/>
            <pc:sldMk cId="3250138579" sldId="260"/>
            <ac:spMk id="1004" creationId="{27A4D02B-7DB2-D415-1242-A77C15EFE004}"/>
          </ac:spMkLst>
        </pc:spChg>
        <pc:spChg chg="add del">
          <ac:chgData name="Satheeshkumar Magudeeswaran" userId="S::satheeshkumar.m1@htcinc.com::d9f40288-5d85-4ae7-a131-a360f3ede011" providerId="AD" clId="Web-{F3B317B6-E8C3-F1AA-14DC-8C3F5AC83208}" dt="2022-07-29T11:40:50.218" v="204"/>
          <ac:spMkLst>
            <pc:docMk/>
            <pc:sldMk cId="3250138579" sldId="260"/>
            <ac:spMk id="1165" creationId="{0C0E3313-C430-3799-2F01-35427B009412}"/>
          </ac:spMkLst>
        </pc:spChg>
        <pc:spChg chg="add mod">
          <ac:chgData name="Satheeshkumar Magudeeswaran" userId="S::satheeshkumar.m1@htcinc.com::d9f40288-5d85-4ae7-a131-a360f3ede011" providerId="AD" clId="Web-{F3B317B6-E8C3-F1AA-14DC-8C3F5AC83208}" dt="2022-07-29T11:43:51.047" v="225" actId="20577"/>
          <ac:spMkLst>
            <pc:docMk/>
            <pc:sldMk cId="3250138579" sldId="260"/>
            <ac:spMk id="1166" creationId="{5E68E2F4-5CBC-9D0B-24FD-8ABC956151CA}"/>
          </ac:spMkLst>
        </pc:spChg>
        <pc:graphicFrameChg chg="add del mod modGraphic">
          <ac:chgData name="Satheeshkumar Magudeeswaran" userId="S::satheeshkumar.m1@htcinc.com::d9f40288-5d85-4ae7-a131-a360f3ede011" providerId="AD" clId="Web-{F3B317B6-E8C3-F1AA-14DC-8C3F5AC83208}" dt="2022-07-29T11:30:33.732" v="156"/>
          <ac:graphicFrameMkLst>
            <pc:docMk/>
            <pc:sldMk cId="3250138579" sldId="260"/>
            <ac:graphicFrameMk id="22" creationId="{61675004-958E-4A92-7E98-B3E1D118AFC6}"/>
          </ac:graphicFrameMkLst>
        </pc:graphicFrameChg>
        <pc:graphicFrameChg chg="add del mod modGraphic">
          <ac:chgData name="Satheeshkumar Magudeeswaran" userId="S::satheeshkumar.m1@htcinc.com::d9f40288-5d85-4ae7-a131-a360f3ede011" providerId="AD" clId="Web-{F3B317B6-E8C3-F1AA-14DC-8C3F5AC83208}" dt="2022-07-29T11:22:00.886" v="48"/>
          <ac:graphicFrameMkLst>
            <pc:docMk/>
            <pc:sldMk cId="3250138579" sldId="260"/>
            <ac:graphicFrameMk id="23" creationId="{A2C320B0-3FBC-2E84-FC95-CBF76CA5A7C1}"/>
          </ac:graphicFrameMkLst>
        </pc:graphicFrameChg>
        <pc:graphicFrameChg chg="add del modGraphic">
          <ac:chgData name="Satheeshkumar Magudeeswaran" userId="S::satheeshkumar.m1@htcinc.com::d9f40288-5d85-4ae7-a131-a360f3ede011" providerId="AD" clId="Web-{F3B317B6-E8C3-F1AA-14DC-8C3F5AC83208}" dt="2022-07-29T11:21:19.761" v="47"/>
          <ac:graphicFrameMkLst>
            <pc:docMk/>
            <pc:sldMk cId="3250138579" sldId="260"/>
            <ac:graphicFrameMk id="40" creationId="{0158B844-8395-06F2-8053-422607063B30}"/>
          </ac:graphicFrameMkLst>
        </pc:graphicFrameChg>
        <pc:graphicFrameChg chg="add del mod modGraphic">
          <ac:chgData name="Satheeshkumar Magudeeswaran" userId="S::satheeshkumar.m1@htcinc.com::d9f40288-5d85-4ae7-a131-a360f3ede011" providerId="AD" clId="Web-{F3B317B6-E8C3-F1AA-14DC-8C3F5AC83208}" dt="2022-07-29T11:30:41.654" v="159"/>
          <ac:graphicFrameMkLst>
            <pc:docMk/>
            <pc:sldMk cId="3250138579" sldId="260"/>
            <ac:graphicFrameMk id="41" creationId="{A537D2D9-5D0B-6AE6-7C5D-EE96CDC01F96}"/>
          </ac:graphicFrameMkLst>
        </pc:graphicFrameChg>
        <pc:graphicFrameChg chg="add del mod">
          <ac:chgData name="Satheeshkumar Magudeeswaran" userId="S::satheeshkumar.m1@htcinc.com::d9f40288-5d85-4ae7-a131-a360f3ede011" providerId="AD" clId="Web-{F3B317B6-E8C3-F1AA-14DC-8C3F5AC83208}" dt="2022-07-29T11:23:27.934" v="69"/>
          <ac:graphicFrameMkLst>
            <pc:docMk/>
            <pc:sldMk cId="3250138579" sldId="260"/>
            <ac:graphicFrameMk id="43" creationId="{20EE9DBF-33F3-2474-9929-B1160C8C15E4}"/>
          </ac:graphicFrameMkLst>
        </pc:graphicFrameChg>
        <pc:graphicFrameChg chg="add del mod">
          <ac:chgData name="Satheeshkumar Magudeeswaran" userId="S::satheeshkumar.m1@htcinc.com::d9f40288-5d85-4ae7-a131-a360f3ede011" providerId="AD" clId="Web-{F3B317B6-E8C3-F1AA-14DC-8C3F5AC83208}" dt="2022-07-29T11:23:25.480" v="68"/>
          <ac:graphicFrameMkLst>
            <pc:docMk/>
            <pc:sldMk cId="3250138579" sldId="260"/>
            <ac:graphicFrameMk id="45" creationId="{DF8C7F25-783C-F006-E73A-D00825AAEAD3}"/>
          </ac:graphicFrameMkLst>
        </pc:graphicFrameChg>
        <pc:graphicFrameChg chg="add del mod">
          <ac:chgData name="Satheeshkumar Magudeeswaran" userId="S::satheeshkumar.m1@htcinc.com::d9f40288-5d85-4ae7-a131-a360f3ede011" providerId="AD" clId="Web-{F3B317B6-E8C3-F1AA-14DC-8C3F5AC83208}" dt="2022-07-29T11:23:23.902" v="67"/>
          <ac:graphicFrameMkLst>
            <pc:docMk/>
            <pc:sldMk cId="3250138579" sldId="260"/>
            <ac:graphicFrameMk id="47" creationId="{3F65F9EC-DC88-662D-D05D-FBE2B36E316C}"/>
          </ac:graphicFrameMkLst>
        </pc:graphicFrameChg>
        <pc:graphicFrameChg chg="mod">
          <ac:chgData name="Satheeshkumar Magudeeswaran" userId="S::satheeshkumar.m1@htcinc.com::d9f40288-5d85-4ae7-a131-a360f3ede011" providerId="AD" clId="Web-{F3B317B6-E8C3-F1AA-14DC-8C3F5AC83208}" dt="2022-07-29T11:40:36.578" v="202" actId="1076"/>
          <ac:graphicFrameMkLst>
            <pc:docMk/>
            <pc:sldMk cId="3250138579" sldId="260"/>
            <ac:graphicFrameMk id="103" creationId="{C218675C-EF12-D0D5-29FE-2BF644DD42D9}"/>
          </ac:graphicFrameMkLst>
        </pc:graphicFrameChg>
        <pc:picChg chg="mod">
          <ac:chgData name="Satheeshkumar Magudeeswaran" userId="S::satheeshkumar.m1@htcinc.com::d9f40288-5d85-4ae7-a131-a360f3ede011" providerId="AD" clId="Web-{F3B317B6-E8C3-F1AA-14DC-8C3F5AC83208}" dt="2022-07-29T11:40:17.750" v="199" actId="1076"/>
          <ac:picMkLst>
            <pc:docMk/>
            <pc:sldMk cId="3250138579" sldId="260"/>
            <ac:picMk id="4" creationId="{F71E3E66-B767-A862-1B2A-DAEDA289CF6B}"/>
          </ac:picMkLst>
        </pc:picChg>
        <pc:picChg chg="add del">
          <ac:chgData name="Satheeshkumar Magudeeswaran" userId="S::satheeshkumar.m1@htcinc.com::d9f40288-5d85-4ae7-a131-a360f3ede011" providerId="AD" clId="Web-{F3B317B6-E8C3-F1AA-14DC-8C3F5AC83208}" dt="2022-07-29T11:27:14.106" v="107"/>
          <ac:picMkLst>
            <pc:docMk/>
            <pc:sldMk cId="3250138579" sldId="260"/>
            <ac:picMk id="83" creationId="{012FDCFE-9AD2-4D8A-8CBF-B3AA37EBF6DD}"/>
          </ac:picMkLst>
        </pc:picChg>
        <pc:picChg chg="add del">
          <ac:chgData name="Satheeshkumar Magudeeswaran" userId="S::satheeshkumar.m1@htcinc.com::d9f40288-5d85-4ae7-a131-a360f3ede011" providerId="AD" clId="Web-{F3B317B6-E8C3-F1AA-14DC-8C3F5AC83208}" dt="2022-07-29T11:27:14.106" v="107"/>
          <ac:picMkLst>
            <pc:docMk/>
            <pc:sldMk cId="3250138579" sldId="260"/>
            <ac:picMk id="89" creationId="{39D1DDD4-5BB3-45BA-B9B3-06B62299AD79}"/>
          </ac:picMkLst>
        </pc:picChg>
        <pc:cxnChg chg="add del">
          <ac:chgData name="Satheeshkumar Magudeeswaran" userId="S::satheeshkumar.m1@htcinc.com::d9f40288-5d85-4ae7-a131-a360f3ede011" providerId="AD" clId="Web-{F3B317B6-E8C3-F1AA-14DC-8C3F5AC83208}" dt="2022-07-29T11:27:14.106" v="107"/>
          <ac:cxnSpMkLst>
            <pc:docMk/>
            <pc:sldMk cId="3250138579" sldId="260"/>
            <ac:cxnSpMk id="84" creationId="{FBD463FC-4CA8-4FF4-85A3-AF9F4B98D210}"/>
          </ac:cxnSpMkLst>
        </pc:cxnChg>
        <pc:cxnChg chg="add del">
          <ac:chgData name="Satheeshkumar Magudeeswaran" userId="S::satheeshkumar.m1@htcinc.com::d9f40288-5d85-4ae7-a131-a360f3ede011" providerId="AD" clId="Web-{F3B317B6-E8C3-F1AA-14DC-8C3F5AC83208}" dt="2022-07-29T11:27:14.106" v="107"/>
          <ac:cxnSpMkLst>
            <pc:docMk/>
            <pc:sldMk cId="3250138579" sldId="260"/>
            <ac:cxnSpMk id="85" creationId="{A56012FD-74A8-4C91-B318-435CF2B71927}"/>
          </ac:cxnSpMkLst>
        </pc:cxnChg>
        <pc:cxnChg chg="add del">
          <ac:chgData name="Satheeshkumar Magudeeswaran" userId="S::satheeshkumar.m1@htcinc.com::d9f40288-5d85-4ae7-a131-a360f3ede011" providerId="AD" clId="Web-{F3B317B6-E8C3-F1AA-14DC-8C3F5AC83208}" dt="2022-07-29T11:27:14.106" v="107"/>
          <ac:cxnSpMkLst>
            <pc:docMk/>
            <pc:sldMk cId="3250138579" sldId="260"/>
            <ac:cxnSpMk id="87" creationId="{C884B8F8-FDC9-498B-9960-5D7260AFCB03}"/>
          </ac:cxnSpMkLst>
        </pc:cxnChg>
        <pc:cxnChg chg="add del">
          <ac:chgData name="Satheeshkumar Magudeeswaran" userId="S::satheeshkumar.m1@htcinc.com::d9f40288-5d85-4ae7-a131-a360f3ede011" providerId="AD" clId="Web-{F3B317B6-E8C3-F1AA-14DC-8C3F5AC83208}" dt="2022-07-29T11:27:14.106" v="107"/>
          <ac:cxnSpMkLst>
            <pc:docMk/>
            <pc:sldMk cId="3250138579" sldId="260"/>
            <ac:cxnSpMk id="90" creationId="{A24DAE64-2302-42EA-8239-F2F0775CA5AD}"/>
          </ac:cxnSpMkLst>
        </pc:cxnChg>
      </pc:sldChg>
      <pc:sldChg chg="del mod modClrScheme chgLayout">
        <pc:chgData name="Satheeshkumar Magudeeswaran" userId="S::satheeshkumar.m1@htcinc.com::d9f40288-5d85-4ae7-a131-a360f3ede011" providerId="AD" clId="Web-{F3B317B6-E8C3-F1AA-14DC-8C3F5AC83208}" dt="2022-07-29T11:32:30.592" v="187"/>
        <pc:sldMkLst>
          <pc:docMk/>
          <pc:sldMk cId="2731723422" sldId="261"/>
        </pc:sldMkLst>
      </pc:sldChg>
      <pc:sldMasterChg chg="add del addSldLayout delSldLayout">
        <pc:chgData name="Satheeshkumar Magudeeswaran" userId="S::satheeshkumar.m1@htcinc.com::d9f40288-5d85-4ae7-a131-a360f3ede011" providerId="AD" clId="Web-{F3B317B6-E8C3-F1AA-14DC-8C3F5AC83208}" dt="2022-07-29T11:27:14.106" v="107"/>
        <pc:sldMasterMkLst>
          <pc:docMk/>
          <pc:sldMasterMk cId="0" sldId="2147483648"/>
        </pc:sldMasterMkLst>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49"/>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0"/>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1"/>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2"/>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3"/>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4"/>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5"/>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6"/>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7"/>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8"/>
          </pc:sldLayoutMkLst>
        </pc:sldLayoutChg>
        <pc:sldLayoutChg chg="add del">
          <pc:chgData name="Satheeshkumar Magudeeswaran" userId="S::satheeshkumar.m1@htcinc.com::d9f40288-5d85-4ae7-a131-a360f3ede011" providerId="AD" clId="Web-{F3B317B6-E8C3-F1AA-14DC-8C3F5AC83208}" dt="2022-07-29T11:27:14.106" v="107"/>
          <pc:sldLayoutMkLst>
            <pc:docMk/>
            <pc:sldMasterMk cId="0" sldId="2147483648"/>
            <pc:sldLayoutMk cId="0" sldId="2147483659"/>
          </pc:sldLayoutMkLst>
        </pc:sldLayoutChg>
      </pc:sldMasterChg>
      <pc:sldMasterChg chg="add del addSldLayout delSldLayout modSldLayout">
        <pc:chgData name="Satheeshkumar Magudeeswaran" userId="S::satheeshkumar.m1@htcinc.com::d9f40288-5d85-4ae7-a131-a360f3ede011" providerId="AD" clId="Web-{F3B317B6-E8C3-F1AA-14DC-8C3F5AC83208}" dt="2022-07-29T11:27:14.106" v="107"/>
        <pc:sldMasterMkLst>
          <pc:docMk/>
          <pc:sldMasterMk cId="3168972186" sldId="2147483660"/>
        </pc:sldMasterMkLst>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3904944367" sldId="2147483661"/>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3160616070" sldId="2147483662"/>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1095161130" sldId="2147483663"/>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546081550" sldId="2147483664"/>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4171015210" sldId="2147483665"/>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3432942317" sldId="2147483666"/>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1708703039" sldId="2147483667"/>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2257220921" sldId="2147483668"/>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318550905" sldId="2147483669"/>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1258086671" sldId="2147483670"/>
          </pc:sldLayoutMkLst>
        </pc:sldLayoutChg>
        <pc:sldLayoutChg chg="add del mod replId">
          <pc:chgData name="Satheeshkumar Magudeeswaran" userId="S::satheeshkumar.m1@htcinc.com::d9f40288-5d85-4ae7-a131-a360f3ede011" providerId="AD" clId="Web-{F3B317B6-E8C3-F1AA-14DC-8C3F5AC83208}" dt="2022-07-29T11:27:14.106" v="107"/>
          <pc:sldLayoutMkLst>
            <pc:docMk/>
            <pc:sldMasterMk cId="3168972186" sldId="2147483660"/>
            <pc:sldLayoutMk cId="2405680625" sldId="2147483671"/>
          </pc:sldLayoutMkLst>
        </pc:sldLayoutChg>
      </pc:sldMasterChg>
      <pc:sldMasterChg chg="add del addSldLayout delSldLayout modSldLayout">
        <pc:chgData name="Satheeshkumar Magudeeswaran" userId="S::satheeshkumar.m1@htcinc.com::d9f40288-5d85-4ae7-a131-a360f3ede011" providerId="AD" clId="Web-{F3B317B6-E8C3-F1AA-14DC-8C3F5AC83208}" dt="2022-07-29T11:27:09.403" v="106"/>
        <pc:sldMasterMkLst>
          <pc:docMk/>
          <pc:sldMasterMk cId="2657487569" sldId="2147483672"/>
        </pc:sldMasterMkLst>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880165744" sldId="2147483673"/>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2566207327" sldId="2147483674"/>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4094429671" sldId="2147483675"/>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1762112417" sldId="2147483676"/>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477974229" sldId="2147483677"/>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431532657" sldId="2147483678"/>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203015090" sldId="2147483679"/>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1189856725" sldId="2147483680"/>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1860338016" sldId="2147483681"/>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2168581695" sldId="2147483682"/>
          </pc:sldLayoutMkLst>
        </pc:sldLayoutChg>
        <pc:sldLayoutChg chg="add del mod replId">
          <pc:chgData name="Satheeshkumar Magudeeswaran" userId="S::satheeshkumar.m1@htcinc.com::d9f40288-5d85-4ae7-a131-a360f3ede011" providerId="AD" clId="Web-{F3B317B6-E8C3-F1AA-14DC-8C3F5AC83208}" dt="2022-07-29T11:27:09.403" v="106"/>
          <pc:sldLayoutMkLst>
            <pc:docMk/>
            <pc:sldMasterMk cId="2657487569" sldId="2147483672"/>
            <pc:sldLayoutMk cId="3835237709" sldId="21474836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294B5D-5019-4556-84A5-49B29EED792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92999DC-432D-4559-88B0-9A743EB6A969}">
      <dgm:prSet/>
      <dgm:spPr/>
      <dgm:t>
        <a:bodyPr/>
        <a:lstStyle/>
        <a:p>
          <a:r>
            <a:rPr lang="en-US" b="1" err="1"/>
            <a:t>printStackTrace</a:t>
          </a:r>
          <a:r>
            <a:rPr lang="en-US" b="1"/>
            <a:t>() </a:t>
          </a:r>
          <a:r>
            <a:rPr lang="en-US"/>
            <a:t>– This method prints exception information in the format of Name of the exception: description of the exception, stack trace.</a:t>
          </a:r>
        </a:p>
      </dgm:t>
    </dgm:pt>
    <dgm:pt modelId="{D49B708F-5473-429E-A094-B852A3DE0492}" type="parTrans" cxnId="{A0E9602D-8057-48D1-9A7D-5E7A45DC293A}">
      <dgm:prSet/>
      <dgm:spPr/>
      <dgm:t>
        <a:bodyPr/>
        <a:lstStyle/>
        <a:p>
          <a:endParaRPr lang="en-US"/>
        </a:p>
      </dgm:t>
    </dgm:pt>
    <dgm:pt modelId="{DE291D9B-5F21-469C-9751-4BB66DE5AB2F}" type="sibTrans" cxnId="{A0E9602D-8057-48D1-9A7D-5E7A45DC293A}">
      <dgm:prSet/>
      <dgm:spPr/>
      <dgm:t>
        <a:bodyPr/>
        <a:lstStyle/>
        <a:p>
          <a:endParaRPr lang="en-US"/>
        </a:p>
      </dgm:t>
    </dgm:pt>
    <dgm:pt modelId="{2D4FCA6D-EB80-44E4-975D-AC4036F43498}">
      <dgm:prSet phldr="0"/>
      <dgm:spPr/>
      <dgm:t>
        <a:bodyPr/>
        <a:lstStyle/>
        <a:p>
          <a:pPr rtl="0"/>
          <a:r>
            <a:rPr lang="en-US" b="1"/>
            <a:t>toString() – This</a:t>
          </a:r>
          <a:r>
            <a:rPr lang="en-US"/>
            <a:t> method prints exception information in the format of Name of the exception: description of the exception.</a:t>
          </a:r>
        </a:p>
      </dgm:t>
    </dgm:pt>
    <dgm:pt modelId="{7968E4E8-2C29-4DAB-99E1-831255C49D35}" type="parTrans" cxnId="{32949452-3332-49E0-8786-55A541422320}">
      <dgm:prSet/>
      <dgm:spPr/>
      <dgm:t>
        <a:bodyPr/>
        <a:lstStyle/>
        <a:p>
          <a:endParaRPr lang="en-US"/>
        </a:p>
      </dgm:t>
    </dgm:pt>
    <dgm:pt modelId="{0361A00D-D973-4899-B5D0-B76F83CA7E2B}" type="sibTrans" cxnId="{32949452-3332-49E0-8786-55A541422320}">
      <dgm:prSet/>
      <dgm:spPr/>
      <dgm:t>
        <a:bodyPr/>
        <a:lstStyle/>
        <a:p>
          <a:endParaRPr lang="en-US"/>
        </a:p>
      </dgm:t>
    </dgm:pt>
    <dgm:pt modelId="{71007418-6451-4C92-91D7-170C13B093E2}">
      <dgm:prSet/>
      <dgm:spPr/>
      <dgm:t>
        <a:bodyPr/>
        <a:lstStyle/>
        <a:p>
          <a:r>
            <a:rPr lang="en-US"/>
            <a:t>Ex: / by zero</a:t>
          </a:r>
        </a:p>
      </dgm:t>
    </dgm:pt>
    <dgm:pt modelId="{00BFC43B-91AE-410C-9517-41E228D82251}" type="parTrans" cxnId="{489CEFFF-4ECA-4768-B458-F43423AD43C5}">
      <dgm:prSet/>
      <dgm:spPr/>
      <dgm:t>
        <a:bodyPr/>
        <a:lstStyle/>
        <a:p>
          <a:endParaRPr lang="en-US"/>
        </a:p>
      </dgm:t>
    </dgm:pt>
    <dgm:pt modelId="{CAD4B8CA-8B40-443C-BD3A-F7EB58F4DCF8}" type="sibTrans" cxnId="{489CEFFF-4ECA-4768-B458-F43423AD43C5}">
      <dgm:prSet/>
      <dgm:spPr/>
      <dgm:t>
        <a:bodyPr/>
        <a:lstStyle/>
        <a:p>
          <a:endParaRPr lang="en-US"/>
        </a:p>
      </dgm:t>
    </dgm:pt>
    <dgm:pt modelId="{1D909887-965C-4351-95D1-A5C3DE6248E9}">
      <dgm:prSet phldr="0"/>
      <dgm:spPr/>
      <dgm:t>
        <a:bodyPr/>
        <a:lstStyle/>
        <a:p>
          <a:r>
            <a:rPr lang="en-US">
              <a:latin typeface="Gill Sans MT" panose="020B0502020104020203"/>
            </a:rPr>
            <a:t>getMessage</a:t>
          </a:r>
          <a:r>
            <a:rPr lang="en-US"/>
            <a:t>() -This method prints only the description of the exception.</a:t>
          </a:r>
        </a:p>
      </dgm:t>
    </dgm:pt>
    <dgm:pt modelId="{06F759CE-CC8B-40A4-A87B-DF1E5EF1975F}" type="parTrans" cxnId="{61E8235F-D10F-417B-9FC5-77C2FBB9D543}">
      <dgm:prSet/>
      <dgm:spPr/>
    </dgm:pt>
    <dgm:pt modelId="{6550EE0B-85E8-4ADB-8094-CF4069585BA1}" type="sibTrans" cxnId="{61E8235F-D10F-417B-9FC5-77C2FBB9D543}">
      <dgm:prSet/>
      <dgm:spPr/>
    </dgm:pt>
    <dgm:pt modelId="{4F3D7092-17F2-4A4E-A0DA-8D36A7824EC3}">
      <dgm:prSet phldr="0"/>
      <dgm:spPr/>
      <dgm:t>
        <a:bodyPr/>
        <a:lstStyle/>
        <a:p>
          <a:pPr rtl="0"/>
          <a:r>
            <a:rPr lang="en-US"/>
            <a:t>Ex: java.lang.ArithmeticException: / by zero at GFG.main(File.java:10)</a:t>
          </a:r>
          <a:endParaRPr lang="en-US">
            <a:latin typeface="Gill Sans MT" panose="020B0502020104020203"/>
          </a:endParaRPr>
        </a:p>
      </dgm:t>
    </dgm:pt>
    <dgm:pt modelId="{C9E8FDC4-C602-48B2-A461-63236607D2B3}" type="parTrans" cxnId="{B6C03693-3C9F-404F-AA30-449325147CEC}">
      <dgm:prSet/>
      <dgm:spPr/>
    </dgm:pt>
    <dgm:pt modelId="{9C2BA753-D0B9-4511-9479-29C9C12ACE69}" type="sibTrans" cxnId="{B6C03693-3C9F-404F-AA30-449325147CEC}">
      <dgm:prSet/>
      <dgm:spPr/>
    </dgm:pt>
    <dgm:pt modelId="{7A8D02E4-3602-4E1F-9738-4853237937D4}">
      <dgm:prSet phldr="0"/>
      <dgm:spPr/>
      <dgm:t>
        <a:bodyPr/>
        <a:lstStyle/>
        <a:p>
          <a:pPr rtl="0"/>
          <a:r>
            <a:rPr lang="en-US">
              <a:latin typeface="Consolas"/>
            </a:rPr>
            <a:t>Ex: java.lang.ArithmeticException: / by zero</a:t>
          </a:r>
          <a:br>
            <a:rPr lang="en-US">
              <a:latin typeface="Consolas"/>
            </a:rPr>
          </a:br>
          <a:endParaRPr lang="en-US">
            <a:latin typeface="Consolas"/>
          </a:endParaRPr>
        </a:p>
      </dgm:t>
    </dgm:pt>
    <dgm:pt modelId="{F70DF945-1AEE-4E72-A0F6-EAE63BCC1DE6}" type="parTrans" cxnId="{DAF89603-A496-4B03-A7F9-6DF9BD6A7F19}">
      <dgm:prSet/>
      <dgm:spPr/>
    </dgm:pt>
    <dgm:pt modelId="{3C5A6B59-7AAC-408E-8B7C-083FF2BF3ADF}" type="sibTrans" cxnId="{DAF89603-A496-4B03-A7F9-6DF9BD6A7F19}">
      <dgm:prSet/>
      <dgm:spPr/>
    </dgm:pt>
    <dgm:pt modelId="{914DE3DD-D246-45F2-9C13-E610CCF4F1FC}" type="pres">
      <dgm:prSet presAssocID="{D8294B5D-5019-4556-84A5-49B29EED7923}" presName="hierChild1" presStyleCnt="0">
        <dgm:presLayoutVars>
          <dgm:chPref val="1"/>
          <dgm:dir/>
          <dgm:animOne val="branch"/>
          <dgm:animLvl val="lvl"/>
          <dgm:resizeHandles/>
        </dgm:presLayoutVars>
      </dgm:prSet>
      <dgm:spPr/>
    </dgm:pt>
    <dgm:pt modelId="{9971CDE3-AE1B-462B-B84A-C99F2E8BEC8B}" type="pres">
      <dgm:prSet presAssocID="{A92999DC-432D-4559-88B0-9A743EB6A969}" presName="hierRoot1" presStyleCnt="0"/>
      <dgm:spPr/>
    </dgm:pt>
    <dgm:pt modelId="{2C5111C4-7A21-4E60-AD77-B7A97576CDD9}" type="pres">
      <dgm:prSet presAssocID="{A92999DC-432D-4559-88B0-9A743EB6A969}" presName="composite" presStyleCnt="0"/>
      <dgm:spPr/>
    </dgm:pt>
    <dgm:pt modelId="{621CEE52-67D5-49CE-B496-2ABCC84B963C}" type="pres">
      <dgm:prSet presAssocID="{A92999DC-432D-4559-88B0-9A743EB6A969}" presName="background" presStyleLbl="node0" presStyleIdx="0" presStyleCnt="3"/>
      <dgm:spPr/>
    </dgm:pt>
    <dgm:pt modelId="{6C441836-57F2-4D4B-8D7F-A572B9C50DBD}" type="pres">
      <dgm:prSet presAssocID="{A92999DC-432D-4559-88B0-9A743EB6A969}" presName="text" presStyleLbl="fgAcc0" presStyleIdx="0" presStyleCnt="3">
        <dgm:presLayoutVars>
          <dgm:chPref val="3"/>
        </dgm:presLayoutVars>
      </dgm:prSet>
      <dgm:spPr/>
    </dgm:pt>
    <dgm:pt modelId="{22219D43-7201-4FE6-A4B0-D42081B3734D}" type="pres">
      <dgm:prSet presAssocID="{A92999DC-432D-4559-88B0-9A743EB6A969}" presName="hierChild2" presStyleCnt="0"/>
      <dgm:spPr/>
    </dgm:pt>
    <dgm:pt modelId="{555058B8-A2AC-4A41-8C73-26B5CE3B793A}" type="pres">
      <dgm:prSet presAssocID="{C9E8FDC4-C602-48B2-A461-63236607D2B3}" presName="Name10" presStyleLbl="parChTrans1D2" presStyleIdx="0" presStyleCnt="3"/>
      <dgm:spPr/>
    </dgm:pt>
    <dgm:pt modelId="{AC1273CF-C982-413E-9019-3EF595ADCF45}" type="pres">
      <dgm:prSet presAssocID="{4F3D7092-17F2-4A4E-A0DA-8D36A7824EC3}" presName="hierRoot2" presStyleCnt="0"/>
      <dgm:spPr/>
    </dgm:pt>
    <dgm:pt modelId="{D669D342-C3D0-497E-B101-78BB54B1F1B6}" type="pres">
      <dgm:prSet presAssocID="{4F3D7092-17F2-4A4E-A0DA-8D36A7824EC3}" presName="composite2" presStyleCnt="0"/>
      <dgm:spPr/>
    </dgm:pt>
    <dgm:pt modelId="{7738E9EE-7BC5-46AE-83FE-5ED1A161D51F}" type="pres">
      <dgm:prSet presAssocID="{4F3D7092-17F2-4A4E-A0DA-8D36A7824EC3}" presName="background2" presStyleLbl="node2" presStyleIdx="0" presStyleCnt="3"/>
      <dgm:spPr/>
    </dgm:pt>
    <dgm:pt modelId="{5F72C024-5AF4-492A-A369-33004EB1A6E8}" type="pres">
      <dgm:prSet presAssocID="{4F3D7092-17F2-4A4E-A0DA-8D36A7824EC3}" presName="text2" presStyleLbl="fgAcc2" presStyleIdx="0" presStyleCnt="3">
        <dgm:presLayoutVars>
          <dgm:chPref val="3"/>
        </dgm:presLayoutVars>
      </dgm:prSet>
      <dgm:spPr/>
    </dgm:pt>
    <dgm:pt modelId="{FFD433E6-4A12-4182-864D-2315F56650D6}" type="pres">
      <dgm:prSet presAssocID="{4F3D7092-17F2-4A4E-A0DA-8D36A7824EC3}" presName="hierChild3" presStyleCnt="0"/>
      <dgm:spPr/>
    </dgm:pt>
    <dgm:pt modelId="{94B42962-AC3E-42DE-AE3D-A0FE102F5F5C}" type="pres">
      <dgm:prSet presAssocID="{2D4FCA6D-EB80-44E4-975D-AC4036F43498}" presName="hierRoot1" presStyleCnt="0"/>
      <dgm:spPr/>
    </dgm:pt>
    <dgm:pt modelId="{EC307A31-B634-4056-B932-846E0918B5D0}" type="pres">
      <dgm:prSet presAssocID="{2D4FCA6D-EB80-44E4-975D-AC4036F43498}" presName="composite" presStyleCnt="0"/>
      <dgm:spPr/>
    </dgm:pt>
    <dgm:pt modelId="{51D99A50-E66B-4CF1-B322-B8BF0CE36D25}" type="pres">
      <dgm:prSet presAssocID="{2D4FCA6D-EB80-44E4-975D-AC4036F43498}" presName="background" presStyleLbl="node0" presStyleIdx="1" presStyleCnt="3"/>
      <dgm:spPr/>
    </dgm:pt>
    <dgm:pt modelId="{61ED5EA7-9B1D-4430-88B3-8A08F800F35B}" type="pres">
      <dgm:prSet presAssocID="{2D4FCA6D-EB80-44E4-975D-AC4036F43498}" presName="text" presStyleLbl="fgAcc0" presStyleIdx="1" presStyleCnt="3">
        <dgm:presLayoutVars>
          <dgm:chPref val="3"/>
        </dgm:presLayoutVars>
      </dgm:prSet>
      <dgm:spPr/>
    </dgm:pt>
    <dgm:pt modelId="{CA534D15-A8C9-495C-A0A8-0F677BDCA321}" type="pres">
      <dgm:prSet presAssocID="{2D4FCA6D-EB80-44E4-975D-AC4036F43498}" presName="hierChild2" presStyleCnt="0"/>
      <dgm:spPr/>
    </dgm:pt>
    <dgm:pt modelId="{406D332B-B88D-42AD-80CF-4AF924C3A50C}" type="pres">
      <dgm:prSet presAssocID="{F70DF945-1AEE-4E72-A0F6-EAE63BCC1DE6}" presName="Name10" presStyleLbl="parChTrans1D2" presStyleIdx="1" presStyleCnt="3"/>
      <dgm:spPr/>
    </dgm:pt>
    <dgm:pt modelId="{8A02F3F0-7597-439F-861C-8F9486229437}" type="pres">
      <dgm:prSet presAssocID="{7A8D02E4-3602-4E1F-9738-4853237937D4}" presName="hierRoot2" presStyleCnt="0"/>
      <dgm:spPr/>
    </dgm:pt>
    <dgm:pt modelId="{17E5AA82-67DF-4C7C-B20C-D963E7ED7812}" type="pres">
      <dgm:prSet presAssocID="{7A8D02E4-3602-4E1F-9738-4853237937D4}" presName="composite2" presStyleCnt="0"/>
      <dgm:spPr/>
    </dgm:pt>
    <dgm:pt modelId="{93C3E232-C2EE-43C3-B79E-177B05C7DE60}" type="pres">
      <dgm:prSet presAssocID="{7A8D02E4-3602-4E1F-9738-4853237937D4}" presName="background2" presStyleLbl="node2" presStyleIdx="1" presStyleCnt="3"/>
      <dgm:spPr/>
    </dgm:pt>
    <dgm:pt modelId="{3D0A0579-896B-4253-992D-2AEE4CD4661F}" type="pres">
      <dgm:prSet presAssocID="{7A8D02E4-3602-4E1F-9738-4853237937D4}" presName="text2" presStyleLbl="fgAcc2" presStyleIdx="1" presStyleCnt="3">
        <dgm:presLayoutVars>
          <dgm:chPref val="3"/>
        </dgm:presLayoutVars>
      </dgm:prSet>
      <dgm:spPr/>
    </dgm:pt>
    <dgm:pt modelId="{4287E186-F351-4EF7-920C-3A2586C14634}" type="pres">
      <dgm:prSet presAssocID="{7A8D02E4-3602-4E1F-9738-4853237937D4}" presName="hierChild3" presStyleCnt="0"/>
      <dgm:spPr/>
    </dgm:pt>
    <dgm:pt modelId="{7B26004C-CF53-48AE-97FE-14254079D4B8}" type="pres">
      <dgm:prSet presAssocID="{1D909887-965C-4351-95D1-A5C3DE6248E9}" presName="hierRoot1" presStyleCnt="0"/>
      <dgm:spPr/>
    </dgm:pt>
    <dgm:pt modelId="{218DFDF5-F7C2-449B-BB85-67B841E235FA}" type="pres">
      <dgm:prSet presAssocID="{1D909887-965C-4351-95D1-A5C3DE6248E9}" presName="composite" presStyleCnt="0"/>
      <dgm:spPr/>
    </dgm:pt>
    <dgm:pt modelId="{808C03F6-7DB0-47AE-8BD4-0DC03FEADCF1}" type="pres">
      <dgm:prSet presAssocID="{1D909887-965C-4351-95D1-A5C3DE6248E9}" presName="background" presStyleLbl="node0" presStyleIdx="2" presStyleCnt="3"/>
      <dgm:spPr/>
    </dgm:pt>
    <dgm:pt modelId="{AADA4477-EB47-42EC-9C6A-8A4BEE461A4E}" type="pres">
      <dgm:prSet presAssocID="{1D909887-965C-4351-95D1-A5C3DE6248E9}" presName="text" presStyleLbl="fgAcc0" presStyleIdx="2" presStyleCnt="3">
        <dgm:presLayoutVars>
          <dgm:chPref val="3"/>
        </dgm:presLayoutVars>
      </dgm:prSet>
      <dgm:spPr/>
    </dgm:pt>
    <dgm:pt modelId="{58C98F3E-5D81-4A03-A527-32E87A37BDCB}" type="pres">
      <dgm:prSet presAssocID="{1D909887-965C-4351-95D1-A5C3DE6248E9}" presName="hierChild2" presStyleCnt="0"/>
      <dgm:spPr/>
    </dgm:pt>
    <dgm:pt modelId="{F650068A-3844-41F1-BBE8-8FC2A0A08CFB}" type="pres">
      <dgm:prSet presAssocID="{00BFC43B-91AE-410C-9517-41E228D82251}" presName="Name10" presStyleLbl="parChTrans1D2" presStyleIdx="2" presStyleCnt="3"/>
      <dgm:spPr/>
    </dgm:pt>
    <dgm:pt modelId="{8AE4C692-08E5-4D33-AD73-137DF592D229}" type="pres">
      <dgm:prSet presAssocID="{71007418-6451-4C92-91D7-170C13B093E2}" presName="hierRoot2" presStyleCnt="0"/>
      <dgm:spPr/>
    </dgm:pt>
    <dgm:pt modelId="{56EB2BE0-5597-45A0-BD7A-C29ED537BD93}" type="pres">
      <dgm:prSet presAssocID="{71007418-6451-4C92-91D7-170C13B093E2}" presName="composite2" presStyleCnt="0"/>
      <dgm:spPr/>
    </dgm:pt>
    <dgm:pt modelId="{2E6599FD-8D05-48C9-B161-94F7F8234C76}" type="pres">
      <dgm:prSet presAssocID="{71007418-6451-4C92-91D7-170C13B093E2}" presName="background2" presStyleLbl="node2" presStyleIdx="2" presStyleCnt="3"/>
      <dgm:spPr/>
    </dgm:pt>
    <dgm:pt modelId="{DFC1991A-F03F-4DCB-9257-7B61E00D2A6B}" type="pres">
      <dgm:prSet presAssocID="{71007418-6451-4C92-91D7-170C13B093E2}" presName="text2" presStyleLbl="fgAcc2" presStyleIdx="2" presStyleCnt="3">
        <dgm:presLayoutVars>
          <dgm:chPref val="3"/>
        </dgm:presLayoutVars>
      </dgm:prSet>
      <dgm:spPr/>
    </dgm:pt>
    <dgm:pt modelId="{3975531F-D4D4-408E-93D2-E340065FE990}" type="pres">
      <dgm:prSet presAssocID="{71007418-6451-4C92-91D7-170C13B093E2}" presName="hierChild3" presStyleCnt="0"/>
      <dgm:spPr/>
    </dgm:pt>
  </dgm:ptLst>
  <dgm:cxnLst>
    <dgm:cxn modelId="{DAF89603-A496-4B03-A7F9-6DF9BD6A7F19}" srcId="{2D4FCA6D-EB80-44E4-975D-AC4036F43498}" destId="{7A8D02E4-3602-4E1F-9738-4853237937D4}" srcOrd="0" destOrd="0" parTransId="{F70DF945-1AEE-4E72-A0F6-EAE63BCC1DE6}" sibTransId="{3C5A6B59-7AAC-408E-8B7C-083FF2BF3ADF}"/>
    <dgm:cxn modelId="{4B41141D-4B1E-46B6-A4FD-F79FC8A0B4AB}" type="presOf" srcId="{2D4FCA6D-EB80-44E4-975D-AC4036F43498}" destId="{61ED5EA7-9B1D-4430-88B3-8A08F800F35B}" srcOrd="0" destOrd="0" presId="urn:microsoft.com/office/officeart/2005/8/layout/hierarchy1"/>
    <dgm:cxn modelId="{71630B2C-CECA-4E23-A869-F5CF2E4C65CC}" type="presOf" srcId="{1D909887-965C-4351-95D1-A5C3DE6248E9}" destId="{AADA4477-EB47-42EC-9C6A-8A4BEE461A4E}" srcOrd="0" destOrd="0" presId="urn:microsoft.com/office/officeart/2005/8/layout/hierarchy1"/>
    <dgm:cxn modelId="{A0E9602D-8057-48D1-9A7D-5E7A45DC293A}" srcId="{D8294B5D-5019-4556-84A5-49B29EED7923}" destId="{A92999DC-432D-4559-88B0-9A743EB6A969}" srcOrd="0" destOrd="0" parTransId="{D49B708F-5473-429E-A094-B852A3DE0492}" sibTransId="{DE291D9B-5F21-469C-9751-4BB66DE5AB2F}"/>
    <dgm:cxn modelId="{2F8BA32D-5639-438B-BA58-50336538E6C0}" type="presOf" srcId="{71007418-6451-4C92-91D7-170C13B093E2}" destId="{DFC1991A-F03F-4DCB-9257-7B61E00D2A6B}" srcOrd="0" destOrd="0" presId="urn:microsoft.com/office/officeart/2005/8/layout/hierarchy1"/>
    <dgm:cxn modelId="{B9C71632-1B6F-490E-966A-66AF46A49738}" type="presOf" srcId="{F70DF945-1AEE-4E72-A0F6-EAE63BCC1DE6}" destId="{406D332B-B88D-42AD-80CF-4AF924C3A50C}" srcOrd="0" destOrd="0" presId="urn:microsoft.com/office/officeart/2005/8/layout/hierarchy1"/>
    <dgm:cxn modelId="{61E8235F-D10F-417B-9FC5-77C2FBB9D543}" srcId="{D8294B5D-5019-4556-84A5-49B29EED7923}" destId="{1D909887-965C-4351-95D1-A5C3DE6248E9}" srcOrd="2" destOrd="0" parTransId="{06F759CE-CC8B-40A4-A87B-DF1E5EF1975F}" sibTransId="{6550EE0B-85E8-4ADB-8094-CF4069585BA1}"/>
    <dgm:cxn modelId="{15147361-2BDD-40DC-B4B3-5F0310411534}" type="presOf" srcId="{4F3D7092-17F2-4A4E-A0DA-8D36A7824EC3}" destId="{5F72C024-5AF4-492A-A369-33004EB1A6E8}" srcOrd="0" destOrd="0" presId="urn:microsoft.com/office/officeart/2005/8/layout/hierarchy1"/>
    <dgm:cxn modelId="{2D9C2F4C-F2B3-400C-AB06-B51287E34645}" type="presOf" srcId="{00BFC43B-91AE-410C-9517-41E228D82251}" destId="{F650068A-3844-41F1-BBE8-8FC2A0A08CFB}" srcOrd="0" destOrd="0" presId="urn:microsoft.com/office/officeart/2005/8/layout/hierarchy1"/>
    <dgm:cxn modelId="{32949452-3332-49E0-8786-55A541422320}" srcId="{D8294B5D-5019-4556-84A5-49B29EED7923}" destId="{2D4FCA6D-EB80-44E4-975D-AC4036F43498}" srcOrd="1" destOrd="0" parTransId="{7968E4E8-2C29-4DAB-99E1-831255C49D35}" sibTransId="{0361A00D-D973-4899-B5D0-B76F83CA7E2B}"/>
    <dgm:cxn modelId="{B6C03693-3C9F-404F-AA30-449325147CEC}" srcId="{A92999DC-432D-4559-88B0-9A743EB6A969}" destId="{4F3D7092-17F2-4A4E-A0DA-8D36A7824EC3}" srcOrd="0" destOrd="0" parTransId="{C9E8FDC4-C602-48B2-A461-63236607D2B3}" sibTransId="{9C2BA753-D0B9-4511-9479-29C9C12ACE69}"/>
    <dgm:cxn modelId="{D0A34E9D-1B11-4492-BF0B-D86F41335042}" type="presOf" srcId="{A92999DC-432D-4559-88B0-9A743EB6A969}" destId="{6C441836-57F2-4D4B-8D7F-A572B9C50DBD}" srcOrd="0" destOrd="0" presId="urn:microsoft.com/office/officeart/2005/8/layout/hierarchy1"/>
    <dgm:cxn modelId="{0EBBDCC7-0CF4-4736-9EB3-839BF169876C}" type="presOf" srcId="{7A8D02E4-3602-4E1F-9738-4853237937D4}" destId="{3D0A0579-896B-4253-992D-2AEE4CD4661F}" srcOrd="0" destOrd="0" presId="urn:microsoft.com/office/officeart/2005/8/layout/hierarchy1"/>
    <dgm:cxn modelId="{8D3A2DD3-D610-4748-BEFF-BB60946BDCB1}" type="presOf" srcId="{D8294B5D-5019-4556-84A5-49B29EED7923}" destId="{914DE3DD-D246-45F2-9C13-E610CCF4F1FC}" srcOrd="0" destOrd="0" presId="urn:microsoft.com/office/officeart/2005/8/layout/hierarchy1"/>
    <dgm:cxn modelId="{DF4571DE-D980-4611-A2F8-FD4708B11863}" type="presOf" srcId="{C9E8FDC4-C602-48B2-A461-63236607D2B3}" destId="{555058B8-A2AC-4A41-8C73-26B5CE3B793A}" srcOrd="0" destOrd="0" presId="urn:microsoft.com/office/officeart/2005/8/layout/hierarchy1"/>
    <dgm:cxn modelId="{489CEFFF-4ECA-4768-B458-F43423AD43C5}" srcId="{1D909887-965C-4351-95D1-A5C3DE6248E9}" destId="{71007418-6451-4C92-91D7-170C13B093E2}" srcOrd="0" destOrd="0" parTransId="{00BFC43B-91AE-410C-9517-41E228D82251}" sibTransId="{CAD4B8CA-8B40-443C-BD3A-F7EB58F4DCF8}"/>
    <dgm:cxn modelId="{BA913001-D598-4E18-B07D-5AAADF606853}" type="presParOf" srcId="{914DE3DD-D246-45F2-9C13-E610CCF4F1FC}" destId="{9971CDE3-AE1B-462B-B84A-C99F2E8BEC8B}" srcOrd="0" destOrd="0" presId="urn:microsoft.com/office/officeart/2005/8/layout/hierarchy1"/>
    <dgm:cxn modelId="{EB022B1C-FB34-4E56-B9CF-A4A68680A254}" type="presParOf" srcId="{9971CDE3-AE1B-462B-B84A-C99F2E8BEC8B}" destId="{2C5111C4-7A21-4E60-AD77-B7A97576CDD9}" srcOrd="0" destOrd="0" presId="urn:microsoft.com/office/officeart/2005/8/layout/hierarchy1"/>
    <dgm:cxn modelId="{C74E439D-7FE0-4561-AE33-35F1B1D54296}" type="presParOf" srcId="{2C5111C4-7A21-4E60-AD77-B7A97576CDD9}" destId="{621CEE52-67D5-49CE-B496-2ABCC84B963C}" srcOrd="0" destOrd="0" presId="urn:microsoft.com/office/officeart/2005/8/layout/hierarchy1"/>
    <dgm:cxn modelId="{07DD3FF0-D4CC-4EC7-B6AD-74D2FA8FD562}" type="presParOf" srcId="{2C5111C4-7A21-4E60-AD77-B7A97576CDD9}" destId="{6C441836-57F2-4D4B-8D7F-A572B9C50DBD}" srcOrd="1" destOrd="0" presId="urn:microsoft.com/office/officeart/2005/8/layout/hierarchy1"/>
    <dgm:cxn modelId="{BEA757AA-E2E7-40A1-85FB-CE53A7EB3AF0}" type="presParOf" srcId="{9971CDE3-AE1B-462B-B84A-C99F2E8BEC8B}" destId="{22219D43-7201-4FE6-A4B0-D42081B3734D}" srcOrd="1" destOrd="0" presId="urn:microsoft.com/office/officeart/2005/8/layout/hierarchy1"/>
    <dgm:cxn modelId="{8EEA829F-0B0C-4600-8E1C-07C06C5B5229}" type="presParOf" srcId="{22219D43-7201-4FE6-A4B0-D42081B3734D}" destId="{555058B8-A2AC-4A41-8C73-26B5CE3B793A}" srcOrd="0" destOrd="0" presId="urn:microsoft.com/office/officeart/2005/8/layout/hierarchy1"/>
    <dgm:cxn modelId="{04A83929-B54D-4A90-96D9-A1E7788EC798}" type="presParOf" srcId="{22219D43-7201-4FE6-A4B0-D42081B3734D}" destId="{AC1273CF-C982-413E-9019-3EF595ADCF45}" srcOrd="1" destOrd="0" presId="urn:microsoft.com/office/officeart/2005/8/layout/hierarchy1"/>
    <dgm:cxn modelId="{5F43433F-489D-4EC8-9EF9-6BCF9D552714}" type="presParOf" srcId="{AC1273CF-C982-413E-9019-3EF595ADCF45}" destId="{D669D342-C3D0-497E-B101-78BB54B1F1B6}" srcOrd="0" destOrd="0" presId="urn:microsoft.com/office/officeart/2005/8/layout/hierarchy1"/>
    <dgm:cxn modelId="{E1F4B917-3602-4DAD-AC20-13F50B2B5588}" type="presParOf" srcId="{D669D342-C3D0-497E-B101-78BB54B1F1B6}" destId="{7738E9EE-7BC5-46AE-83FE-5ED1A161D51F}" srcOrd="0" destOrd="0" presId="urn:microsoft.com/office/officeart/2005/8/layout/hierarchy1"/>
    <dgm:cxn modelId="{32CB6B27-39EC-4A76-B9C5-23C4DD4DAB10}" type="presParOf" srcId="{D669D342-C3D0-497E-B101-78BB54B1F1B6}" destId="{5F72C024-5AF4-492A-A369-33004EB1A6E8}" srcOrd="1" destOrd="0" presId="urn:microsoft.com/office/officeart/2005/8/layout/hierarchy1"/>
    <dgm:cxn modelId="{907E4390-26C2-4624-AC7A-19E4D7653B33}" type="presParOf" srcId="{AC1273CF-C982-413E-9019-3EF595ADCF45}" destId="{FFD433E6-4A12-4182-864D-2315F56650D6}" srcOrd="1" destOrd="0" presId="urn:microsoft.com/office/officeart/2005/8/layout/hierarchy1"/>
    <dgm:cxn modelId="{CE4F89DA-86C0-4396-98F1-D4C7D4F616BE}" type="presParOf" srcId="{914DE3DD-D246-45F2-9C13-E610CCF4F1FC}" destId="{94B42962-AC3E-42DE-AE3D-A0FE102F5F5C}" srcOrd="1" destOrd="0" presId="urn:microsoft.com/office/officeart/2005/8/layout/hierarchy1"/>
    <dgm:cxn modelId="{E9B21DC7-B953-411B-8CFF-FFD082E2FE34}" type="presParOf" srcId="{94B42962-AC3E-42DE-AE3D-A0FE102F5F5C}" destId="{EC307A31-B634-4056-B932-846E0918B5D0}" srcOrd="0" destOrd="0" presId="urn:microsoft.com/office/officeart/2005/8/layout/hierarchy1"/>
    <dgm:cxn modelId="{86215AF3-5254-4C76-9543-582D88F72596}" type="presParOf" srcId="{EC307A31-B634-4056-B932-846E0918B5D0}" destId="{51D99A50-E66B-4CF1-B322-B8BF0CE36D25}" srcOrd="0" destOrd="0" presId="urn:microsoft.com/office/officeart/2005/8/layout/hierarchy1"/>
    <dgm:cxn modelId="{2A23C178-E336-44D7-9095-09887A7B28A5}" type="presParOf" srcId="{EC307A31-B634-4056-B932-846E0918B5D0}" destId="{61ED5EA7-9B1D-4430-88B3-8A08F800F35B}" srcOrd="1" destOrd="0" presId="urn:microsoft.com/office/officeart/2005/8/layout/hierarchy1"/>
    <dgm:cxn modelId="{9A50E9B1-079A-45B6-9929-95388C87CCD6}" type="presParOf" srcId="{94B42962-AC3E-42DE-AE3D-A0FE102F5F5C}" destId="{CA534D15-A8C9-495C-A0A8-0F677BDCA321}" srcOrd="1" destOrd="0" presId="urn:microsoft.com/office/officeart/2005/8/layout/hierarchy1"/>
    <dgm:cxn modelId="{6DFE104C-20C2-41AB-A327-004EA1F13EF6}" type="presParOf" srcId="{CA534D15-A8C9-495C-A0A8-0F677BDCA321}" destId="{406D332B-B88D-42AD-80CF-4AF924C3A50C}" srcOrd="0" destOrd="0" presId="urn:microsoft.com/office/officeart/2005/8/layout/hierarchy1"/>
    <dgm:cxn modelId="{9C19DF77-028B-4FB8-BDBD-EA6DC95E5B69}" type="presParOf" srcId="{CA534D15-A8C9-495C-A0A8-0F677BDCA321}" destId="{8A02F3F0-7597-439F-861C-8F9486229437}" srcOrd="1" destOrd="0" presId="urn:microsoft.com/office/officeart/2005/8/layout/hierarchy1"/>
    <dgm:cxn modelId="{02BBEF6E-6D52-4362-8A0D-935058683E4D}" type="presParOf" srcId="{8A02F3F0-7597-439F-861C-8F9486229437}" destId="{17E5AA82-67DF-4C7C-B20C-D963E7ED7812}" srcOrd="0" destOrd="0" presId="urn:microsoft.com/office/officeart/2005/8/layout/hierarchy1"/>
    <dgm:cxn modelId="{0786B2C3-BA8C-4402-8BA3-E59FF261F705}" type="presParOf" srcId="{17E5AA82-67DF-4C7C-B20C-D963E7ED7812}" destId="{93C3E232-C2EE-43C3-B79E-177B05C7DE60}" srcOrd="0" destOrd="0" presId="urn:microsoft.com/office/officeart/2005/8/layout/hierarchy1"/>
    <dgm:cxn modelId="{9CBB964F-2781-459C-A620-DB947B179C05}" type="presParOf" srcId="{17E5AA82-67DF-4C7C-B20C-D963E7ED7812}" destId="{3D0A0579-896B-4253-992D-2AEE4CD4661F}" srcOrd="1" destOrd="0" presId="urn:microsoft.com/office/officeart/2005/8/layout/hierarchy1"/>
    <dgm:cxn modelId="{EF4586F6-C159-454F-8118-0FB8330B3660}" type="presParOf" srcId="{8A02F3F0-7597-439F-861C-8F9486229437}" destId="{4287E186-F351-4EF7-920C-3A2586C14634}" srcOrd="1" destOrd="0" presId="urn:microsoft.com/office/officeart/2005/8/layout/hierarchy1"/>
    <dgm:cxn modelId="{34253557-2958-44E1-A1CB-AA93322A3EF7}" type="presParOf" srcId="{914DE3DD-D246-45F2-9C13-E610CCF4F1FC}" destId="{7B26004C-CF53-48AE-97FE-14254079D4B8}" srcOrd="2" destOrd="0" presId="urn:microsoft.com/office/officeart/2005/8/layout/hierarchy1"/>
    <dgm:cxn modelId="{EBDCEC5F-D934-4314-AD9B-FCE34FA6EC85}" type="presParOf" srcId="{7B26004C-CF53-48AE-97FE-14254079D4B8}" destId="{218DFDF5-F7C2-449B-BB85-67B841E235FA}" srcOrd="0" destOrd="0" presId="urn:microsoft.com/office/officeart/2005/8/layout/hierarchy1"/>
    <dgm:cxn modelId="{4BE185B2-81C4-4CFD-A8DD-034109C53517}" type="presParOf" srcId="{218DFDF5-F7C2-449B-BB85-67B841E235FA}" destId="{808C03F6-7DB0-47AE-8BD4-0DC03FEADCF1}" srcOrd="0" destOrd="0" presId="urn:microsoft.com/office/officeart/2005/8/layout/hierarchy1"/>
    <dgm:cxn modelId="{9A760C17-A2C6-4A17-8F70-E4BA1601B503}" type="presParOf" srcId="{218DFDF5-F7C2-449B-BB85-67B841E235FA}" destId="{AADA4477-EB47-42EC-9C6A-8A4BEE461A4E}" srcOrd="1" destOrd="0" presId="urn:microsoft.com/office/officeart/2005/8/layout/hierarchy1"/>
    <dgm:cxn modelId="{6530609E-1341-4384-BBEC-03888AB47924}" type="presParOf" srcId="{7B26004C-CF53-48AE-97FE-14254079D4B8}" destId="{58C98F3E-5D81-4A03-A527-32E87A37BDCB}" srcOrd="1" destOrd="0" presId="urn:microsoft.com/office/officeart/2005/8/layout/hierarchy1"/>
    <dgm:cxn modelId="{06A58DEB-D23F-4F55-B102-B2D032BCEC9A}" type="presParOf" srcId="{58C98F3E-5D81-4A03-A527-32E87A37BDCB}" destId="{F650068A-3844-41F1-BBE8-8FC2A0A08CFB}" srcOrd="0" destOrd="0" presId="urn:microsoft.com/office/officeart/2005/8/layout/hierarchy1"/>
    <dgm:cxn modelId="{CA48D898-8CFD-47DE-84CB-9B43E3DC797A}" type="presParOf" srcId="{58C98F3E-5D81-4A03-A527-32E87A37BDCB}" destId="{8AE4C692-08E5-4D33-AD73-137DF592D229}" srcOrd="1" destOrd="0" presId="urn:microsoft.com/office/officeart/2005/8/layout/hierarchy1"/>
    <dgm:cxn modelId="{1AACD283-4645-4163-AE17-82A0E8BD2403}" type="presParOf" srcId="{8AE4C692-08E5-4D33-AD73-137DF592D229}" destId="{56EB2BE0-5597-45A0-BD7A-C29ED537BD93}" srcOrd="0" destOrd="0" presId="urn:microsoft.com/office/officeart/2005/8/layout/hierarchy1"/>
    <dgm:cxn modelId="{928800E5-52C9-4837-B290-A82D0F18AA1A}" type="presParOf" srcId="{56EB2BE0-5597-45A0-BD7A-C29ED537BD93}" destId="{2E6599FD-8D05-48C9-B161-94F7F8234C76}" srcOrd="0" destOrd="0" presId="urn:microsoft.com/office/officeart/2005/8/layout/hierarchy1"/>
    <dgm:cxn modelId="{1DAF27AB-D5E7-4889-9F4A-A9C4BB954241}" type="presParOf" srcId="{56EB2BE0-5597-45A0-BD7A-C29ED537BD93}" destId="{DFC1991A-F03F-4DCB-9257-7B61E00D2A6B}" srcOrd="1" destOrd="0" presId="urn:microsoft.com/office/officeart/2005/8/layout/hierarchy1"/>
    <dgm:cxn modelId="{F017CBFA-7AFF-46AB-B97B-CF4D262038E2}" type="presParOf" srcId="{8AE4C692-08E5-4D33-AD73-137DF592D229}" destId="{3975531F-D4D4-408E-93D2-E340065FE990}"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0068A-3844-41F1-BBE8-8FC2A0A08CFB}">
      <dsp:nvSpPr>
        <dsp:cNvPr id="0" name=""/>
        <dsp:cNvSpPr/>
      </dsp:nvSpPr>
      <dsp:spPr>
        <a:xfrm>
          <a:off x="4651737" y="1625210"/>
          <a:ext cx="91440" cy="463984"/>
        </a:xfrm>
        <a:custGeom>
          <a:avLst/>
          <a:gdLst/>
          <a:ahLst/>
          <a:cxnLst/>
          <a:rect l="0" t="0" r="0" b="0"/>
          <a:pathLst>
            <a:path>
              <a:moveTo>
                <a:pt x="45720" y="0"/>
              </a:moveTo>
              <a:lnTo>
                <a:pt x="45720" y="4639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6D332B-B88D-42AD-80CF-4AF924C3A50C}">
      <dsp:nvSpPr>
        <dsp:cNvPr id="0" name=""/>
        <dsp:cNvSpPr/>
      </dsp:nvSpPr>
      <dsp:spPr>
        <a:xfrm>
          <a:off x="2701849" y="1625210"/>
          <a:ext cx="91440" cy="463984"/>
        </a:xfrm>
        <a:custGeom>
          <a:avLst/>
          <a:gdLst/>
          <a:ahLst/>
          <a:cxnLst/>
          <a:rect l="0" t="0" r="0" b="0"/>
          <a:pathLst>
            <a:path>
              <a:moveTo>
                <a:pt x="45720" y="0"/>
              </a:moveTo>
              <a:lnTo>
                <a:pt x="45720" y="4639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058B8-A2AC-4A41-8C73-26B5CE3B793A}">
      <dsp:nvSpPr>
        <dsp:cNvPr id="0" name=""/>
        <dsp:cNvSpPr/>
      </dsp:nvSpPr>
      <dsp:spPr>
        <a:xfrm>
          <a:off x="751961" y="1625210"/>
          <a:ext cx="91440" cy="463984"/>
        </a:xfrm>
        <a:custGeom>
          <a:avLst/>
          <a:gdLst/>
          <a:ahLst/>
          <a:cxnLst/>
          <a:rect l="0" t="0" r="0" b="0"/>
          <a:pathLst>
            <a:path>
              <a:moveTo>
                <a:pt x="45720" y="0"/>
              </a:moveTo>
              <a:lnTo>
                <a:pt x="45720" y="46398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CEE52-67D5-49CE-B496-2ABCC84B963C}">
      <dsp:nvSpPr>
        <dsp:cNvPr id="0" name=""/>
        <dsp:cNvSpPr/>
      </dsp:nvSpPr>
      <dsp:spPr>
        <a:xfrm>
          <a:off x="0" y="612155"/>
          <a:ext cx="1595362" cy="10130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441836-57F2-4D4B-8D7F-A572B9C50DBD}">
      <dsp:nvSpPr>
        <dsp:cNvPr id="0" name=""/>
        <dsp:cNvSpPr/>
      </dsp:nvSpPr>
      <dsp:spPr>
        <a:xfrm>
          <a:off x="177262" y="780554"/>
          <a:ext cx="1595362" cy="10130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err="1"/>
            <a:t>printStackTrace</a:t>
          </a:r>
          <a:r>
            <a:rPr lang="en-US" sz="700" b="1" kern="1200"/>
            <a:t>() </a:t>
          </a:r>
          <a:r>
            <a:rPr lang="en-US" sz="700" kern="1200"/>
            <a:t>– This method prints exception information in the format of Name of the exception: description of the exception, stack trace.</a:t>
          </a:r>
        </a:p>
      </dsp:txBody>
      <dsp:txXfrm>
        <a:off x="206933" y="810225"/>
        <a:ext cx="1536020" cy="953713"/>
      </dsp:txXfrm>
    </dsp:sp>
    <dsp:sp modelId="{7738E9EE-7BC5-46AE-83FE-5ED1A161D51F}">
      <dsp:nvSpPr>
        <dsp:cNvPr id="0" name=""/>
        <dsp:cNvSpPr/>
      </dsp:nvSpPr>
      <dsp:spPr>
        <a:xfrm>
          <a:off x="0" y="2089195"/>
          <a:ext cx="1595362" cy="10130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72C024-5AF4-492A-A369-33004EB1A6E8}">
      <dsp:nvSpPr>
        <dsp:cNvPr id="0" name=""/>
        <dsp:cNvSpPr/>
      </dsp:nvSpPr>
      <dsp:spPr>
        <a:xfrm>
          <a:off x="177262" y="2257594"/>
          <a:ext cx="1595362" cy="10130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t>Ex: java.lang.ArithmeticException: / by zero at GFG.main(File.java:10)</a:t>
          </a:r>
          <a:endParaRPr lang="en-US" sz="700" kern="1200">
            <a:latin typeface="Gill Sans MT" panose="020B0502020104020203"/>
          </a:endParaRPr>
        </a:p>
      </dsp:txBody>
      <dsp:txXfrm>
        <a:off x="206933" y="2287265"/>
        <a:ext cx="1536020" cy="953713"/>
      </dsp:txXfrm>
    </dsp:sp>
    <dsp:sp modelId="{51D99A50-E66B-4CF1-B322-B8BF0CE36D25}">
      <dsp:nvSpPr>
        <dsp:cNvPr id="0" name=""/>
        <dsp:cNvSpPr/>
      </dsp:nvSpPr>
      <dsp:spPr>
        <a:xfrm>
          <a:off x="1949887" y="612155"/>
          <a:ext cx="1595362" cy="10130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D5EA7-9B1D-4430-88B3-8A08F800F35B}">
      <dsp:nvSpPr>
        <dsp:cNvPr id="0" name=""/>
        <dsp:cNvSpPr/>
      </dsp:nvSpPr>
      <dsp:spPr>
        <a:xfrm>
          <a:off x="2127150" y="780554"/>
          <a:ext cx="1595362" cy="10130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b="1" kern="1200"/>
            <a:t>toString() – This</a:t>
          </a:r>
          <a:r>
            <a:rPr lang="en-US" sz="700" kern="1200"/>
            <a:t> method prints exception information in the format of Name of the exception: description of the exception.</a:t>
          </a:r>
        </a:p>
      </dsp:txBody>
      <dsp:txXfrm>
        <a:off x="2156821" y="810225"/>
        <a:ext cx="1536020" cy="953713"/>
      </dsp:txXfrm>
    </dsp:sp>
    <dsp:sp modelId="{93C3E232-C2EE-43C3-B79E-177B05C7DE60}">
      <dsp:nvSpPr>
        <dsp:cNvPr id="0" name=""/>
        <dsp:cNvSpPr/>
      </dsp:nvSpPr>
      <dsp:spPr>
        <a:xfrm>
          <a:off x="1949887" y="2089195"/>
          <a:ext cx="1595362" cy="10130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0A0579-896B-4253-992D-2AEE4CD4661F}">
      <dsp:nvSpPr>
        <dsp:cNvPr id="0" name=""/>
        <dsp:cNvSpPr/>
      </dsp:nvSpPr>
      <dsp:spPr>
        <a:xfrm>
          <a:off x="2127150" y="2257594"/>
          <a:ext cx="1595362" cy="10130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latin typeface="Consolas"/>
            </a:rPr>
            <a:t>Ex: java.lang.ArithmeticException: / by zero</a:t>
          </a:r>
          <a:br>
            <a:rPr lang="en-US" sz="700" kern="1200">
              <a:latin typeface="Consolas"/>
            </a:rPr>
          </a:br>
          <a:endParaRPr lang="en-US" sz="700" kern="1200">
            <a:latin typeface="Consolas"/>
          </a:endParaRPr>
        </a:p>
      </dsp:txBody>
      <dsp:txXfrm>
        <a:off x="2156821" y="2287265"/>
        <a:ext cx="1536020" cy="953713"/>
      </dsp:txXfrm>
    </dsp:sp>
    <dsp:sp modelId="{808C03F6-7DB0-47AE-8BD4-0DC03FEADCF1}">
      <dsp:nvSpPr>
        <dsp:cNvPr id="0" name=""/>
        <dsp:cNvSpPr/>
      </dsp:nvSpPr>
      <dsp:spPr>
        <a:xfrm>
          <a:off x="3899775" y="612155"/>
          <a:ext cx="1595362" cy="10130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A4477-EB47-42EC-9C6A-8A4BEE461A4E}">
      <dsp:nvSpPr>
        <dsp:cNvPr id="0" name=""/>
        <dsp:cNvSpPr/>
      </dsp:nvSpPr>
      <dsp:spPr>
        <a:xfrm>
          <a:off x="4077038" y="780554"/>
          <a:ext cx="1595362" cy="10130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latin typeface="Gill Sans MT" panose="020B0502020104020203"/>
            </a:rPr>
            <a:t>getMessage</a:t>
          </a:r>
          <a:r>
            <a:rPr lang="en-US" sz="700" kern="1200"/>
            <a:t>() -This method prints only the description of the exception.</a:t>
          </a:r>
        </a:p>
      </dsp:txBody>
      <dsp:txXfrm>
        <a:off x="4106709" y="810225"/>
        <a:ext cx="1536020" cy="953713"/>
      </dsp:txXfrm>
    </dsp:sp>
    <dsp:sp modelId="{2E6599FD-8D05-48C9-B161-94F7F8234C76}">
      <dsp:nvSpPr>
        <dsp:cNvPr id="0" name=""/>
        <dsp:cNvSpPr/>
      </dsp:nvSpPr>
      <dsp:spPr>
        <a:xfrm>
          <a:off x="3899775" y="2089195"/>
          <a:ext cx="1595362" cy="10130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C1991A-F03F-4DCB-9257-7B61E00D2A6B}">
      <dsp:nvSpPr>
        <dsp:cNvPr id="0" name=""/>
        <dsp:cNvSpPr/>
      </dsp:nvSpPr>
      <dsp:spPr>
        <a:xfrm>
          <a:off x="4077038" y="2257594"/>
          <a:ext cx="1595362" cy="10130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Ex: / by zero</a:t>
          </a:r>
        </a:p>
      </dsp:txBody>
      <dsp:txXfrm>
        <a:off x="4106709" y="2287265"/>
        <a:ext cx="1536020" cy="9537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29T10:24:36.244"/>
    </inkml:context>
    <inkml:brush xml:id="br0">
      <inkml:brushProperty name="width" value="0.1" units="cm"/>
      <inkml:brushProperty name="height" value="0.1" units="cm"/>
    </inkml:brush>
  </inkml:definitions>
  <inkml:trace contextRef="#ctx0" brushRef="#br0">16633 2672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29T10:24:36.243"/>
    </inkml:context>
    <inkml:brush xml:id="br0">
      <inkml:brushProperty name="width" value="0.1" units="cm"/>
      <inkml:brushProperty name="height" value="0.1" units="cm"/>
    </inkml:brush>
  </inkml:definitions>
  <inkml:trace contextRef="#ctx0" brushRef="#br0">3457 997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3.png"/><Relationship Id="rId7" Type="http://schemas.openxmlformats.org/officeDocument/2006/relationships/diagramData" Target="../diagrams/data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ustomXml" Target="../ink/ink2.xml"/><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customXml" Target="../ink/ink1.xml"/><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A880-1327-F4DA-2E17-DA0709A3A74F}"/>
              </a:ext>
            </a:extLst>
          </p:cNvPr>
          <p:cNvSpPr>
            <a:spLocks noGrp="1"/>
          </p:cNvSpPr>
          <p:nvPr>
            <p:ph type="title"/>
          </p:nvPr>
        </p:nvSpPr>
        <p:spPr>
          <a:xfrm>
            <a:off x="1451579" y="588429"/>
            <a:ext cx="9603275" cy="855892"/>
          </a:xfrm>
        </p:spPr>
        <p:txBody>
          <a:bodyPr>
            <a:noAutofit/>
          </a:bodyPr>
          <a:lstStyle/>
          <a:p>
            <a:pPr algn="ctr"/>
            <a:r>
              <a:rPr lang="en-US" sz="3600" b="1" cap="none">
                <a:latin typeface="Bahnschrift"/>
              </a:rPr>
              <a:t>Exception handling</a:t>
            </a:r>
            <a:endParaRPr lang="en-US" sz="3600">
              <a:latin typeface="Bahnschrift"/>
            </a:endParaRPr>
          </a:p>
        </p:txBody>
      </p:sp>
      <p:sp>
        <p:nvSpPr>
          <p:cNvPr id="3" name="Content Placeholder 2">
            <a:extLst>
              <a:ext uri="{FF2B5EF4-FFF2-40B4-BE49-F238E27FC236}">
                <a16:creationId xmlns:a16="http://schemas.microsoft.com/office/drawing/2014/main" id="{0FEBCAFE-3688-FCDC-9236-F9FB89611FE0}"/>
              </a:ext>
            </a:extLst>
          </p:cNvPr>
          <p:cNvSpPr>
            <a:spLocks noGrp="1"/>
          </p:cNvSpPr>
          <p:nvPr>
            <p:ph idx="1"/>
          </p:nvPr>
        </p:nvSpPr>
        <p:spPr/>
        <p:txBody>
          <a:bodyPr>
            <a:normAutofit/>
          </a:bodyPr>
          <a:lstStyle/>
          <a:p>
            <a:r>
              <a:rPr lang="en-US"/>
              <a:t>What is Exception &amp; </a:t>
            </a:r>
            <a:r>
              <a:rPr lang="en-US">
                <a:ea typeface="+mn-lt"/>
                <a:cs typeface="+mn-lt"/>
              </a:rPr>
              <a:t>Exception Handling</a:t>
            </a:r>
            <a:r>
              <a:rPr lang="en-US"/>
              <a:t>?</a:t>
            </a:r>
          </a:p>
          <a:p>
            <a:pPr lvl="1"/>
            <a:r>
              <a:rPr lang="en-US"/>
              <a:t>An event that disrupts the normal flow of the program.</a:t>
            </a:r>
            <a:r>
              <a:rPr lang="en-US">
                <a:ea typeface="+mn-lt"/>
                <a:cs typeface="+mn-lt"/>
              </a:rPr>
              <a:t> To maintain the normal flow of the application, exception must be handled.</a:t>
            </a:r>
          </a:p>
          <a:p>
            <a:pPr lvl="1"/>
            <a:r>
              <a:rPr lang="en-US">
                <a:ea typeface="+mn-lt"/>
                <a:cs typeface="+mn-lt"/>
              </a:rPr>
              <a:t>If an exception has occurred, the method creates an Object known as an Exception Object and hands it off to the run-time system(JVM). The exception object contains the name and description of the exception and the current state of the program where the exception has occurred. Creating the Exception Object and handling it in the run-time system is called throwing an Exception</a:t>
            </a:r>
            <a:endParaRPr lang="en-US"/>
          </a:p>
          <a:p>
            <a:pPr lvl="1"/>
            <a:endParaRPr lang="en-US"/>
          </a:p>
        </p:txBody>
      </p:sp>
    </p:spTree>
    <p:extLst>
      <p:ext uri="{BB962C8B-B14F-4D97-AF65-F5344CB8AC3E}">
        <p14:creationId xmlns:p14="http://schemas.microsoft.com/office/powerpoint/2010/main" val="47995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C31F04D-521B-1486-78AE-1F77F968082E}"/>
              </a:ext>
            </a:extLst>
          </p:cNvPr>
          <p:cNvPicPr>
            <a:picLocks noChangeAspect="1"/>
          </p:cNvPicPr>
          <p:nvPr/>
        </p:nvPicPr>
        <p:blipFill>
          <a:blip r:embed="rId2"/>
          <a:stretch>
            <a:fillRect/>
          </a:stretch>
        </p:blipFill>
        <p:spPr>
          <a:xfrm>
            <a:off x="1536700" y="1016789"/>
            <a:ext cx="8524354" cy="4886406"/>
          </a:xfrm>
          <a:prstGeom prst="rect">
            <a:avLst/>
          </a:prstGeom>
        </p:spPr>
      </p:pic>
      <p:sp>
        <p:nvSpPr>
          <p:cNvPr id="5" name="TextBox 4">
            <a:extLst>
              <a:ext uri="{FF2B5EF4-FFF2-40B4-BE49-F238E27FC236}">
                <a16:creationId xmlns:a16="http://schemas.microsoft.com/office/drawing/2014/main" id="{A1BC35BE-E6FF-FB58-F9CC-AD95DF6A1F6C}"/>
              </a:ext>
            </a:extLst>
          </p:cNvPr>
          <p:cNvSpPr txBox="1"/>
          <p:nvPr/>
        </p:nvSpPr>
        <p:spPr>
          <a:xfrm>
            <a:off x="1530349" y="279400"/>
            <a:ext cx="85375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EXCEPTION HIERARCHY </a:t>
            </a:r>
            <a:endParaRPr lang="en-US" dirty="0"/>
          </a:p>
        </p:txBody>
      </p:sp>
    </p:spTree>
    <p:extLst>
      <p:ext uri="{BB962C8B-B14F-4D97-AF65-F5344CB8AC3E}">
        <p14:creationId xmlns:p14="http://schemas.microsoft.com/office/powerpoint/2010/main" val="275214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A4D97E-D270-C693-15ED-E2C9BC2E4D06}"/>
              </a:ext>
            </a:extLst>
          </p:cNvPr>
          <p:cNvSpPr txBox="1"/>
          <p:nvPr/>
        </p:nvSpPr>
        <p:spPr>
          <a:xfrm>
            <a:off x="904164" y="1094181"/>
            <a:ext cx="104405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Checked Exceptions:</a:t>
            </a:r>
            <a:endParaRPr lang="en-US" dirty="0">
              <a:ea typeface="+mn-lt"/>
              <a:cs typeface="+mn-lt"/>
            </a:endParaRPr>
          </a:p>
          <a:p>
            <a:pPr marL="742950" lvl="1" indent="-285750">
              <a:buFont typeface="Arial"/>
              <a:buChar char="•"/>
            </a:pPr>
            <a:r>
              <a:rPr lang="en-US" dirty="0">
                <a:ea typeface="+mn-lt"/>
                <a:cs typeface="+mn-lt"/>
              </a:rPr>
              <a:t>Exceptions that are checked at compile-time by the compiler.</a:t>
            </a:r>
          </a:p>
          <a:p>
            <a:pPr lvl="1"/>
            <a:endParaRPr lang="en-US">
              <a:ea typeface="+mn-lt"/>
              <a:cs typeface="+mn-lt"/>
            </a:endParaRPr>
          </a:p>
          <a:p>
            <a:r>
              <a:rPr lang="en-US" b="1" dirty="0">
                <a:ea typeface="+mn-lt"/>
                <a:cs typeface="+mn-lt"/>
              </a:rPr>
              <a:t>Unchecked Exceptions:</a:t>
            </a:r>
          </a:p>
          <a:p>
            <a:pPr marL="742950" indent="-285750">
              <a:buFont typeface="Arial"/>
              <a:buChar char="•"/>
            </a:pPr>
            <a:r>
              <a:rPr lang="en-US" dirty="0">
                <a:ea typeface="+mn-lt"/>
                <a:cs typeface="+mn-lt"/>
              </a:rPr>
              <a:t>Exceptions occurring at run-time. This will not be checked by the compiler at compile time.</a:t>
            </a:r>
            <a:endParaRPr lang="en-US" b="1" dirty="0"/>
          </a:p>
        </p:txBody>
      </p:sp>
      <p:sp>
        <p:nvSpPr>
          <p:cNvPr id="3" name="TextBox 2">
            <a:extLst>
              <a:ext uri="{FF2B5EF4-FFF2-40B4-BE49-F238E27FC236}">
                <a16:creationId xmlns:a16="http://schemas.microsoft.com/office/drawing/2014/main" id="{8871CDB0-1E24-C413-658F-716D42C816B7}"/>
              </a:ext>
            </a:extLst>
          </p:cNvPr>
          <p:cNvSpPr txBox="1"/>
          <p:nvPr/>
        </p:nvSpPr>
        <p:spPr>
          <a:xfrm>
            <a:off x="881417" y="2629553"/>
            <a:ext cx="104405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User-Defined Exceptions</a:t>
            </a:r>
            <a:endParaRPr lang="en-US" dirty="0"/>
          </a:p>
          <a:p>
            <a:pPr marL="742950" lvl="1" indent="-285750">
              <a:buFont typeface="Arial"/>
              <a:buChar char="•"/>
            </a:pPr>
            <a:r>
              <a:rPr lang="en-US" dirty="0">
                <a:ea typeface="+mn-lt"/>
                <a:cs typeface="+mn-lt"/>
              </a:rPr>
              <a:t>The built-in exceptions in Java are not able to describe a certain situation. In such cases, users can also create exceptions, which are called ‘user-defined Exceptions. By using this, User can send </a:t>
            </a:r>
            <a:r>
              <a:rPr lang="en-US" dirty="0" err="1">
                <a:ea typeface="+mn-lt"/>
                <a:cs typeface="+mn-lt"/>
              </a:rPr>
              <a:t>appropriote</a:t>
            </a:r>
            <a:r>
              <a:rPr lang="en-US" dirty="0">
                <a:ea typeface="+mn-lt"/>
                <a:cs typeface="+mn-lt"/>
              </a:rPr>
              <a:t> exception/error message.</a:t>
            </a:r>
            <a:endParaRPr lang="en-US" dirty="0"/>
          </a:p>
        </p:txBody>
      </p:sp>
      <p:sp>
        <p:nvSpPr>
          <p:cNvPr id="6" name="TextBox 5">
            <a:extLst>
              <a:ext uri="{FF2B5EF4-FFF2-40B4-BE49-F238E27FC236}">
                <a16:creationId xmlns:a16="http://schemas.microsoft.com/office/drawing/2014/main" id="{4FCD2C0B-02AD-ADCF-B79A-BB8EC656134A}"/>
              </a:ext>
            </a:extLst>
          </p:cNvPr>
          <p:cNvSpPr txBox="1"/>
          <p:nvPr/>
        </p:nvSpPr>
        <p:spPr>
          <a:xfrm>
            <a:off x="897563" y="3878686"/>
            <a:ext cx="48839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Java Keywords used in Exception Handling:</a:t>
            </a:r>
          </a:p>
        </p:txBody>
      </p:sp>
      <p:graphicFrame>
        <p:nvGraphicFramePr>
          <p:cNvPr id="8" name="Table 22">
            <a:extLst>
              <a:ext uri="{FF2B5EF4-FFF2-40B4-BE49-F238E27FC236}">
                <a16:creationId xmlns:a16="http://schemas.microsoft.com/office/drawing/2014/main" id="{896F3948-6E65-8924-E7FD-6663253DBF9E}"/>
              </a:ext>
            </a:extLst>
          </p:cNvPr>
          <p:cNvGraphicFramePr>
            <a:graphicFrameLocks noGrp="1"/>
          </p:cNvGraphicFramePr>
          <p:nvPr>
            <p:extLst>
              <p:ext uri="{D42A27DB-BD31-4B8C-83A1-F6EECF244321}">
                <p14:modId xmlns:p14="http://schemas.microsoft.com/office/powerpoint/2010/main" val="3413603310"/>
              </p:ext>
            </p:extLst>
          </p:nvPr>
        </p:nvGraphicFramePr>
        <p:xfrm>
          <a:off x="926800" y="4547485"/>
          <a:ext cx="5714999" cy="1112520"/>
        </p:xfrm>
        <a:graphic>
          <a:graphicData uri="http://schemas.openxmlformats.org/drawingml/2006/table">
            <a:tbl>
              <a:tblPr firstRow="1" bandRow="1">
                <a:tableStyleId>{5C22544A-7EE6-4342-B048-85BDC9FD1C3A}</a:tableStyleId>
              </a:tblPr>
              <a:tblGrid>
                <a:gridCol w="871779">
                  <a:extLst>
                    <a:ext uri="{9D8B030D-6E8A-4147-A177-3AD203B41FA5}">
                      <a16:colId xmlns:a16="http://schemas.microsoft.com/office/drawing/2014/main" val="1451069984"/>
                    </a:ext>
                  </a:extLst>
                </a:gridCol>
                <a:gridCol w="4843220">
                  <a:extLst>
                    <a:ext uri="{9D8B030D-6E8A-4147-A177-3AD203B41FA5}">
                      <a16:colId xmlns:a16="http://schemas.microsoft.com/office/drawing/2014/main" val="3726365771"/>
                    </a:ext>
                  </a:extLst>
                </a:gridCol>
              </a:tblGrid>
              <a:tr h="370840">
                <a:tc>
                  <a:txBody>
                    <a:bodyPr/>
                    <a:lstStyle/>
                    <a:p>
                      <a:pPr lvl="0">
                        <a:buNone/>
                      </a:pPr>
                      <a:r>
                        <a:rPr lang="en-US" sz="1800" b="0" i="0" u="none" strike="noStrike" noProof="0" dirty="0">
                          <a:latin typeface="Gill Sans MT"/>
                        </a:rPr>
                        <a:t>try</a:t>
                      </a:r>
                      <a:endParaRPr lang="en-US" dirty="0"/>
                    </a:p>
                  </a:txBody>
                  <a:tcPr/>
                </a:tc>
                <a:tc>
                  <a:txBody>
                    <a:bodyPr/>
                    <a:lstStyle/>
                    <a:p>
                      <a:pPr lvl="0">
                        <a:buNone/>
                      </a:pPr>
                      <a:r>
                        <a:rPr lang="en-US" sz="1800" b="0" i="0" u="none" strike="noStrike" noProof="0" dirty="0">
                          <a:latin typeface="Gill Sans MT"/>
                        </a:rPr>
                        <a:t>a block where we should place an exception code</a:t>
                      </a:r>
                      <a:endParaRPr lang="en-US" dirty="0"/>
                    </a:p>
                  </a:txBody>
                  <a:tcPr/>
                </a:tc>
                <a:extLst>
                  <a:ext uri="{0D108BD9-81ED-4DB2-BD59-A6C34878D82A}">
                    <a16:rowId xmlns:a16="http://schemas.microsoft.com/office/drawing/2014/main" val="2632280008"/>
                  </a:ext>
                </a:extLst>
              </a:tr>
              <a:tr h="370840">
                <a:tc>
                  <a:txBody>
                    <a:bodyPr/>
                    <a:lstStyle/>
                    <a:p>
                      <a:pPr lvl="0">
                        <a:buNone/>
                      </a:pPr>
                      <a:r>
                        <a:rPr lang="en-US" sz="1800" b="0" i="0" u="none" strike="noStrike" noProof="0" dirty="0">
                          <a:latin typeface="Gill Sans MT"/>
                        </a:rPr>
                        <a:t>catch</a:t>
                      </a:r>
                      <a:endParaRPr lang="en-US" dirty="0"/>
                    </a:p>
                  </a:txBody>
                  <a:tcPr/>
                </a:tc>
                <a:tc>
                  <a:txBody>
                    <a:bodyPr/>
                    <a:lstStyle/>
                    <a:p>
                      <a:pPr lvl="0">
                        <a:buNone/>
                      </a:pPr>
                      <a:r>
                        <a:rPr lang="en-US" sz="1800" b="0" i="0" u="none" strike="noStrike" noProof="0" dirty="0">
                          <a:latin typeface="Gill Sans MT"/>
                        </a:rPr>
                        <a:t>used to handle the exception</a:t>
                      </a:r>
                      <a:endParaRPr lang="en-US" dirty="0"/>
                    </a:p>
                  </a:txBody>
                  <a:tcPr/>
                </a:tc>
                <a:extLst>
                  <a:ext uri="{0D108BD9-81ED-4DB2-BD59-A6C34878D82A}">
                    <a16:rowId xmlns:a16="http://schemas.microsoft.com/office/drawing/2014/main" val="1016312474"/>
                  </a:ext>
                </a:extLst>
              </a:tr>
              <a:tr h="370840">
                <a:tc>
                  <a:txBody>
                    <a:bodyPr/>
                    <a:lstStyle/>
                    <a:p>
                      <a:pPr lvl="0">
                        <a:buNone/>
                      </a:pPr>
                      <a:r>
                        <a:rPr lang="en-US" sz="1800" b="0" i="0" u="none" strike="noStrike" noProof="0" dirty="0">
                          <a:latin typeface="Gill Sans MT"/>
                        </a:rPr>
                        <a:t>finally</a:t>
                      </a:r>
                      <a:endParaRPr lang="en-US" dirty="0"/>
                    </a:p>
                  </a:txBody>
                  <a:tcPr/>
                </a:tc>
                <a:tc>
                  <a:txBody>
                    <a:bodyPr/>
                    <a:lstStyle/>
                    <a:p>
                      <a:pPr lvl="0">
                        <a:buNone/>
                      </a:pPr>
                      <a:r>
                        <a:rPr lang="en-US" sz="1800" b="0" i="0" u="none" strike="noStrike" noProof="0" dirty="0">
                          <a:latin typeface="Gill Sans MT"/>
                        </a:rPr>
                        <a:t>used to handle the exception</a:t>
                      </a:r>
                      <a:endParaRPr lang="en-US" dirty="0"/>
                    </a:p>
                  </a:txBody>
                  <a:tcPr/>
                </a:tc>
                <a:extLst>
                  <a:ext uri="{0D108BD9-81ED-4DB2-BD59-A6C34878D82A}">
                    <a16:rowId xmlns:a16="http://schemas.microsoft.com/office/drawing/2014/main" val="2122125523"/>
                  </a:ext>
                </a:extLst>
              </a:tr>
            </a:tbl>
          </a:graphicData>
        </a:graphic>
      </p:graphicFrame>
      <p:graphicFrame>
        <p:nvGraphicFramePr>
          <p:cNvPr id="10" name="Table 41">
            <a:extLst>
              <a:ext uri="{FF2B5EF4-FFF2-40B4-BE49-F238E27FC236}">
                <a16:creationId xmlns:a16="http://schemas.microsoft.com/office/drawing/2014/main" id="{5B4957EA-8656-7565-202E-8A2CF9029780}"/>
              </a:ext>
            </a:extLst>
          </p:cNvPr>
          <p:cNvGraphicFramePr>
            <a:graphicFrameLocks noGrp="1"/>
          </p:cNvGraphicFramePr>
          <p:nvPr>
            <p:extLst>
              <p:ext uri="{D42A27DB-BD31-4B8C-83A1-F6EECF244321}">
                <p14:modId xmlns:p14="http://schemas.microsoft.com/office/powerpoint/2010/main" val="1431658762"/>
              </p:ext>
            </p:extLst>
          </p:nvPr>
        </p:nvGraphicFramePr>
        <p:xfrm>
          <a:off x="6738663" y="4547484"/>
          <a:ext cx="5378888" cy="1085760"/>
        </p:xfrm>
        <a:graphic>
          <a:graphicData uri="http://schemas.openxmlformats.org/drawingml/2006/table">
            <a:tbl>
              <a:tblPr firstRow="1" bandRow="1">
                <a:tableStyleId>{5C22544A-7EE6-4342-B048-85BDC9FD1C3A}</a:tableStyleId>
              </a:tblPr>
              <a:tblGrid>
                <a:gridCol w="1008597">
                  <a:extLst>
                    <a:ext uri="{9D8B030D-6E8A-4147-A177-3AD203B41FA5}">
                      <a16:colId xmlns:a16="http://schemas.microsoft.com/office/drawing/2014/main" val="1553521758"/>
                    </a:ext>
                  </a:extLst>
                </a:gridCol>
                <a:gridCol w="4370291">
                  <a:extLst>
                    <a:ext uri="{9D8B030D-6E8A-4147-A177-3AD203B41FA5}">
                      <a16:colId xmlns:a16="http://schemas.microsoft.com/office/drawing/2014/main" val="3735832322"/>
                    </a:ext>
                  </a:extLst>
                </a:gridCol>
              </a:tblGrid>
              <a:tr h="689041">
                <a:tc>
                  <a:txBody>
                    <a:bodyPr/>
                    <a:lstStyle/>
                    <a:p>
                      <a:r>
                        <a:rPr lang="en-US" dirty="0"/>
                        <a:t>throws</a:t>
                      </a:r>
                    </a:p>
                  </a:txBody>
                  <a:tcPr/>
                </a:tc>
                <a:tc>
                  <a:txBody>
                    <a:bodyPr/>
                    <a:lstStyle/>
                    <a:p>
                      <a:pPr lvl="0">
                        <a:buNone/>
                      </a:pPr>
                      <a:r>
                        <a:rPr lang="en-US" sz="1800" b="0" i="0" u="none" strike="noStrike" noProof="0" dirty="0">
                          <a:latin typeface="Gill Sans MT"/>
                        </a:rPr>
                        <a:t>used to declare exceptions. It specifies that there may occur an exception in the method</a:t>
                      </a:r>
                      <a:endParaRPr lang="en-US" dirty="0"/>
                    </a:p>
                  </a:txBody>
                  <a:tcPr/>
                </a:tc>
                <a:extLst>
                  <a:ext uri="{0D108BD9-81ED-4DB2-BD59-A6C34878D82A}">
                    <a16:rowId xmlns:a16="http://schemas.microsoft.com/office/drawing/2014/main" val="540948201"/>
                  </a:ext>
                </a:extLst>
              </a:tr>
              <a:tr h="396719">
                <a:tc>
                  <a:txBody>
                    <a:bodyPr/>
                    <a:lstStyle/>
                    <a:p>
                      <a:pPr lvl="0">
                        <a:buNone/>
                      </a:pPr>
                      <a:r>
                        <a:rPr lang="en-US" dirty="0"/>
                        <a:t>throw</a:t>
                      </a:r>
                    </a:p>
                  </a:txBody>
                  <a:tcPr/>
                </a:tc>
                <a:tc>
                  <a:txBody>
                    <a:bodyPr/>
                    <a:lstStyle/>
                    <a:p>
                      <a:pPr lvl="0">
                        <a:buNone/>
                      </a:pPr>
                      <a:r>
                        <a:rPr lang="en-US" sz="1800" b="0" i="0" u="none" strike="noStrike" noProof="0" dirty="0">
                          <a:latin typeface="Gill Sans MT"/>
                        </a:rPr>
                        <a:t>used to throw an exception</a:t>
                      </a:r>
                      <a:endParaRPr lang="en-US" dirty="0"/>
                    </a:p>
                  </a:txBody>
                  <a:tcPr/>
                </a:tc>
                <a:extLst>
                  <a:ext uri="{0D108BD9-81ED-4DB2-BD59-A6C34878D82A}">
                    <a16:rowId xmlns:a16="http://schemas.microsoft.com/office/drawing/2014/main" val="1234088546"/>
                  </a:ext>
                </a:extLst>
              </a:tr>
            </a:tbl>
          </a:graphicData>
        </a:graphic>
      </p:graphicFrame>
      <p:sp>
        <p:nvSpPr>
          <p:cNvPr id="11" name="Rectangle: Rounded Corners 10">
            <a:extLst>
              <a:ext uri="{FF2B5EF4-FFF2-40B4-BE49-F238E27FC236}">
                <a16:creationId xmlns:a16="http://schemas.microsoft.com/office/drawing/2014/main" id="{4BD5090A-695E-3867-D27F-FFBAD7C0E657}"/>
              </a:ext>
            </a:extLst>
          </p:cNvPr>
          <p:cNvSpPr/>
          <p:nvPr/>
        </p:nvSpPr>
        <p:spPr>
          <a:xfrm>
            <a:off x="1871933" y="211349"/>
            <a:ext cx="8439506" cy="517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Exception types and Keywords used to handle the exception</a:t>
            </a:r>
          </a:p>
        </p:txBody>
      </p:sp>
    </p:spTree>
    <p:extLst>
      <p:ext uri="{BB962C8B-B14F-4D97-AF65-F5344CB8AC3E}">
        <p14:creationId xmlns:p14="http://schemas.microsoft.com/office/powerpoint/2010/main" val="22580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2"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3"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4"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6"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8" name="Rectangle 2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Picture 4" descr="Diagram&#10;&#10;Description automatically generated">
            <a:extLst>
              <a:ext uri="{FF2B5EF4-FFF2-40B4-BE49-F238E27FC236}">
                <a16:creationId xmlns:a16="http://schemas.microsoft.com/office/drawing/2014/main" id="{F71E3E66-B767-A862-1B2A-DAEDA289CF6B}"/>
              </a:ext>
            </a:extLst>
          </p:cNvPr>
          <p:cNvPicPr>
            <a:picLocks noChangeAspect="1"/>
          </p:cNvPicPr>
          <p:nvPr/>
        </p:nvPicPr>
        <p:blipFill>
          <a:blip r:embed="rId3"/>
          <a:stretch>
            <a:fillRect/>
          </a:stretch>
        </p:blipFill>
        <p:spPr>
          <a:xfrm>
            <a:off x="6652828" y="944962"/>
            <a:ext cx="5049393" cy="3058623"/>
          </a:xfrm>
          <a:prstGeom prst="rect">
            <a:avLst/>
          </a:prstGeom>
        </p:spPr>
      </p:pic>
      <p:pic>
        <p:nvPicPr>
          <p:cNvPr id="89" name="Picture 2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0"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47F3426-DCFC-C6C7-BFBA-FF9859CFBE79}"/>
                  </a:ext>
                </a:extLst>
              </p14:cNvPr>
              <p14:cNvContentPartPr/>
              <p14:nvPr/>
            </p14:nvContentPartPr>
            <p14:xfrm>
              <a:off x="11066859" y="1482328"/>
              <a:ext cx="19049" cy="19049"/>
            </p14:xfrm>
          </p:contentPart>
        </mc:Choice>
        <mc:Fallback xmlns="">
          <p:pic>
            <p:nvPicPr>
              <p:cNvPr id="8" name="Ink 7">
                <a:extLst>
                  <a:ext uri="{FF2B5EF4-FFF2-40B4-BE49-F238E27FC236}">
                    <a16:creationId xmlns:a16="http://schemas.microsoft.com/office/drawing/2014/main" id="{147F3426-DCFC-C6C7-BFBA-FF9859CFBE79}"/>
                  </a:ext>
                </a:extLst>
              </p:cNvPr>
              <p:cNvPicPr/>
              <p:nvPr/>
            </p:nvPicPr>
            <p:blipFill>
              <a:blip r:embed="rId5"/>
              <a:stretch>
                <a:fillRect/>
              </a:stretch>
            </p:blipFill>
            <p:spPr>
              <a:xfrm>
                <a:off x="10114409" y="529878"/>
                <a:ext cx="1904900" cy="19049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CDBE41C4-CD72-4C05-13D1-BBA8AA20358E}"/>
                  </a:ext>
                </a:extLst>
              </p14:cNvPr>
              <p14:cNvContentPartPr/>
              <p14:nvPr/>
            </p14:nvContentPartPr>
            <p14:xfrm>
              <a:off x="2172890" y="351234"/>
              <a:ext cx="19049" cy="19049"/>
            </p14:xfrm>
          </p:contentPart>
        </mc:Choice>
        <mc:Fallback xmlns="">
          <p:pic>
            <p:nvPicPr>
              <p:cNvPr id="12" name="Ink 11">
                <a:extLst>
                  <a:ext uri="{FF2B5EF4-FFF2-40B4-BE49-F238E27FC236}">
                    <a16:creationId xmlns:a16="http://schemas.microsoft.com/office/drawing/2014/main" id="{CDBE41C4-CD72-4C05-13D1-BBA8AA20358E}"/>
                  </a:ext>
                </a:extLst>
              </p:cNvPr>
              <p:cNvPicPr/>
              <p:nvPr/>
            </p:nvPicPr>
            <p:blipFill>
              <a:blip r:embed="rId5"/>
              <a:stretch>
                <a:fillRect/>
              </a:stretch>
            </p:blipFill>
            <p:spPr>
              <a:xfrm>
                <a:off x="1220440" y="-601216"/>
                <a:ext cx="1904900" cy="1904900"/>
              </a:xfrm>
              <a:prstGeom prst="rect">
                <a:avLst/>
              </a:prstGeom>
            </p:spPr>
          </p:pic>
        </mc:Fallback>
      </mc:AlternateContent>
      <p:graphicFrame>
        <p:nvGraphicFramePr>
          <p:cNvPr id="103" name="TextBox 1">
            <a:extLst>
              <a:ext uri="{FF2B5EF4-FFF2-40B4-BE49-F238E27FC236}">
                <a16:creationId xmlns:a16="http://schemas.microsoft.com/office/drawing/2014/main" id="{C218675C-EF12-D0D5-29FE-2BF644DD42D9}"/>
              </a:ext>
            </a:extLst>
          </p:cNvPr>
          <p:cNvGraphicFramePr/>
          <p:nvPr>
            <p:extLst>
              <p:ext uri="{D42A27DB-BD31-4B8C-83A1-F6EECF244321}">
                <p14:modId xmlns:p14="http://schemas.microsoft.com/office/powerpoint/2010/main" val="2999164053"/>
              </p:ext>
            </p:extLst>
          </p:nvPr>
        </p:nvGraphicFramePr>
        <p:xfrm>
          <a:off x="825775" y="652184"/>
          <a:ext cx="5672401" cy="38828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04" name="Rectangle: Diagonal Corners Rounded 1003">
            <a:extLst>
              <a:ext uri="{FF2B5EF4-FFF2-40B4-BE49-F238E27FC236}">
                <a16:creationId xmlns:a16="http://schemas.microsoft.com/office/drawing/2014/main" id="{27A4D02B-7DB2-D415-1242-A77C15EFE004}"/>
              </a:ext>
            </a:extLst>
          </p:cNvPr>
          <p:cNvSpPr/>
          <p:nvPr/>
        </p:nvSpPr>
        <p:spPr>
          <a:xfrm>
            <a:off x="3309667" y="128251"/>
            <a:ext cx="5564035" cy="48785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Exception Flow and Methods to print </a:t>
            </a:r>
          </a:p>
        </p:txBody>
      </p:sp>
      <p:sp>
        <p:nvSpPr>
          <p:cNvPr id="1166" name="Rectangle: Rounded Corners 1165">
            <a:extLst>
              <a:ext uri="{FF2B5EF4-FFF2-40B4-BE49-F238E27FC236}">
                <a16:creationId xmlns:a16="http://schemas.microsoft.com/office/drawing/2014/main" id="{5E68E2F4-5CBC-9D0B-24FD-8ABC956151CA}"/>
              </a:ext>
            </a:extLst>
          </p:cNvPr>
          <p:cNvSpPr/>
          <p:nvPr/>
        </p:nvSpPr>
        <p:spPr>
          <a:xfrm>
            <a:off x="822216" y="4225386"/>
            <a:ext cx="10887558" cy="1704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Exception Propagation:</a:t>
            </a:r>
          </a:p>
          <a:p>
            <a:endParaRPr lang="en-US" dirty="0">
              <a:ea typeface="+mn-lt"/>
              <a:cs typeface="+mn-lt"/>
            </a:endParaRPr>
          </a:p>
          <a:p>
            <a:r>
              <a:rPr lang="en-US" dirty="0">
                <a:ea typeface="+mn-lt"/>
                <a:cs typeface="+mn-lt"/>
              </a:rPr>
              <a:t>An exception is first thrown from the top of the stack and if it is not caught, it drops down the call stack to the previous method. If not caught there, the exception again drops down to the previous method, and so on until they are caught or until they reach the very bottom of the call stack. This is called exception propagation.</a:t>
            </a:r>
            <a:endParaRPr lang="en-US" dirty="0"/>
          </a:p>
          <a:p>
            <a:pPr algn="ctr"/>
            <a:endParaRPr lang="en-US" dirty="0"/>
          </a:p>
        </p:txBody>
      </p:sp>
    </p:spTree>
    <p:extLst>
      <p:ext uri="{BB962C8B-B14F-4D97-AF65-F5344CB8AC3E}">
        <p14:creationId xmlns:p14="http://schemas.microsoft.com/office/powerpoint/2010/main" val="32501385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Gallery</vt:lpstr>
      <vt:lpstr>Exception handling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101</cp:revision>
  <dcterms:created xsi:type="dcterms:W3CDTF">2022-07-28T08:49:56Z</dcterms:created>
  <dcterms:modified xsi:type="dcterms:W3CDTF">2022-07-29T11:43:56Z</dcterms:modified>
</cp:coreProperties>
</file>