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480" cy="112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60B7DB-F512-4DD4-9DC8-444149AFB0D0}" type="datetime">
              <a:rPr b="0" lang="en-IN" sz="1000" spc="-1" strike="noStrike">
                <a:solidFill>
                  <a:srgbClr val="ffffff"/>
                </a:solidFill>
                <a:latin typeface="Calibri"/>
              </a:rPr>
              <a:t>31/07/22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BD795B-1F85-4422-BAC8-B551ED625228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121280" y="185832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SOLID PRINCIPLES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66200" y="198720"/>
            <a:ext cx="7197480" cy="1056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35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What is </a:t>
            </a:r>
            <a:r>
              <a:rPr b="1" lang="en-US" sz="35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SOLID PRINCIPLES &amp; </a:t>
            </a:r>
            <a:r>
              <a:rPr b="0" lang="en-US" sz="35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Why</a:t>
            </a:r>
            <a:r>
              <a:rPr b="1" lang="en-US" sz="35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?</a:t>
            </a:r>
            <a:endParaRPr b="0" lang="en-US" sz="3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83000" y="1646280"/>
            <a:ext cx="1000512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Conceptualized 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by Robert C. Martin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Object-oriented approach that are applied to software structure design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Ensures that the software is modular, easy to understand, debug, and refactor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Aim to reduce the design flaws and implement best practices in the software system.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It reduces the dependencies so that a block of code can be changed without affecting the other code blocks.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What does the SOLID principles actually means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6" name="Picture 2" descr="SOLID Principles Java"/>
          <p:cNvPicPr/>
          <p:nvPr/>
        </p:nvPicPr>
        <p:blipFill>
          <a:blip r:embed="rId1"/>
          <a:stretch/>
        </p:blipFill>
        <p:spPr>
          <a:xfrm>
            <a:off x="1556280" y="1470960"/>
            <a:ext cx="9339120" cy="49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Single Responsibility Principle (SRP):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146680" y="2011680"/>
            <a:ext cx="84279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“</a:t>
            </a: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There should never be more than one reason for a class to change.”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i.e., every Java class must perform a single functionality.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Implementation of multiple functionalities in a single class mashup the code and if any modification is required may affect the whole class.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Adhering to this principle in design of classes and modules, leads to separation of concerns(SoC) and maintainable code.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Open-Closed Principle (OCP)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146680" y="2011680"/>
            <a:ext cx="84279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“</a:t>
            </a: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A module should be open for extension but closed for modification.”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This principle is based on abstractions.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The extension allows us to implement new functionality to the module.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The use of abstractions and the Open-Closed principle leads to maintainable and loosely coupled systems.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Liskov Substitution Principle(LSP)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146680" y="2011680"/>
            <a:ext cx="842796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“</a:t>
            </a: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Subtypes must be behaviorally substitutable for their base types.”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It applies to inheritance in such a way that the derived classes must be completely substitutable for their base classes.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if class A is a subtype of class B, then we should be able to replace B with A without interrupting the behavior of the program.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Interface Segregation Principle (ISP)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146680" y="2011680"/>
            <a:ext cx="84279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“</a:t>
            </a: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Many client-specific interfaces are better than one general-purpose interface.”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Interface Segregation Principle is similar to the single responsibility principle.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larger interfaces split into smaller ones. Because the implementation classes use only the methods that are required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775880" y="463680"/>
            <a:ext cx="8547120" cy="72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Dependency Inversion Principle (DIP)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146680" y="2011680"/>
            <a:ext cx="84279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“</a:t>
            </a:r>
            <a:r>
              <a:rPr b="0" lang="en-IN" sz="2400" spc="-1" strike="noStrike">
                <a:solidFill>
                  <a:srgbClr val="ffffff"/>
                </a:solidFill>
                <a:latin typeface="inter-regular"/>
              </a:rPr>
              <a:t>High-level modules should not depend on low-level modules. Both should depend upon abstractions.”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Use abstraction (abstract classes and interfaces) instead of concrete implementations.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Abstraction does not depend on detail but the detail depends on abstraction.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902320" y="191124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Times New Roman"/>
                <a:ea typeface="Tahoma"/>
              </a:rPr>
              <a:t>Thankyou..!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2022-07-31T21:43:41Z</dcterms:modified>
  <cp:revision>1</cp:revision>
  <dc:subject/>
  <dc:title/>
</cp:coreProperties>
</file>