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8" r:id="rId3"/>
    <p:sldId id="289" r:id="rId4"/>
    <p:sldId id="277" r:id="rId5"/>
    <p:sldId id="257" r:id="rId6"/>
    <p:sldId id="281" r:id="rId7"/>
    <p:sldId id="272" r:id="rId8"/>
    <p:sldId id="287" r:id="rId9"/>
    <p:sldId id="282" r:id="rId10"/>
    <p:sldId id="286" r:id="rId11"/>
    <p:sldId id="278" r:id="rId12"/>
    <p:sldId id="279" r:id="rId13"/>
    <p:sldId id="280" r:id="rId14"/>
    <p:sldId id="262" r:id="rId15"/>
    <p:sldId id="284" r:id="rId16"/>
    <p:sldId id="271" r:id="rId17"/>
    <p:sldId id="269" r:id="rId18"/>
    <p:sldId id="265" r:id="rId19"/>
    <p:sldId id="273" r:id="rId20"/>
    <p:sldId id="285" r:id="rId21"/>
    <p:sldId id="283" r:id="rId22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7C3"/>
    <a:srgbClr val="B1B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35AF5-ED9D-D54C-EEAB-3BD74D936203}" v="1" dt="2022-08-01T05:35:00.305"/>
    <p1510:client id="{57A65867-4980-C0E5-E3E6-4066A814F4BB}" v="37" dt="2022-08-01T05:36:22.081"/>
    <p1510:client id="{BC3F6662-418B-A02F-2AF9-F1D3DF62B280}" v="248" dt="2022-08-02T10:48:11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78BA2-5D18-416C-B45F-900B473E60F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05E930C-9090-4216-A9A1-A7FA7FBD9E31}">
      <dgm:prSet/>
      <dgm:spPr/>
      <dgm:t>
        <a:bodyPr/>
        <a:lstStyle/>
        <a:p>
          <a:r>
            <a:rPr lang="en-US" b="0" i="0"/>
            <a:t>Get (safe,idompotent,cachable)</a:t>
          </a:r>
          <a:endParaRPr lang="en-US"/>
        </a:p>
      </dgm:t>
    </dgm:pt>
    <dgm:pt modelId="{0D80F59F-BDD3-4935-BB16-622E1C190B20}" type="parTrans" cxnId="{43C68953-2301-464E-9998-F2D509888FDB}">
      <dgm:prSet/>
      <dgm:spPr/>
      <dgm:t>
        <a:bodyPr/>
        <a:lstStyle/>
        <a:p>
          <a:endParaRPr lang="en-US"/>
        </a:p>
      </dgm:t>
    </dgm:pt>
    <dgm:pt modelId="{906A9420-E13E-470B-8D04-4CE7315E9A31}" type="sibTrans" cxnId="{43C68953-2301-464E-9998-F2D509888FDB}">
      <dgm:prSet/>
      <dgm:spPr/>
      <dgm:t>
        <a:bodyPr/>
        <a:lstStyle/>
        <a:p>
          <a:endParaRPr lang="en-US"/>
        </a:p>
      </dgm:t>
    </dgm:pt>
    <dgm:pt modelId="{857C1DB6-5542-4FC8-A2C7-8AE22A501543}">
      <dgm:prSet/>
      <dgm:spPr/>
      <dgm:t>
        <a:bodyPr/>
        <a:lstStyle/>
        <a:p>
          <a:r>
            <a:rPr lang="en-US" b="0" i="0"/>
            <a:t>Put(idompotent)</a:t>
          </a:r>
          <a:endParaRPr lang="en-US"/>
        </a:p>
      </dgm:t>
    </dgm:pt>
    <dgm:pt modelId="{CE0D323B-F82D-4578-94F8-222E067CEB0D}" type="parTrans" cxnId="{3B5A8FF5-AD99-4A8B-ADD9-20C7A7155014}">
      <dgm:prSet/>
      <dgm:spPr/>
      <dgm:t>
        <a:bodyPr/>
        <a:lstStyle/>
        <a:p>
          <a:endParaRPr lang="en-US"/>
        </a:p>
      </dgm:t>
    </dgm:pt>
    <dgm:pt modelId="{EC21527F-9369-4F31-8A8C-429C5E96B9CC}" type="sibTrans" cxnId="{3B5A8FF5-AD99-4A8B-ADD9-20C7A7155014}">
      <dgm:prSet/>
      <dgm:spPr/>
      <dgm:t>
        <a:bodyPr/>
        <a:lstStyle/>
        <a:p>
          <a:endParaRPr lang="en-US"/>
        </a:p>
      </dgm:t>
    </dgm:pt>
    <dgm:pt modelId="{86688408-B0A2-4F87-981F-378343BAED20}">
      <dgm:prSet/>
      <dgm:spPr/>
      <dgm:t>
        <a:bodyPr/>
        <a:lstStyle/>
        <a:p>
          <a:r>
            <a:rPr lang="en-US" b="0" i="0"/>
            <a:t>Post</a:t>
          </a:r>
          <a:endParaRPr lang="en-US"/>
        </a:p>
      </dgm:t>
    </dgm:pt>
    <dgm:pt modelId="{60C58DF7-56F3-4850-A4A7-A68404F6CFA6}" type="parTrans" cxnId="{7A74D185-D2C1-491E-91CC-CA98558D35F2}">
      <dgm:prSet/>
      <dgm:spPr/>
      <dgm:t>
        <a:bodyPr/>
        <a:lstStyle/>
        <a:p>
          <a:endParaRPr lang="en-US"/>
        </a:p>
      </dgm:t>
    </dgm:pt>
    <dgm:pt modelId="{0B986BF8-F934-403D-9D7E-75D75B0AF60E}" type="sibTrans" cxnId="{7A74D185-D2C1-491E-91CC-CA98558D35F2}">
      <dgm:prSet/>
      <dgm:spPr/>
      <dgm:t>
        <a:bodyPr/>
        <a:lstStyle/>
        <a:p>
          <a:endParaRPr lang="en-US"/>
        </a:p>
      </dgm:t>
    </dgm:pt>
    <dgm:pt modelId="{64B46AAC-C3A7-4014-A0EE-1FE71AAE2C63}">
      <dgm:prSet/>
      <dgm:spPr/>
      <dgm:t>
        <a:bodyPr/>
        <a:lstStyle/>
        <a:p>
          <a:r>
            <a:rPr lang="en-US" b="0" i="0"/>
            <a:t>Delete(idompotent)</a:t>
          </a:r>
          <a:endParaRPr lang="en-US"/>
        </a:p>
      </dgm:t>
    </dgm:pt>
    <dgm:pt modelId="{97840F00-4A81-4B50-B525-3ADC0C2487E5}" type="parTrans" cxnId="{9FCFB612-F6BA-47DC-BB8D-DDFD5F4EC5FE}">
      <dgm:prSet/>
      <dgm:spPr/>
      <dgm:t>
        <a:bodyPr/>
        <a:lstStyle/>
        <a:p>
          <a:endParaRPr lang="en-US"/>
        </a:p>
      </dgm:t>
    </dgm:pt>
    <dgm:pt modelId="{06163CAF-4E48-43B7-9966-EBBD6B399131}" type="sibTrans" cxnId="{9FCFB612-F6BA-47DC-BB8D-DDFD5F4EC5FE}">
      <dgm:prSet/>
      <dgm:spPr/>
      <dgm:t>
        <a:bodyPr/>
        <a:lstStyle/>
        <a:p>
          <a:endParaRPr lang="en-US"/>
        </a:p>
      </dgm:t>
    </dgm:pt>
    <dgm:pt modelId="{FAA728F9-A33E-44B3-B0A3-5FF9E20EA09C}">
      <dgm:prSet/>
      <dgm:spPr/>
      <dgm:t>
        <a:bodyPr/>
        <a:lstStyle/>
        <a:p>
          <a:r>
            <a:rPr lang="en-US" b="0" i="0"/>
            <a:t>Head</a:t>
          </a:r>
          <a:endParaRPr lang="en-US"/>
        </a:p>
      </dgm:t>
    </dgm:pt>
    <dgm:pt modelId="{937364C7-6B1A-459D-B6B8-668BD328D92D}" type="parTrans" cxnId="{AA7B90A4-5816-4452-93A4-F7BBD866C894}">
      <dgm:prSet/>
      <dgm:spPr/>
      <dgm:t>
        <a:bodyPr/>
        <a:lstStyle/>
        <a:p>
          <a:endParaRPr lang="en-US"/>
        </a:p>
      </dgm:t>
    </dgm:pt>
    <dgm:pt modelId="{1DC89324-B20E-43B1-AB5E-D009FF63932F}" type="sibTrans" cxnId="{AA7B90A4-5816-4452-93A4-F7BBD866C894}">
      <dgm:prSet/>
      <dgm:spPr/>
      <dgm:t>
        <a:bodyPr/>
        <a:lstStyle/>
        <a:p>
          <a:endParaRPr lang="en-US"/>
        </a:p>
      </dgm:t>
    </dgm:pt>
    <dgm:pt modelId="{DC9F92B1-1935-4559-8C59-5EA95759E720}">
      <dgm:prSet/>
      <dgm:spPr/>
      <dgm:t>
        <a:bodyPr/>
        <a:lstStyle/>
        <a:p>
          <a:r>
            <a:rPr lang="en-US" b="0" i="0"/>
            <a:t>Options</a:t>
          </a:r>
          <a:endParaRPr lang="en-US"/>
        </a:p>
      </dgm:t>
    </dgm:pt>
    <dgm:pt modelId="{16CC0375-0F6F-4B02-8DB4-1E5FDD570A42}" type="parTrans" cxnId="{0D3C1A47-452D-4C3C-B92F-2ECBDB7F6D51}">
      <dgm:prSet/>
      <dgm:spPr/>
      <dgm:t>
        <a:bodyPr/>
        <a:lstStyle/>
        <a:p>
          <a:endParaRPr lang="en-US"/>
        </a:p>
      </dgm:t>
    </dgm:pt>
    <dgm:pt modelId="{5D0B59EB-283F-4E97-B25F-0B9461416E1E}" type="sibTrans" cxnId="{0D3C1A47-452D-4C3C-B92F-2ECBDB7F6D51}">
      <dgm:prSet/>
      <dgm:spPr/>
      <dgm:t>
        <a:bodyPr/>
        <a:lstStyle/>
        <a:p>
          <a:endParaRPr lang="en-US"/>
        </a:p>
      </dgm:t>
    </dgm:pt>
    <dgm:pt modelId="{9273FE20-B0AF-46C7-A981-05734E4C2986}">
      <dgm:prSet/>
      <dgm:spPr/>
      <dgm:t>
        <a:bodyPr/>
        <a:lstStyle/>
        <a:p>
          <a:r>
            <a:rPr lang="en-US" b="0" i="0"/>
            <a:t>patch</a:t>
          </a:r>
          <a:endParaRPr lang="en-US"/>
        </a:p>
      </dgm:t>
    </dgm:pt>
    <dgm:pt modelId="{650E1C06-A872-459F-B8F0-D21C9D8F888E}" type="parTrans" cxnId="{BCF663B1-0E56-4ADE-878E-AC0AD20CDB7E}">
      <dgm:prSet/>
      <dgm:spPr/>
      <dgm:t>
        <a:bodyPr/>
        <a:lstStyle/>
        <a:p>
          <a:endParaRPr lang="en-US"/>
        </a:p>
      </dgm:t>
    </dgm:pt>
    <dgm:pt modelId="{E2CD7059-2F8E-4C75-88F1-177157675CCC}" type="sibTrans" cxnId="{BCF663B1-0E56-4ADE-878E-AC0AD20CDB7E}">
      <dgm:prSet/>
      <dgm:spPr/>
      <dgm:t>
        <a:bodyPr/>
        <a:lstStyle/>
        <a:p>
          <a:endParaRPr lang="en-US"/>
        </a:p>
      </dgm:t>
    </dgm:pt>
    <dgm:pt modelId="{2439CE4D-1F71-4AF8-84DE-2269F5B514E8}" type="pres">
      <dgm:prSet presAssocID="{98878BA2-5D18-416C-B45F-900B473E60FA}" presName="diagram" presStyleCnt="0">
        <dgm:presLayoutVars>
          <dgm:dir/>
          <dgm:resizeHandles val="exact"/>
        </dgm:presLayoutVars>
      </dgm:prSet>
      <dgm:spPr/>
    </dgm:pt>
    <dgm:pt modelId="{25254942-2A8C-44F3-B234-065F8AB8896C}" type="pres">
      <dgm:prSet presAssocID="{305E930C-9090-4216-A9A1-A7FA7FBD9E31}" presName="node" presStyleLbl="node1" presStyleIdx="0" presStyleCnt="7">
        <dgm:presLayoutVars>
          <dgm:bulletEnabled val="1"/>
        </dgm:presLayoutVars>
      </dgm:prSet>
      <dgm:spPr/>
    </dgm:pt>
    <dgm:pt modelId="{FA7B927A-8487-4537-8281-DB3B17BCF56F}" type="pres">
      <dgm:prSet presAssocID="{906A9420-E13E-470B-8D04-4CE7315E9A31}" presName="sibTrans" presStyleCnt="0"/>
      <dgm:spPr/>
    </dgm:pt>
    <dgm:pt modelId="{78AB985E-8F60-4D26-9A16-E8F97B7AA83B}" type="pres">
      <dgm:prSet presAssocID="{857C1DB6-5542-4FC8-A2C7-8AE22A501543}" presName="node" presStyleLbl="node1" presStyleIdx="1" presStyleCnt="7">
        <dgm:presLayoutVars>
          <dgm:bulletEnabled val="1"/>
        </dgm:presLayoutVars>
      </dgm:prSet>
      <dgm:spPr/>
    </dgm:pt>
    <dgm:pt modelId="{C44579EE-40FC-4F53-A7B6-5282484A518F}" type="pres">
      <dgm:prSet presAssocID="{EC21527F-9369-4F31-8A8C-429C5E96B9CC}" presName="sibTrans" presStyleCnt="0"/>
      <dgm:spPr/>
    </dgm:pt>
    <dgm:pt modelId="{02899880-34EA-44FC-B5F4-18DE5853E1EA}" type="pres">
      <dgm:prSet presAssocID="{86688408-B0A2-4F87-981F-378343BAED20}" presName="node" presStyleLbl="node1" presStyleIdx="2" presStyleCnt="7">
        <dgm:presLayoutVars>
          <dgm:bulletEnabled val="1"/>
        </dgm:presLayoutVars>
      </dgm:prSet>
      <dgm:spPr/>
    </dgm:pt>
    <dgm:pt modelId="{E54ACB8A-DCE2-47F0-A082-6308279FD804}" type="pres">
      <dgm:prSet presAssocID="{0B986BF8-F934-403D-9D7E-75D75B0AF60E}" presName="sibTrans" presStyleCnt="0"/>
      <dgm:spPr/>
    </dgm:pt>
    <dgm:pt modelId="{F58BB9C3-2584-4266-B8AE-C43297D44283}" type="pres">
      <dgm:prSet presAssocID="{64B46AAC-C3A7-4014-A0EE-1FE71AAE2C63}" presName="node" presStyleLbl="node1" presStyleIdx="3" presStyleCnt="7">
        <dgm:presLayoutVars>
          <dgm:bulletEnabled val="1"/>
        </dgm:presLayoutVars>
      </dgm:prSet>
      <dgm:spPr/>
    </dgm:pt>
    <dgm:pt modelId="{7FD44983-71AC-4B95-A739-E9F55D2CEB57}" type="pres">
      <dgm:prSet presAssocID="{06163CAF-4E48-43B7-9966-EBBD6B399131}" presName="sibTrans" presStyleCnt="0"/>
      <dgm:spPr/>
    </dgm:pt>
    <dgm:pt modelId="{2ACF3EE9-6BC7-4B36-B24B-0CEF0D650342}" type="pres">
      <dgm:prSet presAssocID="{FAA728F9-A33E-44B3-B0A3-5FF9E20EA09C}" presName="node" presStyleLbl="node1" presStyleIdx="4" presStyleCnt="7">
        <dgm:presLayoutVars>
          <dgm:bulletEnabled val="1"/>
        </dgm:presLayoutVars>
      </dgm:prSet>
      <dgm:spPr/>
    </dgm:pt>
    <dgm:pt modelId="{7E5D3400-C5CB-4C28-BD96-AF22CE241EAF}" type="pres">
      <dgm:prSet presAssocID="{1DC89324-B20E-43B1-AB5E-D009FF63932F}" presName="sibTrans" presStyleCnt="0"/>
      <dgm:spPr/>
    </dgm:pt>
    <dgm:pt modelId="{4D76356C-F102-49D9-AC7F-83E5368ABA0F}" type="pres">
      <dgm:prSet presAssocID="{DC9F92B1-1935-4559-8C59-5EA95759E720}" presName="node" presStyleLbl="node1" presStyleIdx="5" presStyleCnt="7">
        <dgm:presLayoutVars>
          <dgm:bulletEnabled val="1"/>
        </dgm:presLayoutVars>
      </dgm:prSet>
      <dgm:spPr/>
    </dgm:pt>
    <dgm:pt modelId="{3BB69545-65F8-49AD-882A-1BCCC04448FE}" type="pres">
      <dgm:prSet presAssocID="{5D0B59EB-283F-4E97-B25F-0B9461416E1E}" presName="sibTrans" presStyleCnt="0"/>
      <dgm:spPr/>
    </dgm:pt>
    <dgm:pt modelId="{97844061-56E0-4ED0-A664-2C182AC9E741}" type="pres">
      <dgm:prSet presAssocID="{9273FE20-B0AF-46C7-A981-05734E4C2986}" presName="node" presStyleLbl="node1" presStyleIdx="6" presStyleCnt="7">
        <dgm:presLayoutVars>
          <dgm:bulletEnabled val="1"/>
        </dgm:presLayoutVars>
      </dgm:prSet>
      <dgm:spPr/>
    </dgm:pt>
  </dgm:ptLst>
  <dgm:cxnLst>
    <dgm:cxn modelId="{9FCFB612-F6BA-47DC-BB8D-DDFD5F4EC5FE}" srcId="{98878BA2-5D18-416C-B45F-900B473E60FA}" destId="{64B46AAC-C3A7-4014-A0EE-1FE71AAE2C63}" srcOrd="3" destOrd="0" parTransId="{97840F00-4A81-4B50-B525-3ADC0C2487E5}" sibTransId="{06163CAF-4E48-43B7-9966-EBBD6B399131}"/>
    <dgm:cxn modelId="{0D3E7532-A7AF-4E24-BEB3-AD328DBCAE11}" type="presOf" srcId="{86688408-B0A2-4F87-981F-378343BAED20}" destId="{02899880-34EA-44FC-B5F4-18DE5853E1EA}" srcOrd="0" destOrd="0" presId="urn:microsoft.com/office/officeart/2005/8/layout/default"/>
    <dgm:cxn modelId="{0D3C1A47-452D-4C3C-B92F-2ECBDB7F6D51}" srcId="{98878BA2-5D18-416C-B45F-900B473E60FA}" destId="{DC9F92B1-1935-4559-8C59-5EA95759E720}" srcOrd="5" destOrd="0" parTransId="{16CC0375-0F6F-4B02-8DB4-1E5FDD570A42}" sibTransId="{5D0B59EB-283F-4E97-B25F-0B9461416E1E}"/>
    <dgm:cxn modelId="{E00E0851-B1C8-426F-8A07-AD922EF11AE7}" type="presOf" srcId="{857C1DB6-5542-4FC8-A2C7-8AE22A501543}" destId="{78AB985E-8F60-4D26-9A16-E8F97B7AA83B}" srcOrd="0" destOrd="0" presId="urn:microsoft.com/office/officeart/2005/8/layout/default"/>
    <dgm:cxn modelId="{43C68953-2301-464E-9998-F2D509888FDB}" srcId="{98878BA2-5D18-416C-B45F-900B473E60FA}" destId="{305E930C-9090-4216-A9A1-A7FA7FBD9E31}" srcOrd="0" destOrd="0" parTransId="{0D80F59F-BDD3-4935-BB16-622E1C190B20}" sibTransId="{906A9420-E13E-470B-8D04-4CE7315E9A31}"/>
    <dgm:cxn modelId="{7A74D185-D2C1-491E-91CC-CA98558D35F2}" srcId="{98878BA2-5D18-416C-B45F-900B473E60FA}" destId="{86688408-B0A2-4F87-981F-378343BAED20}" srcOrd="2" destOrd="0" parTransId="{60C58DF7-56F3-4850-A4A7-A68404F6CFA6}" sibTransId="{0B986BF8-F934-403D-9D7E-75D75B0AF60E}"/>
    <dgm:cxn modelId="{D28E7898-BA31-4797-9CFF-44C9C185326C}" type="presOf" srcId="{305E930C-9090-4216-A9A1-A7FA7FBD9E31}" destId="{25254942-2A8C-44F3-B234-065F8AB8896C}" srcOrd="0" destOrd="0" presId="urn:microsoft.com/office/officeart/2005/8/layout/default"/>
    <dgm:cxn modelId="{AA7B90A4-5816-4452-93A4-F7BBD866C894}" srcId="{98878BA2-5D18-416C-B45F-900B473E60FA}" destId="{FAA728F9-A33E-44B3-B0A3-5FF9E20EA09C}" srcOrd="4" destOrd="0" parTransId="{937364C7-6B1A-459D-B6B8-668BD328D92D}" sibTransId="{1DC89324-B20E-43B1-AB5E-D009FF63932F}"/>
    <dgm:cxn modelId="{ED3414AB-B967-4AE8-87B2-7D1769B16210}" type="presOf" srcId="{FAA728F9-A33E-44B3-B0A3-5FF9E20EA09C}" destId="{2ACF3EE9-6BC7-4B36-B24B-0CEF0D650342}" srcOrd="0" destOrd="0" presId="urn:microsoft.com/office/officeart/2005/8/layout/default"/>
    <dgm:cxn modelId="{BCF663B1-0E56-4ADE-878E-AC0AD20CDB7E}" srcId="{98878BA2-5D18-416C-B45F-900B473E60FA}" destId="{9273FE20-B0AF-46C7-A981-05734E4C2986}" srcOrd="6" destOrd="0" parTransId="{650E1C06-A872-459F-B8F0-D21C9D8F888E}" sibTransId="{E2CD7059-2F8E-4C75-88F1-177157675CCC}"/>
    <dgm:cxn modelId="{6F726EC9-FF4F-4365-BFF1-8CCA443EC72A}" type="presOf" srcId="{9273FE20-B0AF-46C7-A981-05734E4C2986}" destId="{97844061-56E0-4ED0-A664-2C182AC9E741}" srcOrd="0" destOrd="0" presId="urn:microsoft.com/office/officeart/2005/8/layout/default"/>
    <dgm:cxn modelId="{CA1656D6-EA7D-40C5-AE8F-D609FFA4EF07}" type="presOf" srcId="{98878BA2-5D18-416C-B45F-900B473E60FA}" destId="{2439CE4D-1F71-4AF8-84DE-2269F5B514E8}" srcOrd="0" destOrd="0" presId="urn:microsoft.com/office/officeart/2005/8/layout/default"/>
    <dgm:cxn modelId="{918C82DB-8C60-44D0-A7C0-7ED40F809F4E}" type="presOf" srcId="{64B46AAC-C3A7-4014-A0EE-1FE71AAE2C63}" destId="{F58BB9C3-2584-4266-B8AE-C43297D44283}" srcOrd="0" destOrd="0" presId="urn:microsoft.com/office/officeart/2005/8/layout/default"/>
    <dgm:cxn modelId="{A24C49E8-DCD5-4A62-85DA-9652BF266886}" type="presOf" srcId="{DC9F92B1-1935-4559-8C59-5EA95759E720}" destId="{4D76356C-F102-49D9-AC7F-83E5368ABA0F}" srcOrd="0" destOrd="0" presId="urn:microsoft.com/office/officeart/2005/8/layout/default"/>
    <dgm:cxn modelId="{3B5A8FF5-AD99-4A8B-ADD9-20C7A7155014}" srcId="{98878BA2-5D18-416C-B45F-900B473E60FA}" destId="{857C1DB6-5542-4FC8-A2C7-8AE22A501543}" srcOrd="1" destOrd="0" parTransId="{CE0D323B-F82D-4578-94F8-222E067CEB0D}" sibTransId="{EC21527F-9369-4F31-8A8C-429C5E96B9CC}"/>
    <dgm:cxn modelId="{2275247E-2E7D-4D27-A2C8-668739A23427}" type="presParOf" srcId="{2439CE4D-1F71-4AF8-84DE-2269F5B514E8}" destId="{25254942-2A8C-44F3-B234-065F8AB8896C}" srcOrd="0" destOrd="0" presId="urn:microsoft.com/office/officeart/2005/8/layout/default"/>
    <dgm:cxn modelId="{445CD504-41A0-4553-9D2F-2A1ED9F544C6}" type="presParOf" srcId="{2439CE4D-1F71-4AF8-84DE-2269F5B514E8}" destId="{FA7B927A-8487-4537-8281-DB3B17BCF56F}" srcOrd="1" destOrd="0" presId="urn:microsoft.com/office/officeart/2005/8/layout/default"/>
    <dgm:cxn modelId="{3496FB46-0625-405D-A159-8318B28A9B34}" type="presParOf" srcId="{2439CE4D-1F71-4AF8-84DE-2269F5B514E8}" destId="{78AB985E-8F60-4D26-9A16-E8F97B7AA83B}" srcOrd="2" destOrd="0" presId="urn:microsoft.com/office/officeart/2005/8/layout/default"/>
    <dgm:cxn modelId="{E7D60584-10C0-41E5-9DFF-A68DD0B9ECA3}" type="presParOf" srcId="{2439CE4D-1F71-4AF8-84DE-2269F5B514E8}" destId="{C44579EE-40FC-4F53-A7B6-5282484A518F}" srcOrd="3" destOrd="0" presId="urn:microsoft.com/office/officeart/2005/8/layout/default"/>
    <dgm:cxn modelId="{6BF1BDDA-2263-4E68-8735-495411278A07}" type="presParOf" srcId="{2439CE4D-1F71-4AF8-84DE-2269F5B514E8}" destId="{02899880-34EA-44FC-B5F4-18DE5853E1EA}" srcOrd="4" destOrd="0" presId="urn:microsoft.com/office/officeart/2005/8/layout/default"/>
    <dgm:cxn modelId="{04DBC8C9-242B-4D86-B437-9F351AC26BA6}" type="presParOf" srcId="{2439CE4D-1F71-4AF8-84DE-2269F5B514E8}" destId="{E54ACB8A-DCE2-47F0-A082-6308279FD804}" srcOrd="5" destOrd="0" presId="urn:microsoft.com/office/officeart/2005/8/layout/default"/>
    <dgm:cxn modelId="{49476A3D-7A96-4985-BDEA-F74FDF92F693}" type="presParOf" srcId="{2439CE4D-1F71-4AF8-84DE-2269F5B514E8}" destId="{F58BB9C3-2584-4266-B8AE-C43297D44283}" srcOrd="6" destOrd="0" presId="urn:microsoft.com/office/officeart/2005/8/layout/default"/>
    <dgm:cxn modelId="{0019C5ED-B54F-47E3-A0E1-9E4E6B5872CE}" type="presParOf" srcId="{2439CE4D-1F71-4AF8-84DE-2269F5B514E8}" destId="{7FD44983-71AC-4B95-A739-E9F55D2CEB57}" srcOrd="7" destOrd="0" presId="urn:microsoft.com/office/officeart/2005/8/layout/default"/>
    <dgm:cxn modelId="{95814110-421F-4C0F-8A49-FC129347739A}" type="presParOf" srcId="{2439CE4D-1F71-4AF8-84DE-2269F5B514E8}" destId="{2ACF3EE9-6BC7-4B36-B24B-0CEF0D650342}" srcOrd="8" destOrd="0" presId="urn:microsoft.com/office/officeart/2005/8/layout/default"/>
    <dgm:cxn modelId="{516D4E07-341C-4C18-871B-BAA6335ECEFE}" type="presParOf" srcId="{2439CE4D-1F71-4AF8-84DE-2269F5B514E8}" destId="{7E5D3400-C5CB-4C28-BD96-AF22CE241EAF}" srcOrd="9" destOrd="0" presId="urn:microsoft.com/office/officeart/2005/8/layout/default"/>
    <dgm:cxn modelId="{848C2171-29D2-4C90-8249-D4F375AFAFBD}" type="presParOf" srcId="{2439CE4D-1F71-4AF8-84DE-2269F5B514E8}" destId="{4D76356C-F102-49D9-AC7F-83E5368ABA0F}" srcOrd="10" destOrd="0" presId="urn:microsoft.com/office/officeart/2005/8/layout/default"/>
    <dgm:cxn modelId="{1736D1B5-F815-4671-AFB1-CB8E67276A6D}" type="presParOf" srcId="{2439CE4D-1F71-4AF8-84DE-2269F5B514E8}" destId="{3BB69545-65F8-49AD-882A-1BCCC04448FE}" srcOrd="11" destOrd="0" presId="urn:microsoft.com/office/officeart/2005/8/layout/default"/>
    <dgm:cxn modelId="{EB4D604C-75AE-479B-BE59-8D5CCAD4DB39}" type="presParOf" srcId="{2439CE4D-1F71-4AF8-84DE-2269F5B514E8}" destId="{97844061-56E0-4ED0-A664-2C182AC9E74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892933-306B-455F-901B-BFC4013C4D5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78121F-C31C-4EA2-8715-EC7E89F7B865}">
      <dgm:prSet/>
      <dgm:spPr/>
      <dgm:t>
        <a:bodyPr/>
        <a:lstStyle/>
        <a:p>
          <a:r>
            <a:rPr lang="en-US"/>
            <a:t>Client server </a:t>
          </a:r>
        </a:p>
      </dgm:t>
    </dgm:pt>
    <dgm:pt modelId="{A9EE1BB0-B30C-4F93-8A8E-007286C9090B}" type="parTrans" cxnId="{79A27168-781B-4B74-9C43-4EA07127CBE7}">
      <dgm:prSet/>
      <dgm:spPr/>
      <dgm:t>
        <a:bodyPr/>
        <a:lstStyle/>
        <a:p>
          <a:endParaRPr lang="en-US"/>
        </a:p>
      </dgm:t>
    </dgm:pt>
    <dgm:pt modelId="{0DE2D5E1-F38D-45B4-A448-4F91456AEBB8}" type="sibTrans" cxnId="{79A27168-781B-4B74-9C43-4EA07127CBE7}">
      <dgm:prSet/>
      <dgm:spPr/>
      <dgm:t>
        <a:bodyPr/>
        <a:lstStyle/>
        <a:p>
          <a:endParaRPr lang="en-US"/>
        </a:p>
      </dgm:t>
    </dgm:pt>
    <dgm:pt modelId="{7D638B39-B044-41FE-A889-1B3CCCC4B200}">
      <dgm:prSet/>
      <dgm:spPr/>
      <dgm:t>
        <a:bodyPr/>
        <a:lstStyle/>
        <a:p>
          <a:r>
            <a:rPr lang="en-US"/>
            <a:t>Statelessness</a:t>
          </a:r>
        </a:p>
      </dgm:t>
    </dgm:pt>
    <dgm:pt modelId="{6C6573FD-DA3A-4AA1-995E-75D78FFF9026}" type="parTrans" cxnId="{54E41EF5-69DD-416B-9259-9D57BA590A09}">
      <dgm:prSet/>
      <dgm:spPr/>
      <dgm:t>
        <a:bodyPr/>
        <a:lstStyle/>
        <a:p>
          <a:endParaRPr lang="en-US"/>
        </a:p>
      </dgm:t>
    </dgm:pt>
    <dgm:pt modelId="{82A660F5-762D-4C6D-B7C4-19421AB225C2}" type="sibTrans" cxnId="{54E41EF5-69DD-416B-9259-9D57BA590A09}">
      <dgm:prSet/>
      <dgm:spPr/>
      <dgm:t>
        <a:bodyPr/>
        <a:lstStyle/>
        <a:p>
          <a:endParaRPr lang="en-US"/>
        </a:p>
      </dgm:t>
    </dgm:pt>
    <dgm:pt modelId="{EC0F3FC3-E993-436E-B704-846437E13611}">
      <dgm:prSet/>
      <dgm:spPr/>
      <dgm:t>
        <a:bodyPr/>
        <a:lstStyle/>
        <a:p>
          <a:r>
            <a:rPr lang="en-US"/>
            <a:t>Cachable </a:t>
          </a:r>
        </a:p>
      </dgm:t>
    </dgm:pt>
    <dgm:pt modelId="{A03C5628-7DA3-4BDD-8804-C7FAE0B700C8}" type="parTrans" cxnId="{4209DAD2-E59C-47B9-A8BB-2E305734BC3F}">
      <dgm:prSet/>
      <dgm:spPr/>
      <dgm:t>
        <a:bodyPr/>
        <a:lstStyle/>
        <a:p>
          <a:endParaRPr lang="en-US"/>
        </a:p>
      </dgm:t>
    </dgm:pt>
    <dgm:pt modelId="{CC9FE6CF-2E87-4E52-9D08-291F6282CFE6}" type="sibTrans" cxnId="{4209DAD2-E59C-47B9-A8BB-2E305734BC3F}">
      <dgm:prSet/>
      <dgm:spPr/>
      <dgm:t>
        <a:bodyPr/>
        <a:lstStyle/>
        <a:p>
          <a:endParaRPr lang="en-US"/>
        </a:p>
      </dgm:t>
    </dgm:pt>
    <dgm:pt modelId="{542CD364-FA5B-43B3-854A-03394D696218}">
      <dgm:prSet/>
      <dgm:spPr/>
      <dgm:t>
        <a:bodyPr/>
        <a:lstStyle/>
        <a:p>
          <a:r>
            <a:rPr lang="en-US"/>
            <a:t>Uniforminterface</a:t>
          </a:r>
        </a:p>
      </dgm:t>
    </dgm:pt>
    <dgm:pt modelId="{D6EE540D-7B55-4C16-82E1-B5DAD79243EC}" type="parTrans" cxnId="{AEA57154-CD64-4F6F-A060-824EF16CBED9}">
      <dgm:prSet/>
      <dgm:spPr/>
      <dgm:t>
        <a:bodyPr/>
        <a:lstStyle/>
        <a:p>
          <a:endParaRPr lang="en-US"/>
        </a:p>
      </dgm:t>
    </dgm:pt>
    <dgm:pt modelId="{42C8FF56-3852-4844-8598-FA0D7C63CDE3}" type="sibTrans" cxnId="{AEA57154-CD64-4F6F-A060-824EF16CBED9}">
      <dgm:prSet/>
      <dgm:spPr/>
      <dgm:t>
        <a:bodyPr/>
        <a:lstStyle/>
        <a:p>
          <a:endParaRPr lang="en-US"/>
        </a:p>
      </dgm:t>
    </dgm:pt>
    <dgm:pt modelId="{89EF77FE-515B-4074-9559-969405166423}">
      <dgm:prSet/>
      <dgm:spPr/>
      <dgm:t>
        <a:bodyPr/>
        <a:lstStyle/>
        <a:p>
          <a:r>
            <a:rPr lang="en-US"/>
            <a:t>Layered system</a:t>
          </a:r>
        </a:p>
      </dgm:t>
    </dgm:pt>
    <dgm:pt modelId="{A53CEA9B-C7DA-4F89-ACFC-19E87FBE06AF}" type="parTrans" cxnId="{524E53E5-77A7-4D32-B710-9B0D1463E26E}">
      <dgm:prSet/>
      <dgm:spPr/>
      <dgm:t>
        <a:bodyPr/>
        <a:lstStyle/>
        <a:p>
          <a:endParaRPr lang="en-US"/>
        </a:p>
      </dgm:t>
    </dgm:pt>
    <dgm:pt modelId="{67394B49-595F-426E-A40D-4739F0C06E2E}" type="sibTrans" cxnId="{524E53E5-77A7-4D32-B710-9B0D1463E26E}">
      <dgm:prSet/>
      <dgm:spPr/>
      <dgm:t>
        <a:bodyPr/>
        <a:lstStyle/>
        <a:p>
          <a:endParaRPr lang="en-US"/>
        </a:p>
      </dgm:t>
    </dgm:pt>
    <dgm:pt modelId="{32622D77-732C-46EE-ADE1-02940D710FDD}">
      <dgm:prSet/>
      <dgm:spPr/>
      <dgm:t>
        <a:bodyPr/>
        <a:lstStyle/>
        <a:p>
          <a:r>
            <a:rPr lang="en-US"/>
            <a:t>Code on demand </a:t>
          </a:r>
        </a:p>
      </dgm:t>
    </dgm:pt>
    <dgm:pt modelId="{C327362B-AED6-47B3-A2FA-73320A5ABD8B}" type="parTrans" cxnId="{A8B546FC-3019-4118-9199-D3C8AFAD4614}">
      <dgm:prSet/>
      <dgm:spPr/>
      <dgm:t>
        <a:bodyPr/>
        <a:lstStyle/>
        <a:p>
          <a:endParaRPr lang="en-US"/>
        </a:p>
      </dgm:t>
    </dgm:pt>
    <dgm:pt modelId="{8361C58C-A22C-4A1C-A32D-2FCDACE7E371}" type="sibTrans" cxnId="{A8B546FC-3019-4118-9199-D3C8AFAD4614}">
      <dgm:prSet/>
      <dgm:spPr/>
      <dgm:t>
        <a:bodyPr/>
        <a:lstStyle/>
        <a:p>
          <a:endParaRPr lang="en-US"/>
        </a:p>
      </dgm:t>
    </dgm:pt>
    <dgm:pt modelId="{E4A1B14E-4DFB-4191-8581-83B4D2F709EA}" type="pres">
      <dgm:prSet presAssocID="{A9892933-306B-455F-901B-BFC4013C4D52}" presName="diagram" presStyleCnt="0">
        <dgm:presLayoutVars>
          <dgm:dir/>
          <dgm:resizeHandles val="exact"/>
        </dgm:presLayoutVars>
      </dgm:prSet>
      <dgm:spPr/>
    </dgm:pt>
    <dgm:pt modelId="{1DA78115-0719-4509-A2A5-7E822338DD3D}" type="pres">
      <dgm:prSet presAssocID="{D578121F-C31C-4EA2-8715-EC7E89F7B865}" presName="node" presStyleLbl="node1" presStyleIdx="0" presStyleCnt="6">
        <dgm:presLayoutVars>
          <dgm:bulletEnabled val="1"/>
        </dgm:presLayoutVars>
      </dgm:prSet>
      <dgm:spPr/>
    </dgm:pt>
    <dgm:pt modelId="{86098A46-D5E8-4D90-86F7-CF97D79AFB3E}" type="pres">
      <dgm:prSet presAssocID="{0DE2D5E1-F38D-45B4-A448-4F91456AEBB8}" presName="sibTrans" presStyleCnt="0"/>
      <dgm:spPr/>
    </dgm:pt>
    <dgm:pt modelId="{0BD34B20-19C9-486F-B7A9-5BFB52191C58}" type="pres">
      <dgm:prSet presAssocID="{7D638B39-B044-41FE-A889-1B3CCCC4B200}" presName="node" presStyleLbl="node1" presStyleIdx="1" presStyleCnt="6">
        <dgm:presLayoutVars>
          <dgm:bulletEnabled val="1"/>
        </dgm:presLayoutVars>
      </dgm:prSet>
      <dgm:spPr/>
    </dgm:pt>
    <dgm:pt modelId="{4A22F6EA-9397-4235-A2C1-DB23DAD47DCD}" type="pres">
      <dgm:prSet presAssocID="{82A660F5-762D-4C6D-B7C4-19421AB225C2}" presName="sibTrans" presStyleCnt="0"/>
      <dgm:spPr/>
    </dgm:pt>
    <dgm:pt modelId="{26017DAD-01AE-44A6-A497-E3F19CB118F6}" type="pres">
      <dgm:prSet presAssocID="{EC0F3FC3-E993-436E-B704-846437E13611}" presName="node" presStyleLbl="node1" presStyleIdx="2" presStyleCnt="6">
        <dgm:presLayoutVars>
          <dgm:bulletEnabled val="1"/>
        </dgm:presLayoutVars>
      </dgm:prSet>
      <dgm:spPr/>
    </dgm:pt>
    <dgm:pt modelId="{7E580ED3-344C-4D44-BED9-90666671AB51}" type="pres">
      <dgm:prSet presAssocID="{CC9FE6CF-2E87-4E52-9D08-291F6282CFE6}" presName="sibTrans" presStyleCnt="0"/>
      <dgm:spPr/>
    </dgm:pt>
    <dgm:pt modelId="{D1E11D8F-C4A0-40AD-B0CA-C586CCF3FB22}" type="pres">
      <dgm:prSet presAssocID="{542CD364-FA5B-43B3-854A-03394D696218}" presName="node" presStyleLbl="node1" presStyleIdx="3" presStyleCnt="6">
        <dgm:presLayoutVars>
          <dgm:bulletEnabled val="1"/>
        </dgm:presLayoutVars>
      </dgm:prSet>
      <dgm:spPr/>
    </dgm:pt>
    <dgm:pt modelId="{BFC1DF23-D401-420C-95BC-02F55EA1153C}" type="pres">
      <dgm:prSet presAssocID="{42C8FF56-3852-4844-8598-FA0D7C63CDE3}" presName="sibTrans" presStyleCnt="0"/>
      <dgm:spPr/>
    </dgm:pt>
    <dgm:pt modelId="{C251B8F2-4EB7-4E58-AAB0-3C2C9E537F74}" type="pres">
      <dgm:prSet presAssocID="{89EF77FE-515B-4074-9559-969405166423}" presName="node" presStyleLbl="node1" presStyleIdx="4" presStyleCnt="6">
        <dgm:presLayoutVars>
          <dgm:bulletEnabled val="1"/>
        </dgm:presLayoutVars>
      </dgm:prSet>
      <dgm:spPr/>
    </dgm:pt>
    <dgm:pt modelId="{72CC50E5-F596-4765-9430-24C23BF5B024}" type="pres">
      <dgm:prSet presAssocID="{67394B49-595F-426E-A40D-4739F0C06E2E}" presName="sibTrans" presStyleCnt="0"/>
      <dgm:spPr/>
    </dgm:pt>
    <dgm:pt modelId="{AA73E3DA-05B4-4E69-AAA2-948E6B8F0F7E}" type="pres">
      <dgm:prSet presAssocID="{32622D77-732C-46EE-ADE1-02940D710FDD}" presName="node" presStyleLbl="node1" presStyleIdx="5" presStyleCnt="6">
        <dgm:presLayoutVars>
          <dgm:bulletEnabled val="1"/>
        </dgm:presLayoutVars>
      </dgm:prSet>
      <dgm:spPr/>
    </dgm:pt>
  </dgm:ptLst>
  <dgm:cxnLst>
    <dgm:cxn modelId="{FAD39C04-CC45-4DD5-A6FA-B1AF05EE45B7}" type="presOf" srcId="{542CD364-FA5B-43B3-854A-03394D696218}" destId="{D1E11D8F-C4A0-40AD-B0CA-C586CCF3FB22}" srcOrd="0" destOrd="0" presId="urn:microsoft.com/office/officeart/2005/8/layout/default"/>
    <dgm:cxn modelId="{76A6832E-5C37-4DC0-9692-C7DC0B1954F8}" type="presOf" srcId="{D578121F-C31C-4EA2-8715-EC7E89F7B865}" destId="{1DA78115-0719-4509-A2A5-7E822338DD3D}" srcOrd="0" destOrd="0" presId="urn:microsoft.com/office/officeart/2005/8/layout/default"/>
    <dgm:cxn modelId="{79A27168-781B-4B74-9C43-4EA07127CBE7}" srcId="{A9892933-306B-455F-901B-BFC4013C4D52}" destId="{D578121F-C31C-4EA2-8715-EC7E89F7B865}" srcOrd="0" destOrd="0" parTransId="{A9EE1BB0-B30C-4F93-8A8E-007286C9090B}" sibTransId="{0DE2D5E1-F38D-45B4-A448-4F91456AEBB8}"/>
    <dgm:cxn modelId="{AEA57154-CD64-4F6F-A060-824EF16CBED9}" srcId="{A9892933-306B-455F-901B-BFC4013C4D52}" destId="{542CD364-FA5B-43B3-854A-03394D696218}" srcOrd="3" destOrd="0" parTransId="{D6EE540D-7B55-4C16-82E1-B5DAD79243EC}" sibTransId="{42C8FF56-3852-4844-8598-FA0D7C63CDE3}"/>
    <dgm:cxn modelId="{163D6055-9322-4A87-85A3-81C82EB39538}" type="presOf" srcId="{EC0F3FC3-E993-436E-B704-846437E13611}" destId="{26017DAD-01AE-44A6-A497-E3F19CB118F6}" srcOrd="0" destOrd="0" presId="urn:microsoft.com/office/officeart/2005/8/layout/default"/>
    <dgm:cxn modelId="{40C4B476-684E-45CD-B3E2-B0CA9584F541}" type="presOf" srcId="{89EF77FE-515B-4074-9559-969405166423}" destId="{C251B8F2-4EB7-4E58-AAB0-3C2C9E537F74}" srcOrd="0" destOrd="0" presId="urn:microsoft.com/office/officeart/2005/8/layout/default"/>
    <dgm:cxn modelId="{89254984-EB34-4858-B1AC-501556E353C6}" type="presOf" srcId="{A9892933-306B-455F-901B-BFC4013C4D52}" destId="{E4A1B14E-4DFB-4191-8581-83B4D2F709EA}" srcOrd="0" destOrd="0" presId="urn:microsoft.com/office/officeart/2005/8/layout/default"/>
    <dgm:cxn modelId="{9C4EBA91-8C89-4F7C-8EE7-128DE623118C}" type="presOf" srcId="{32622D77-732C-46EE-ADE1-02940D710FDD}" destId="{AA73E3DA-05B4-4E69-AAA2-948E6B8F0F7E}" srcOrd="0" destOrd="0" presId="urn:microsoft.com/office/officeart/2005/8/layout/default"/>
    <dgm:cxn modelId="{4209DAD2-E59C-47B9-A8BB-2E305734BC3F}" srcId="{A9892933-306B-455F-901B-BFC4013C4D52}" destId="{EC0F3FC3-E993-436E-B704-846437E13611}" srcOrd="2" destOrd="0" parTransId="{A03C5628-7DA3-4BDD-8804-C7FAE0B700C8}" sibTransId="{CC9FE6CF-2E87-4E52-9D08-291F6282CFE6}"/>
    <dgm:cxn modelId="{524E53E5-77A7-4D32-B710-9B0D1463E26E}" srcId="{A9892933-306B-455F-901B-BFC4013C4D52}" destId="{89EF77FE-515B-4074-9559-969405166423}" srcOrd="4" destOrd="0" parTransId="{A53CEA9B-C7DA-4F89-ACFC-19E87FBE06AF}" sibTransId="{67394B49-595F-426E-A40D-4739F0C06E2E}"/>
    <dgm:cxn modelId="{869E7AF4-D418-4508-A43D-BEE7949DB943}" type="presOf" srcId="{7D638B39-B044-41FE-A889-1B3CCCC4B200}" destId="{0BD34B20-19C9-486F-B7A9-5BFB52191C58}" srcOrd="0" destOrd="0" presId="urn:microsoft.com/office/officeart/2005/8/layout/default"/>
    <dgm:cxn modelId="{54E41EF5-69DD-416B-9259-9D57BA590A09}" srcId="{A9892933-306B-455F-901B-BFC4013C4D52}" destId="{7D638B39-B044-41FE-A889-1B3CCCC4B200}" srcOrd="1" destOrd="0" parTransId="{6C6573FD-DA3A-4AA1-995E-75D78FFF9026}" sibTransId="{82A660F5-762D-4C6D-B7C4-19421AB225C2}"/>
    <dgm:cxn modelId="{A8B546FC-3019-4118-9199-D3C8AFAD4614}" srcId="{A9892933-306B-455F-901B-BFC4013C4D52}" destId="{32622D77-732C-46EE-ADE1-02940D710FDD}" srcOrd="5" destOrd="0" parTransId="{C327362B-AED6-47B3-A2FA-73320A5ABD8B}" sibTransId="{8361C58C-A22C-4A1C-A32D-2FCDACE7E371}"/>
    <dgm:cxn modelId="{90809364-48CA-4E75-A3B6-1D1F86DEAB13}" type="presParOf" srcId="{E4A1B14E-4DFB-4191-8581-83B4D2F709EA}" destId="{1DA78115-0719-4509-A2A5-7E822338DD3D}" srcOrd="0" destOrd="0" presId="urn:microsoft.com/office/officeart/2005/8/layout/default"/>
    <dgm:cxn modelId="{EB6C87A8-884D-47A1-A392-B1D718A6898B}" type="presParOf" srcId="{E4A1B14E-4DFB-4191-8581-83B4D2F709EA}" destId="{86098A46-D5E8-4D90-86F7-CF97D79AFB3E}" srcOrd="1" destOrd="0" presId="urn:microsoft.com/office/officeart/2005/8/layout/default"/>
    <dgm:cxn modelId="{389F9802-2C61-40F3-BE8D-3ADF097123CE}" type="presParOf" srcId="{E4A1B14E-4DFB-4191-8581-83B4D2F709EA}" destId="{0BD34B20-19C9-486F-B7A9-5BFB52191C58}" srcOrd="2" destOrd="0" presId="urn:microsoft.com/office/officeart/2005/8/layout/default"/>
    <dgm:cxn modelId="{FB99CA87-08E7-4270-925B-2D44DD281E2C}" type="presParOf" srcId="{E4A1B14E-4DFB-4191-8581-83B4D2F709EA}" destId="{4A22F6EA-9397-4235-A2C1-DB23DAD47DCD}" srcOrd="3" destOrd="0" presId="urn:microsoft.com/office/officeart/2005/8/layout/default"/>
    <dgm:cxn modelId="{403066C5-8565-4A40-A2A3-B50DCFAF1F9C}" type="presParOf" srcId="{E4A1B14E-4DFB-4191-8581-83B4D2F709EA}" destId="{26017DAD-01AE-44A6-A497-E3F19CB118F6}" srcOrd="4" destOrd="0" presId="urn:microsoft.com/office/officeart/2005/8/layout/default"/>
    <dgm:cxn modelId="{3D192B19-E8D6-472C-8F29-C92A28960C36}" type="presParOf" srcId="{E4A1B14E-4DFB-4191-8581-83B4D2F709EA}" destId="{7E580ED3-344C-4D44-BED9-90666671AB51}" srcOrd="5" destOrd="0" presId="urn:microsoft.com/office/officeart/2005/8/layout/default"/>
    <dgm:cxn modelId="{40DF33FA-7096-407E-9B16-823CD8BC82FD}" type="presParOf" srcId="{E4A1B14E-4DFB-4191-8581-83B4D2F709EA}" destId="{D1E11D8F-C4A0-40AD-B0CA-C586CCF3FB22}" srcOrd="6" destOrd="0" presId="urn:microsoft.com/office/officeart/2005/8/layout/default"/>
    <dgm:cxn modelId="{C684CE00-9D0F-484A-AF45-308FE94746AE}" type="presParOf" srcId="{E4A1B14E-4DFB-4191-8581-83B4D2F709EA}" destId="{BFC1DF23-D401-420C-95BC-02F55EA1153C}" srcOrd="7" destOrd="0" presId="urn:microsoft.com/office/officeart/2005/8/layout/default"/>
    <dgm:cxn modelId="{AD426AA6-3B90-482C-B9E2-D73AEF2B8AF0}" type="presParOf" srcId="{E4A1B14E-4DFB-4191-8581-83B4D2F709EA}" destId="{C251B8F2-4EB7-4E58-AAB0-3C2C9E537F74}" srcOrd="8" destOrd="0" presId="urn:microsoft.com/office/officeart/2005/8/layout/default"/>
    <dgm:cxn modelId="{09D7D7AD-D354-4191-91F8-BDE87B02A3EC}" type="presParOf" srcId="{E4A1B14E-4DFB-4191-8581-83B4D2F709EA}" destId="{72CC50E5-F596-4765-9430-24C23BF5B024}" srcOrd="9" destOrd="0" presId="urn:microsoft.com/office/officeart/2005/8/layout/default"/>
    <dgm:cxn modelId="{B4369A4B-E101-4631-BEA1-34146C7F2F76}" type="presParOf" srcId="{E4A1B14E-4DFB-4191-8581-83B4D2F709EA}" destId="{AA73E3DA-05B4-4E69-AAA2-948E6B8F0F7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54942-2A8C-44F3-B234-065F8AB8896C}">
      <dsp:nvSpPr>
        <dsp:cNvPr id="0" name=""/>
        <dsp:cNvSpPr/>
      </dsp:nvSpPr>
      <dsp:spPr>
        <a:xfrm>
          <a:off x="318376" y="3509"/>
          <a:ext cx="2250064" cy="13500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Get (safe,idompotent,cachable)</a:t>
          </a:r>
          <a:endParaRPr lang="en-US" sz="1200" kern="1200"/>
        </a:p>
      </dsp:txBody>
      <dsp:txXfrm>
        <a:off x="318376" y="3509"/>
        <a:ext cx="2250064" cy="1350038"/>
      </dsp:txXfrm>
    </dsp:sp>
    <dsp:sp modelId="{78AB985E-8F60-4D26-9A16-E8F97B7AA83B}">
      <dsp:nvSpPr>
        <dsp:cNvPr id="0" name=""/>
        <dsp:cNvSpPr/>
      </dsp:nvSpPr>
      <dsp:spPr>
        <a:xfrm>
          <a:off x="2793447" y="3509"/>
          <a:ext cx="2250064" cy="1350038"/>
        </a:xfrm>
        <a:prstGeom prst="rect">
          <a:avLst/>
        </a:prstGeom>
        <a:solidFill>
          <a:schemeClr val="accent5">
            <a:hueOff val="1218439"/>
            <a:satOff val="132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Put(idompotent)</a:t>
          </a:r>
          <a:endParaRPr lang="en-US" sz="1200" kern="1200"/>
        </a:p>
      </dsp:txBody>
      <dsp:txXfrm>
        <a:off x="2793447" y="3509"/>
        <a:ext cx="2250064" cy="1350038"/>
      </dsp:txXfrm>
    </dsp:sp>
    <dsp:sp modelId="{02899880-34EA-44FC-B5F4-18DE5853E1EA}">
      <dsp:nvSpPr>
        <dsp:cNvPr id="0" name=""/>
        <dsp:cNvSpPr/>
      </dsp:nvSpPr>
      <dsp:spPr>
        <a:xfrm>
          <a:off x="5268518" y="3509"/>
          <a:ext cx="2250064" cy="1350038"/>
        </a:xfrm>
        <a:prstGeom prst="rect">
          <a:avLst/>
        </a:prstGeom>
        <a:solidFill>
          <a:schemeClr val="accent5">
            <a:hueOff val="2436877"/>
            <a:satOff val="26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Post</a:t>
          </a:r>
          <a:endParaRPr lang="en-US" sz="1200" kern="1200"/>
        </a:p>
      </dsp:txBody>
      <dsp:txXfrm>
        <a:off x="5268518" y="3509"/>
        <a:ext cx="2250064" cy="1350038"/>
      </dsp:txXfrm>
    </dsp:sp>
    <dsp:sp modelId="{F58BB9C3-2584-4266-B8AE-C43297D44283}">
      <dsp:nvSpPr>
        <dsp:cNvPr id="0" name=""/>
        <dsp:cNvSpPr/>
      </dsp:nvSpPr>
      <dsp:spPr>
        <a:xfrm>
          <a:off x="318376" y="1578555"/>
          <a:ext cx="2250064" cy="1350038"/>
        </a:xfrm>
        <a:prstGeom prst="rect">
          <a:avLst/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Delete(idompotent)</a:t>
          </a:r>
          <a:endParaRPr lang="en-US" sz="1200" kern="1200"/>
        </a:p>
      </dsp:txBody>
      <dsp:txXfrm>
        <a:off x="318376" y="1578555"/>
        <a:ext cx="2250064" cy="1350038"/>
      </dsp:txXfrm>
    </dsp:sp>
    <dsp:sp modelId="{2ACF3EE9-6BC7-4B36-B24B-0CEF0D650342}">
      <dsp:nvSpPr>
        <dsp:cNvPr id="0" name=""/>
        <dsp:cNvSpPr/>
      </dsp:nvSpPr>
      <dsp:spPr>
        <a:xfrm>
          <a:off x="2793447" y="1578555"/>
          <a:ext cx="2250064" cy="1350038"/>
        </a:xfrm>
        <a:prstGeom prst="rect">
          <a:avLst/>
        </a:prstGeom>
        <a:solidFill>
          <a:schemeClr val="accent5">
            <a:hueOff val="4873755"/>
            <a:satOff val="530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Head</a:t>
          </a:r>
          <a:endParaRPr lang="en-US" sz="1200" kern="1200"/>
        </a:p>
      </dsp:txBody>
      <dsp:txXfrm>
        <a:off x="2793447" y="1578555"/>
        <a:ext cx="2250064" cy="1350038"/>
      </dsp:txXfrm>
    </dsp:sp>
    <dsp:sp modelId="{4D76356C-F102-49D9-AC7F-83E5368ABA0F}">
      <dsp:nvSpPr>
        <dsp:cNvPr id="0" name=""/>
        <dsp:cNvSpPr/>
      </dsp:nvSpPr>
      <dsp:spPr>
        <a:xfrm>
          <a:off x="5268518" y="1578555"/>
          <a:ext cx="2250064" cy="1350038"/>
        </a:xfrm>
        <a:prstGeom prst="rect">
          <a:avLst/>
        </a:prstGeom>
        <a:solidFill>
          <a:schemeClr val="accent5">
            <a:hueOff val="6092194"/>
            <a:satOff val="662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Options</a:t>
          </a:r>
          <a:endParaRPr lang="en-US" sz="1200" kern="1200"/>
        </a:p>
      </dsp:txBody>
      <dsp:txXfrm>
        <a:off x="5268518" y="1578555"/>
        <a:ext cx="2250064" cy="1350038"/>
      </dsp:txXfrm>
    </dsp:sp>
    <dsp:sp modelId="{97844061-56E0-4ED0-A664-2C182AC9E741}">
      <dsp:nvSpPr>
        <dsp:cNvPr id="0" name=""/>
        <dsp:cNvSpPr/>
      </dsp:nvSpPr>
      <dsp:spPr>
        <a:xfrm>
          <a:off x="2793447" y="3153600"/>
          <a:ext cx="2250064" cy="1350038"/>
        </a:xfrm>
        <a:prstGeom prst="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patch</a:t>
          </a:r>
          <a:endParaRPr lang="en-US" sz="1200" kern="1200"/>
        </a:p>
      </dsp:txBody>
      <dsp:txXfrm>
        <a:off x="2793447" y="3153600"/>
        <a:ext cx="2250064" cy="1350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78115-0719-4509-A2A5-7E822338DD3D}">
      <dsp:nvSpPr>
        <dsp:cNvPr id="0" name=""/>
        <dsp:cNvSpPr/>
      </dsp:nvSpPr>
      <dsp:spPr>
        <a:xfrm>
          <a:off x="0" y="661692"/>
          <a:ext cx="2449049" cy="1469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Client server </a:t>
          </a:r>
        </a:p>
      </dsp:txBody>
      <dsp:txXfrm>
        <a:off x="0" y="661692"/>
        <a:ext cx="2449049" cy="1469429"/>
      </dsp:txXfrm>
    </dsp:sp>
    <dsp:sp modelId="{0BD34B20-19C9-486F-B7A9-5BFB52191C58}">
      <dsp:nvSpPr>
        <dsp:cNvPr id="0" name=""/>
        <dsp:cNvSpPr/>
      </dsp:nvSpPr>
      <dsp:spPr>
        <a:xfrm>
          <a:off x="2693955" y="661692"/>
          <a:ext cx="2449049" cy="1469429"/>
        </a:xfrm>
        <a:prstGeom prst="rect">
          <a:avLst/>
        </a:prstGeom>
        <a:solidFill>
          <a:schemeClr val="accent5">
            <a:hueOff val="1462126"/>
            <a:satOff val="159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Statelessness</a:t>
          </a:r>
        </a:p>
      </dsp:txBody>
      <dsp:txXfrm>
        <a:off x="2693955" y="661692"/>
        <a:ext cx="2449049" cy="1469429"/>
      </dsp:txXfrm>
    </dsp:sp>
    <dsp:sp modelId="{26017DAD-01AE-44A6-A497-E3F19CB118F6}">
      <dsp:nvSpPr>
        <dsp:cNvPr id="0" name=""/>
        <dsp:cNvSpPr/>
      </dsp:nvSpPr>
      <dsp:spPr>
        <a:xfrm>
          <a:off x="5387909" y="661692"/>
          <a:ext cx="2449049" cy="1469429"/>
        </a:xfrm>
        <a:prstGeom prst="rect">
          <a:avLst/>
        </a:prstGeom>
        <a:solidFill>
          <a:schemeClr val="accent5">
            <a:hueOff val="2924253"/>
            <a:satOff val="318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Cachable </a:t>
          </a:r>
        </a:p>
      </dsp:txBody>
      <dsp:txXfrm>
        <a:off x="5387909" y="661692"/>
        <a:ext cx="2449049" cy="1469429"/>
      </dsp:txXfrm>
    </dsp:sp>
    <dsp:sp modelId="{D1E11D8F-C4A0-40AD-B0CA-C586CCF3FB22}">
      <dsp:nvSpPr>
        <dsp:cNvPr id="0" name=""/>
        <dsp:cNvSpPr/>
      </dsp:nvSpPr>
      <dsp:spPr>
        <a:xfrm>
          <a:off x="0" y="2376027"/>
          <a:ext cx="2449049" cy="1469429"/>
        </a:xfrm>
        <a:prstGeom prst="rect">
          <a:avLst/>
        </a:prstGeom>
        <a:solidFill>
          <a:schemeClr val="accent5">
            <a:hueOff val="4386379"/>
            <a:satOff val="477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Uniforminterface</a:t>
          </a:r>
        </a:p>
      </dsp:txBody>
      <dsp:txXfrm>
        <a:off x="0" y="2376027"/>
        <a:ext cx="2449049" cy="1469429"/>
      </dsp:txXfrm>
    </dsp:sp>
    <dsp:sp modelId="{C251B8F2-4EB7-4E58-AAB0-3C2C9E537F74}">
      <dsp:nvSpPr>
        <dsp:cNvPr id="0" name=""/>
        <dsp:cNvSpPr/>
      </dsp:nvSpPr>
      <dsp:spPr>
        <a:xfrm>
          <a:off x="2693955" y="2376026"/>
          <a:ext cx="2449049" cy="1469429"/>
        </a:xfrm>
        <a:prstGeom prst="rect">
          <a:avLst/>
        </a:prstGeom>
        <a:solidFill>
          <a:schemeClr val="accent5">
            <a:hueOff val="5848506"/>
            <a:satOff val="636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Layered system</a:t>
          </a:r>
        </a:p>
      </dsp:txBody>
      <dsp:txXfrm>
        <a:off x="2693955" y="2376026"/>
        <a:ext cx="2449049" cy="1469429"/>
      </dsp:txXfrm>
    </dsp:sp>
    <dsp:sp modelId="{AA73E3DA-05B4-4E69-AAA2-948E6B8F0F7E}">
      <dsp:nvSpPr>
        <dsp:cNvPr id="0" name=""/>
        <dsp:cNvSpPr/>
      </dsp:nvSpPr>
      <dsp:spPr>
        <a:xfrm>
          <a:off x="5387909" y="2376026"/>
          <a:ext cx="2449049" cy="1469429"/>
        </a:xfrm>
        <a:prstGeom prst="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Code on demand </a:t>
          </a:r>
        </a:p>
      </dsp:txBody>
      <dsp:txXfrm>
        <a:off x="5387909" y="2376026"/>
        <a:ext cx="2449049" cy="1469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3CA62548-CA22-9C62-275A-2128794796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A75530D2-CE0C-46D1-7AE6-CE712D367C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8596" name="Rectangle 4">
            <a:extLst>
              <a:ext uri="{FF2B5EF4-FFF2-40B4-BE49-F238E27FC236}">
                <a16:creationId xmlns:a16="http://schemas.microsoft.com/office/drawing/2014/main" id="{227F6A2F-DAC3-65D1-D762-28C8E07C9FC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8597" name="Rectangle 5">
            <a:extLst>
              <a:ext uri="{FF2B5EF4-FFF2-40B4-BE49-F238E27FC236}">
                <a16:creationId xmlns:a16="http://schemas.microsoft.com/office/drawing/2014/main" id="{5EDEEE04-7B35-AB88-D5AA-B291BD5487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144BCBDA-00B2-4BCF-A491-9EFF97079B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5BCBC36-108D-0D92-9818-3F6557696D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2B28436-E4CD-D7AD-15BA-CA357F6233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13A89A0-29B7-2313-4574-1C22AF1A412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AFB6F8A-1A00-3B97-5CC2-00DDAB5E800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EB9E08C-9272-AC4F-B2A1-9D1E108358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B72C0DE-D80C-88C8-F980-B840F214E6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2A59318C-91B2-4F04-8CEE-6DF3AC5DE3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CC2F16C-5D34-9781-7714-98ADC98071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9246F-90A0-4F4E-A1D4-15D91BDF266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073" name="Rectangle 1">
            <a:extLst>
              <a:ext uri="{FF2B5EF4-FFF2-40B4-BE49-F238E27FC236}">
                <a16:creationId xmlns:a16="http://schemas.microsoft.com/office/drawing/2014/main" id="{8D680350-6467-1C1C-04AD-6606C6C4E80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436093E-433D-B545-B899-7B43E44ED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this is the presentation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F3483F-939C-5A05-DD0E-D40A107F3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4D79B-DA0E-4D1D-8C0C-A141626D79C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EB1BBDC6-5C27-F23E-4BBB-6A5055978D7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A813773-0403-1F8B-39AA-562732304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this is the presentation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713" y="1608669"/>
            <a:ext cx="7356631" cy="3699534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713" y="5308200"/>
            <a:ext cx="7356631" cy="95713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15" y="5333986"/>
            <a:ext cx="7356630" cy="629709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713" y="762000"/>
            <a:ext cx="7356631" cy="404518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714" y="5963694"/>
            <a:ext cx="7356629" cy="54856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3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13" y="1608667"/>
            <a:ext cx="7356631" cy="2201333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713" y="4064000"/>
            <a:ext cx="7356631" cy="262466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9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677" y="1608667"/>
            <a:ext cx="6667832" cy="2581527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609086" y="4190194"/>
            <a:ext cx="6067954" cy="38019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867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713" y="4834063"/>
            <a:ext cx="7356631" cy="186266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8775" y="1079170"/>
            <a:ext cx="668434" cy="259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6266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7434" y="2904208"/>
            <a:ext cx="668434" cy="259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6266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355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13" y="3471334"/>
            <a:ext cx="7356632" cy="1836867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713" y="5308201"/>
            <a:ext cx="7356631" cy="956000"/>
          </a:xfrm>
        </p:spPr>
        <p:txBody>
          <a:bodyPr anchor="t"/>
          <a:lstStyle>
            <a:lvl1pPr marL="0" indent="0" algn="l">
              <a:buNone/>
              <a:defRPr sz="2667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04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594" y="2201333"/>
            <a:ext cx="2456361" cy="64029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43861" y="2963334"/>
            <a:ext cx="2440093" cy="398815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37227" y="2201333"/>
            <a:ext cx="2447504" cy="64029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28430" y="2963334"/>
            <a:ext cx="2456301" cy="398815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38797" y="2201333"/>
            <a:ext cx="2444064" cy="64029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38797" y="2963334"/>
            <a:ext cx="2444064" cy="398815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105927" y="2370667"/>
            <a:ext cx="0" cy="440266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03367" y="2370667"/>
            <a:ext cx="0" cy="440764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3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861" y="4723277"/>
            <a:ext cx="2450680" cy="64029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43861" y="2455334"/>
            <a:ext cx="2450680" cy="1693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43861" y="5363570"/>
            <a:ext cx="2450680" cy="732432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1991" y="4723277"/>
            <a:ext cx="2442740" cy="64029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41990" y="2455334"/>
            <a:ext cx="2442740" cy="1693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40862" y="5363568"/>
            <a:ext cx="2445976" cy="732432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38797" y="4723277"/>
            <a:ext cx="2444064" cy="64029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38796" y="2455334"/>
            <a:ext cx="2444064" cy="1693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38694" y="5363566"/>
            <a:ext cx="2447301" cy="732432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105927" y="2370667"/>
            <a:ext cx="0" cy="440266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03367" y="2370667"/>
            <a:ext cx="0" cy="440764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86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7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1981" y="478016"/>
            <a:ext cx="1460881" cy="647347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3861" y="859117"/>
            <a:ext cx="6187569" cy="6092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8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15" y="3179705"/>
            <a:ext cx="7356630" cy="2128497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713" y="5308201"/>
            <a:ext cx="7356631" cy="956000"/>
          </a:xfrm>
        </p:spPr>
        <p:txBody>
          <a:bodyPr anchor="t"/>
          <a:lstStyle>
            <a:lvl1pPr marL="0" indent="0" algn="l">
              <a:buNone/>
              <a:defRPr sz="2667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0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9667" y="2289529"/>
            <a:ext cx="3664570" cy="46619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306" y="2284548"/>
            <a:ext cx="3664572" cy="46669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4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667" y="2116667"/>
            <a:ext cx="3664569" cy="64029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9667" y="2794000"/>
            <a:ext cx="3664570" cy="41574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3307" y="2116667"/>
            <a:ext cx="3664570" cy="64029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3307" y="2794000"/>
            <a:ext cx="3664570" cy="41574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6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7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12" y="1608667"/>
            <a:ext cx="2834958" cy="1608667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219" y="1608667"/>
            <a:ext cx="4331126" cy="5080000"/>
          </a:xfrm>
        </p:spPr>
        <p:txBody>
          <a:bodyPr anchor="ctr"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712" y="3476980"/>
            <a:ext cx="2834958" cy="321733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840" y="2060213"/>
            <a:ext cx="4245193" cy="1749787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92797" y="1270000"/>
            <a:ext cx="2667694" cy="508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712" y="4064000"/>
            <a:ext cx="4238587" cy="1524000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9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99369" y="1862667"/>
            <a:ext cx="3132667" cy="31326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322036" y="-508000"/>
            <a:ext cx="1778000" cy="1778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99369" y="6773333"/>
            <a:ext cx="1100667" cy="11006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71098" y="2963333"/>
            <a:ext cx="4656667" cy="46566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33098" y="3217333"/>
            <a:ext cx="2624667" cy="26246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606271" y="0"/>
            <a:ext cx="762000" cy="1221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567" y="503020"/>
            <a:ext cx="7839311" cy="1556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667" y="2281028"/>
            <a:ext cx="7457393" cy="466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327766" y="2031968"/>
            <a:ext cx="1100666" cy="25406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6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925928" y="3625968"/>
            <a:ext cx="4288661" cy="2540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6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629368" y="328596"/>
            <a:ext cx="698681" cy="852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73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4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0011021" TargetMode="External"/><Relationship Id="rId2" Type="http://schemas.openxmlformats.org/officeDocument/2006/relationships/hyperlink" Target="http://localhost/boo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books/ISBN-0011021/author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111" TargetMode="External"/><Relationship Id="rId2" Type="http://schemas.openxmlformats.org/officeDocument/2006/relationships/hyperlink" Target="http://localhost/book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books/ISBN-001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zero.org/" TargetMode="External"/><Relationship Id="rId2" Type="http://schemas.openxmlformats.org/officeDocument/2006/relationships/hyperlink" Target="http://www.restle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boss.org/resteasy/" TargetMode="External"/><Relationship Id="rId4" Type="http://schemas.openxmlformats.org/officeDocument/2006/relationships/hyperlink" Target="https://jersey.dev.java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0011" TargetMode="External"/><Relationship Id="rId7" Type="http://schemas.openxmlformats.org/officeDocument/2006/relationships/hyperlink" Target="http://localhost/classes/cs2650/students" TargetMode="External"/><Relationship Id="rId2" Type="http://schemas.openxmlformats.org/officeDocument/2006/relationships/hyperlink" Target="http://localhost/boo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/classes/cs2650" TargetMode="External"/><Relationship Id="rId5" Type="http://schemas.openxmlformats.org/officeDocument/2006/relationships/hyperlink" Target="http://localhost/classes" TargetMode="External"/><Relationship Id="rId4" Type="http://schemas.openxmlformats.org/officeDocument/2006/relationships/hyperlink" Target="http://localhost/books/ISBN-0011/autho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76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792508" y="0"/>
            <a:ext cx="466227" cy="4121824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3" name="Freeform: Shape 206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45" y="0"/>
            <a:ext cx="8083715" cy="7620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541CCC5-9D72-CFA0-F2A9-F44A2B8FD6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62462" y="5308200"/>
            <a:ext cx="5812426" cy="957133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HARI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2CC4B6E-E85F-F6A9-F0DC-8B1000DFB0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62462" y="1608666"/>
            <a:ext cx="5812429" cy="36995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800" dirty="0"/>
              <a:t>WEBSERVICES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8176" y="0"/>
            <a:ext cx="571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/>
      <p:bldP spid="20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6645-6A7C-3962-A252-DAD4A442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25" y="503020"/>
            <a:ext cx="7837270" cy="1556144"/>
          </a:xfrm>
        </p:spPr>
        <p:txBody>
          <a:bodyPr>
            <a:normAutofit/>
          </a:bodyPr>
          <a:lstStyle/>
          <a:p>
            <a:r>
              <a:rPr lang="en-US" dirty="0"/>
              <a:t>Features of rest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824342-5C00-11C0-8E61-CA76B208D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496041"/>
              </p:ext>
            </p:extLst>
          </p:nvPr>
        </p:nvGraphicFramePr>
        <p:xfrm>
          <a:off x="538425" y="2377872"/>
          <a:ext cx="7836960" cy="450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748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7486C0B3-4AF0-9D4B-804D-772212688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GET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B1315764-0F27-2195-C150-B1B0857897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How clients ask for the information they seek.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Issuing a GET request transfers the data from the server to the client in some representation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000"/>
              <a:t>GET </a:t>
            </a:r>
            <a:r>
              <a:rPr lang="en-US" altLang="en-US" sz="2000">
                <a:hlinkClick r:id="rId2"/>
              </a:rPr>
              <a:t>http://localhost/books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1900"/>
              <a:t>Retrieve all books</a:t>
            </a:r>
          </a:p>
          <a:p>
            <a:pPr lvl="1">
              <a:lnSpc>
                <a:spcPct val="90000"/>
              </a:lnSpc>
            </a:pPr>
            <a:endParaRPr lang="en-US" altLang="en-US" sz="1900"/>
          </a:p>
          <a:p>
            <a:pPr>
              <a:lnSpc>
                <a:spcPct val="90000"/>
              </a:lnSpc>
            </a:pPr>
            <a:r>
              <a:rPr lang="en-US" altLang="en-US" sz="2000"/>
              <a:t>GET </a:t>
            </a:r>
            <a:r>
              <a:rPr lang="en-US" altLang="en-US" sz="2000">
                <a:hlinkClick r:id="rId3"/>
              </a:rPr>
              <a:t>http://localhost/books/ISBN-0011021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1900"/>
              <a:t>Retrieve book identified with ISBN-0011021</a:t>
            </a:r>
          </a:p>
          <a:p>
            <a:pPr lvl="1">
              <a:lnSpc>
                <a:spcPct val="90000"/>
              </a:lnSpc>
            </a:pPr>
            <a:endParaRPr lang="en-US" altLang="en-US" sz="1900"/>
          </a:p>
          <a:p>
            <a:pPr>
              <a:lnSpc>
                <a:spcPct val="90000"/>
              </a:lnSpc>
            </a:pPr>
            <a:r>
              <a:rPr lang="en-US" altLang="en-US" sz="2000"/>
              <a:t>GET </a:t>
            </a:r>
            <a:r>
              <a:rPr lang="en-US" altLang="en-US" sz="2000">
                <a:hlinkClick r:id="rId4"/>
              </a:rPr>
              <a:t>http://localhost/books/ISBN-0011021/authors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1900"/>
              <a:t>Retrieve authors for book identified with ISBN-0011021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5A9D8D1-5275-6C54-E7B0-066D0A18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31C7-99A6-4067-A642-1D5D09C0E9C5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7C261D57-753A-8AF9-57E1-4507D37C8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PUT, HTTP POST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1DD5FE99-FE12-92D2-BD05-A9ACC8C49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HTTP POST creates a resource</a:t>
            </a:r>
          </a:p>
          <a:p>
            <a:r>
              <a:rPr lang="en-US" altLang="en-US" sz="2800"/>
              <a:t>HTTP PUT updates a resource</a:t>
            </a:r>
          </a:p>
          <a:p>
            <a:endParaRPr lang="en-US" altLang="en-US" sz="2800"/>
          </a:p>
          <a:p>
            <a:r>
              <a:rPr lang="en-US" altLang="en-US" sz="2800"/>
              <a:t>POST </a:t>
            </a:r>
            <a:r>
              <a:rPr lang="en-US" altLang="en-US" sz="2800">
                <a:hlinkClick r:id="rId2"/>
              </a:rPr>
              <a:t>http://localhost/books/</a:t>
            </a:r>
            <a:r>
              <a:rPr lang="en-US" altLang="en-US" sz="2800"/>
              <a:t>  </a:t>
            </a:r>
          </a:p>
          <a:p>
            <a:pPr lvl="1"/>
            <a:r>
              <a:rPr lang="en-US" altLang="en-US" sz="2000"/>
              <a:t>Content: {title, authors[], …}</a:t>
            </a:r>
          </a:p>
          <a:p>
            <a:pPr lvl="1"/>
            <a:r>
              <a:rPr lang="en-US" altLang="en-US" sz="2000"/>
              <a:t>Creates a new book with given properties</a:t>
            </a:r>
          </a:p>
          <a:p>
            <a:pPr lvl="1"/>
            <a:endParaRPr lang="en-US" altLang="en-US" sz="2000"/>
          </a:p>
          <a:p>
            <a:r>
              <a:rPr lang="en-US" altLang="en-US" sz="2800"/>
              <a:t>PUT </a:t>
            </a:r>
            <a:r>
              <a:rPr lang="en-US" altLang="en-US" sz="2800">
                <a:hlinkClick r:id="rId3"/>
              </a:rPr>
              <a:t>http://localhost/books/isbn-111</a:t>
            </a:r>
            <a:r>
              <a:rPr lang="en-US" altLang="en-US" sz="2800"/>
              <a:t> </a:t>
            </a:r>
          </a:p>
          <a:p>
            <a:pPr lvl="1"/>
            <a:r>
              <a:rPr lang="en-US" altLang="en-US" sz="2000"/>
              <a:t>Content: {isbn, title, authors[], …}</a:t>
            </a:r>
          </a:p>
          <a:p>
            <a:pPr lvl="1"/>
            <a:r>
              <a:rPr lang="en-US" altLang="en-US" sz="2000"/>
              <a:t>Updates book identified by isbn-111 with submitted properties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38F39D-A06D-6D33-0F17-758BEE3D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2E4-32A9-4D65-8008-98BE17CED89E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364B65EF-0667-F85B-20E4-6C9FB7312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DELETE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CDF6D014-2AE0-8A83-1EC5-20526E53C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Removes the resource identified by the URI</a:t>
            </a:r>
          </a:p>
          <a:p>
            <a:endParaRPr lang="en-US" altLang="en-US" sz="2800"/>
          </a:p>
          <a:p>
            <a:r>
              <a:rPr lang="en-US" altLang="en-US" sz="2800"/>
              <a:t>DELETE </a:t>
            </a:r>
            <a:r>
              <a:rPr lang="en-US" altLang="en-US" sz="2800">
                <a:hlinkClick r:id="rId2"/>
              </a:rPr>
              <a:t>http://localhost/books/ISBN-0011</a:t>
            </a:r>
            <a:endParaRPr lang="en-US" altLang="en-US" sz="2800"/>
          </a:p>
          <a:p>
            <a:pPr lvl="1"/>
            <a:r>
              <a:rPr lang="en-US" altLang="en-US" sz="2400"/>
              <a:t>Delete book identified by ISBN-0011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E161B33-1631-6F83-E752-673483B0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0C04-2936-4CCF-96A6-488FFF2E2E4F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>
            <a:extLst>
              <a:ext uri="{FF2B5EF4-FFF2-40B4-BE49-F238E27FC236}">
                <a16:creationId xmlns:a16="http://schemas.microsoft.com/office/drawing/2014/main" id="{758F5164-BE6C-3F2E-9372-F0D4D30BD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Representations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A8ED7E24-B7DC-5149-40CD-BFE3B9A00D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How data is represented or returned to the client for presentation.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Two main formats: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800"/>
              <a:t>JavaScript Object Notation (JSON)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800"/>
              <a:t>XML</a:t>
            </a:r>
          </a:p>
          <a:p>
            <a:pPr lvl="1"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It is common to have multiple representations of the same data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DD78AC-BCB2-327D-C715-C937530E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B746-878B-482D-88CD-870E69BBA6A0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539789C4-CF1E-53EA-ACE6-8FA5CB1D9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Representations</a:t>
            </a: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64267B2B-F2C9-7060-704B-7D067E29E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XML</a:t>
            </a:r>
          </a:p>
          <a:p>
            <a:endParaRPr lang="en-US" altLang="en-US" sz="1600"/>
          </a:p>
          <a:p>
            <a:pPr lvl="1"/>
            <a:r>
              <a:rPr lang="en-US" altLang="en-US" sz="1800"/>
              <a:t>&lt;COURSE&gt;</a:t>
            </a:r>
          </a:p>
          <a:p>
            <a:pPr lvl="2"/>
            <a:r>
              <a:rPr lang="en-US" altLang="en-US" sz="1800"/>
              <a:t>&lt;ID&gt;CS2650&lt;/ID&gt;</a:t>
            </a:r>
          </a:p>
          <a:p>
            <a:pPr lvl="2"/>
            <a:r>
              <a:rPr lang="en-US" altLang="en-US" sz="1800"/>
              <a:t>&lt;NAME&gt;Distributed Multimedia Software&lt;/NAME&gt;</a:t>
            </a:r>
          </a:p>
          <a:p>
            <a:pPr lvl="1"/>
            <a:r>
              <a:rPr lang="en-US" altLang="en-US" sz="1800"/>
              <a:t>&lt;/COURSE&gt;</a:t>
            </a:r>
          </a:p>
          <a:p>
            <a:pPr lvl="1"/>
            <a:endParaRPr lang="en-US" altLang="en-US" sz="1400"/>
          </a:p>
          <a:p>
            <a:r>
              <a:rPr lang="en-US" altLang="en-US" sz="2800"/>
              <a:t>JSON</a:t>
            </a:r>
          </a:p>
          <a:p>
            <a:endParaRPr lang="en-US" altLang="en-US" sz="2800"/>
          </a:p>
          <a:p>
            <a:pPr lvl="1"/>
            <a:r>
              <a:rPr lang="en-US" altLang="en-US" sz="1800"/>
              <a:t>{course</a:t>
            </a:r>
          </a:p>
          <a:p>
            <a:pPr lvl="2"/>
            <a:r>
              <a:rPr lang="en-US" altLang="en-US" sz="1800"/>
              <a:t>{id: CS2650}</a:t>
            </a:r>
          </a:p>
          <a:p>
            <a:pPr lvl="2"/>
            <a:r>
              <a:rPr lang="en-US" altLang="en-US" sz="1800"/>
              <a:t>{name: Distributed Multimedia Sofware}</a:t>
            </a:r>
          </a:p>
          <a:p>
            <a:pPr lvl="1"/>
            <a:r>
              <a:rPr lang="en-US" altLang="en-US" sz="1800"/>
              <a:t>}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DDAD87-23BC-5CBE-84F4-7B30BF5B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7023-8BEC-471F-8879-2C81B5DD71F2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C88763A-FB02-9132-0387-2E1687B12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it called </a:t>
            </a:r>
            <a:br>
              <a:rPr lang="en-US" altLang="en-US"/>
            </a:br>
            <a:r>
              <a:rPr lang="en-US" altLang="en-US"/>
              <a:t>"Representational State Transfer"?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1B8E81F-741B-48DB-BBE6-6EF643E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3246-1C45-492C-9E20-253BF8ED99D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9331" name="Oval 3">
            <a:extLst>
              <a:ext uri="{FF2B5EF4-FFF2-40B4-BE49-F238E27FC236}">
                <a16:creationId xmlns:a16="http://schemas.microsoft.com/office/drawing/2014/main" id="{7AD6C3BF-3831-496D-2602-6AE5EAA30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8" y="2224088"/>
            <a:ext cx="1731962" cy="1635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en-US" altLang="en-US" sz="2000"/>
              <a:t>Resource</a:t>
            </a: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70481CB2-4272-66E5-3D71-D5E777D72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2493963"/>
            <a:ext cx="1427163" cy="1139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en-US" altLang="en-US" sz="2000"/>
              <a:t>Client</a:t>
            </a:r>
          </a:p>
        </p:txBody>
      </p:sp>
      <p:sp>
        <p:nvSpPr>
          <p:cNvPr id="99333" name="Line 5">
            <a:extLst>
              <a:ext uri="{FF2B5EF4-FFF2-40B4-BE49-F238E27FC236}">
                <a16:creationId xmlns:a16="http://schemas.microsoft.com/office/drawing/2014/main" id="{7E1F6CBD-77E1-E43D-1EE1-1AA19FD64D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3038" y="2990850"/>
            <a:ext cx="4217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Text Box 6">
            <a:extLst>
              <a:ext uri="{FF2B5EF4-FFF2-40B4-BE49-F238E27FC236}">
                <a16:creationId xmlns:a16="http://schemas.microsoft.com/office/drawing/2014/main" id="{D6B2551D-1976-B6B0-FB36-96945E00E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38" y="2600325"/>
            <a:ext cx="38735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2000"/>
              <a:t>http://www.boeing.com/aircraft/747</a:t>
            </a:r>
          </a:p>
        </p:txBody>
      </p:sp>
      <p:sp>
        <p:nvSpPr>
          <p:cNvPr id="99335" name="Line 7">
            <a:extLst>
              <a:ext uri="{FF2B5EF4-FFF2-40B4-BE49-F238E27FC236}">
                <a16:creationId xmlns:a16="http://schemas.microsoft.com/office/drawing/2014/main" id="{48558D27-2FE1-B979-2025-A1102E0141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6375" y="3168650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8">
            <a:extLst>
              <a:ext uri="{FF2B5EF4-FFF2-40B4-BE49-F238E27FC236}">
                <a16:creationId xmlns:a16="http://schemas.microsoft.com/office/drawing/2014/main" id="{A0BDFFAA-1580-408A-5809-6CEE0A1DA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6988" y="3203575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Line 9">
            <a:extLst>
              <a:ext uri="{FF2B5EF4-FFF2-40B4-BE49-F238E27FC236}">
                <a16:creationId xmlns:a16="http://schemas.microsoft.com/office/drawing/2014/main" id="{3E7C9877-FEC4-F696-93DB-1E7E2263C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9138" y="3371850"/>
            <a:ext cx="0" cy="1154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AE1DF181-A1C4-B2C9-9465-EE9DE03CC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4524375"/>
            <a:ext cx="1849438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2000"/>
              <a:t>Boeing747.html</a:t>
            </a:r>
          </a:p>
        </p:txBody>
      </p:sp>
      <p:sp>
        <p:nvSpPr>
          <p:cNvPr id="99339" name="Freeform 11">
            <a:extLst>
              <a:ext uri="{FF2B5EF4-FFF2-40B4-BE49-F238E27FC236}">
                <a16:creationId xmlns:a16="http://schemas.microsoft.com/office/drawing/2014/main" id="{792F5DBE-E5AD-FDFD-C626-3805C9363032}"/>
              </a:ext>
            </a:extLst>
          </p:cNvPr>
          <p:cNvSpPr>
            <a:spLocks/>
          </p:cNvSpPr>
          <p:nvPr/>
        </p:nvSpPr>
        <p:spPr bwMode="auto">
          <a:xfrm>
            <a:off x="3717925" y="3163888"/>
            <a:ext cx="2057400" cy="280987"/>
          </a:xfrm>
          <a:custGeom>
            <a:avLst/>
            <a:gdLst>
              <a:gd name="T0" fmla="*/ 76 w 1166"/>
              <a:gd name="T1" fmla="*/ 22 h 159"/>
              <a:gd name="T2" fmla="*/ 148 w 1166"/>
              <a:gd name="T3" fmla="*/ 49 h 159"/>
              <a:gd name="T4" fmla="*/ 312 w 1166"/>
              <a:gd name="T5" fmla="*/ 76 h 159"/>
              <a:gd name="T6" fmla="*/ 376 w 1166"/>
              <a:gd name="T7" fmla="*/ 67 h 159"/>
              <a:gd name="T8" fmla="*/ 385 w 1166"/>
              <a:gd name="T9" fmla="*/ 94 h 159"/>
              <a:gd name="T10" fmla="*/ 467 w 1166"/>
              <a:gd name="T11" fmla="*/ 113 h 159"/>
              <a:gd name="T12" fmla="*/ 603 w 1166"/>
              <a:gd name="T13" fmla="*/ 149 h 159"/>
              <a:gd name="T14" fmla="*/ 821 w 1166"/>
              <a:gd name="T15" fmla="*/ 122 h 159"/>
              <a:gd name="T16" fmla="*/ 1103 w 1166"/>
              <a:gd name="T17" fmla="*/ 149 h 159"/>
              <a:gd name="T18" fmla="*/ 1166 w 1166"/>
              <a:gd name="T19" fmla="*/ 13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159">
                <a:moveTo>
                  <a:pt x="76" y="22"/>
                </a:moveTo>
                <a:cubicBezTo>
                  <a:pt x="218" y="58"/>
                  <a:pt x="0" y="0"/>
                  <a:pt x="148" y="49"/>
                </a:cubicBezTo>
                <a:cubicBezTo>
                  <a:pt x="199" y="66"/>
                  <a:pt x="261" y="70"/>
                  <a:pt x="312" y="76"/>
                </a:cubicBezTo>
                <a:cubicBezTo>
                  <a:pt x="333" y="73"/>
                  <a:pt x="355" y="62"/>
                  <a:pt x="376" y="67"/>
                </a:cubicBezTo>
                <a:cubicBezTo>
                  <a:pt x="385" y="69"/>
                  <a:pt x="377" y="90"/>
                  <a:pt x="385" y="94"/>
                </a:cubicBezTo>
                <a:cubicBezTo>
                  <a:pt x="410" y="107"/>
                  <a:pt x="440" y="105"/>
                  <a:pt x="467" y="113"/>
                </a:cubicBezTo>
                <a:cubicBezTo>
                  <a:pt x="513" y="126"/>
                  <a:pt x="557" y="137"/>
                  <a:pt x="603" y="149"/>
                </a:cubicBezTo>
                <a:cubicBezTo>
                  <a:pt x="630" y="68"/>
                  <a:pt x="762" y="119"/>
                  <a:pt x="821" y="122"/>
                </a:cubicBezTo>
                <a:cubicBezTo>
                  <a:pt x="916" y="153"/>
                  <a:pt x="1004" y="159"/>
                  <a:pt x="1103" y="149"/>
                </a:cubicBezTo>
                <a:cubicBezTo>
                  <a:pt x="1160" y="130"/>
                  <a:pt x="1138" y="131"/>
                  <a:pt x="1166" y="1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0" name="Freeform 12">
            <a:extLst>
              <a:ext uri="{FF2B5EF4-FFF2-40B4-BE49-F238E27FC236}">
                <a16:creationId xmlns:a16="http://schemas.microsoft.com/office/drawing/2014/main" id="{9E96B665-410C-BA31-E4AD-F259E671FD2D}"/>
              </a:ext>
            </a:extLst>
          </p:cNvPr>
          <p:cNvSpPr>
            <a:spLocks/>
          </p:cNvSpPr>
          <p:nvPr/>
        </p:nvSpPr>
        <p:spPr bwMode="auto">
          <a:xfrm>
            <a:off x="3711575" y="4311650"/>
            <a:ext cx="2055813" cy="279400"/>
          </a:xfrm>
          <a:custGeom>
            <a:avLst/>
            <a:gdLst>
              <a:gd name="T0" fmla="*/ 76 w 1166"/>
              <a:gd name="T1" fmla="*/ 22 h 159"/>
              <a:gd name="T2" fmla="*/ 148 w 1166"/>
              <a:gd name="T3" fmla="*/ 49 h 159"/>
              <a:gd name="T4" fmla="*/ 312 w 1166"/>
              <a:gd name="T5" fmla="*/ 76 h 159"/>
              <a:gd name="T6" fmla="*/ 376 w 1166"/>
              <a:gd name="T7" fmla="*/ 67 h 159"/>
              <a:gd name="T8" fmla="*/ 385 w 1166"/>
              <a:gd name="T9" fmla="*/ 94 h 159"/>
              <a:gd name="T10" fmla="*/ 467 w 1166"/>
              <a:gd name="T11" fmla="*/ 113 h 159"/>
              <a:gd name="T12" fmla="*/ 603 w 1166"/>
              <a:gd name="T13" fmla="*/ 149 h 159"/>
              <a:gd name="T14" fmla="*/ 821 w 1166"/>
              <a:gd name="T15" fmla="*/ 122 h 159"/>
              <a:gd name="T16" fmla="*/ 1103 w 1166"/>
              <a:gd name="T17" fmla="*/ 149 h 159"/>
              <a:gd name="T18" fmla="*/ 1166 w 1166"/>
              <a:gd name="T19" fmla="*/ 13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159">
                <a:moveTo>
                  <a:pt x="76" y="22"/>
                </a:moveTo>
                <a:cubicBezTo>
                  <a:pt x="218" y="58"/>
                  <a:pt x="0" y="0"/>
                  <a:pt x="148" y="49"/>
                </a:cubicBezTo>
                <a:cubicBezTo>
                  <a:pt x="199" y="66"/>
                  <a:pt x="261" y="70"/>
                  <a:pt x="312" y="76"/>
                </a:cubicBezTo>
                <a:cubicBezTo>
                  <a:pt x="333" y="73"/>
                  <a:pt x="355" y="62"/>
                  <a:pt x="376" y="67"/>
                </a:cubicBezTo>
                <a:cubicBezTo>
                  <a:pt x="385" y="69"/>
                  <a:pt x="377" y="90"/>
                  <a:pt x="385" y="94"/>
                </a:cubicBezTo>
                <a:cubicBezTo>
                  <a:pt x="410" y="107"/>
                  <a:pt x="440" y="105"/>
                  <a:pt x="467" y="113"/>
                </a:cubicBezTo>
                <a:cubicBezTo>
                  <a:pt x="513" y="126"/>
                  <a:pt x="557" y="137"/>
                  <a:pt x="603" y="149"/>
                </a:cubicBezTo>
                <a:cubicBezTo>
                  <a:pt x="630" y="68"/>
                  <a:pt x="762" y="119"/>
                  <a:pt x="821" y="122"/>
                </a:cubicBezTo>
                <a:cubicBezTo>
                  <a:pt x="916" y="153"/>
                  <a:pt x="1004" y="159"/>
                  <a:pt x="1103" y="149"/>
                </a:cubicBezTo>
                <a:cubicBezTo>
                  <a:pt x="1160" y="130"/>
                  <a:pt x="1138" y="131"/>
                  <a:pt x="1166" y="1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Text Box 13">
            <a:extLst>
              <a:ext uri="{FF2B5EF4-FFF2-40B4-BE49-F238E27FC236}">
                <a16:creationId xmlns:a16="http://schemas.microsoft.com/office/drawing/2014/main" id="{DE6FD89C-EE24-6C4B-2E91-B8887C084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5175250"/>
            <a:ext cx="8699500" cy="157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9" tIns="50799" rIns="101599" bIns="5079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600"/>
              <a:t>The Client references a Web</a:t>
            </a:r>
            <a:r>
              <a:rPr lang="en-US" altLang="en-US" sz="1600" b="1"/>
              <a:t> </a:t>
            </a:r>
            <a:r>
              <a:rPr lang="en-US" altLang="en-US" sz="1600"/>
              <a:t>resource using a URL.  A </a:t>
            </a:r>
            <a:r>
              <a:rPr lang="en-US" altLang="en-US" sz="1600" b="1"/>
              <a:t>representation</a:t>
            </a:r>
            <a:r>
              <a:rPr lang="en-US" altLang="en-US" sz="1600"/>
              <a:t> of the resource is returned (in this case as an HTML document). </a:t>
            </a:r>
          </a:p>
          <a:p>
            <a:pPr eaLnBrk="0" hangingPunct="0"/>
            <a:r>
              <a:rPr lang="en-US" altLang="en-US" sz="1600"/>
              <a:t>The representation (e.g., Boeing747.html) places the client application in a </a:t>
            </a:r>
            <a:r>
              <a:rPr lang="en-US" altLang="en-US" sz="1600" b="1"/>
              <a:t>state</a:t>
            </a:r>
            <a:r>
              <a:rPr lang="en-US" altLang="en-US" sz="1600"/>
              <a:t>.  The result of the client traversing a hyperlink in Boeing747.html is another resource accessed.  The new representation places the client application into yet another state.  Thus, the client application changes (</a:t>
            </a:r>
            <a:r>
              <a:rPr lang="en-US" altLang="en-US" sz="1600" b="1"/>
              <a:t>transfer</a:t>
            </a:r>
            <a:r>
              <a:rPr lang="en-US" altLang="en-US" sz="1600"/>
              <a:t>s) state with each resource representation --&gt; Representation State Transfer!</a:t>
            </a:r>
          </a:p>
        </p:txBody>
      </p:sp>
      <p:sp>
        <p:nvSpPr>
          <p:cNvPr id="99342" name="Text Box 14">
            <a:extLst>
              <a:ext uri="{FF2B5EF4-FFF2-40B4-BE49-F238E27FC236}">
                <a16:creationId xmlns:a16="http://schemas.microsoft.com/office/drawing/2014/main" id="{0389572A-5181-3E4B-48FD-C2E4D9D0E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3527425"/>
            <a:ext cx="1970088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9" tIns="50799" rIns="101599" bIns="5079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600" u="sng">
                <a:solidFill>
                  <a:schemeClr val="accent2"/>
                </a:solidFill>
              </a:rPr>
              <a:t>Fuel requirements</a:t>
            </a:r>
          </a:p>
          <a:p>
            <a:pPr eaLnBrk="0" hangingPunct="0"/>
            <a:r>
              <a:rPr lang="en-US" altLang="en-US" sz="1600" u="sng">
                <a:solidFill>
                  <a:schemeClr val="accent2"/>
                </a:solidFill>
              </a:rPr>
              <a:t>Maintenance schedule</a:t>
            </a:r>
            <a:endParaRPr lang="en-US" altLang="en-US" sz="1600"/>
          </a:p>
          <a:p>
            <a:pPr eaLnBrk="0" hangingPunct="0"/>
            <a:r>
              <a:rPr lang="en-US" altLang="en-US" sz="1600"/>
              <a:t>...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8" name="Rectangle 146">
            <a:extLst>
              <a:ext uri="{FF2B5EF4-FFF2-40B4-BE49-F238E27FC236}">
                <a16:creationId xmlns:a16="http://schemas.microsoft.com/office/drawing/2014/main" id="{5418406D-39D7-B387-A9E7-366CF31A2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Architecture Style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4E5103B-B2E9-107A-98AC-64BDA941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0C68-A378-4F8D-922F-80891A1FE54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6055013-CBEF-18DB-EEF7-33080678E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9088"/>
            <a:ext cx="8636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7" tIns="50797" rIns="101597" bIns="50797" anchor="ctr"/>
          <a:lstStyle>
            <a:lvl1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8435" name="Group 3">
            <a:extLst>
              <a:ext uri="{FF2B5EF4-FFF2-40B4-BE49-F238E27FC236}">
                <a16:creationId xmlns:a16="http://schemas.microsoft.com/office/drawing/2014/main" id="{93703296-E0F1-9220-A276-5C4C81D6A6D1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2133600"/>
            <a:ext cx="996950" cy="452438"/>
            <a:chOff x="363" y="1476"/>
            <a:chExt cx="477" cy="257"/>
          </a:xfrm>
        </p:grpSpPr>
        <p:sp>
          <p:nvSpPr>
            <p:cNvPr id="18436" name="Rectangle 4">
              <a:extLst>
                <a:ext uri="{FF2B5EF4-FFF2-40B4-BE49-F238E27FC236}">
                  <a16:creationId xmlns:a16="http://schemas.microsoft.com/office/drawing/2014/main" id="{F915DB2B-1438-E298-EE96-C1E5A3598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7" name="Text Box 5">
              <a:extLst>
                <a:ext uri="{FF2B5EF4-FFF2-40B4-BE49-F238E27FC236}">
                  <a16:creationId xmlns:a16="http://schemas.microsoft.com/office/drawing/2014/main" id="{A9C38065-86D7-9F29-A243-4289729AC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" y="1478"/>
              <a:ext cx="47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597" tIns="50797" rIns="101597" bIns="5079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1100"/>
                <a:t>Request</a:t>
              </a:r>
            </a:p>
            <a:p>
              <a:pPr algn="ctr" eaLnBrk="0" hangingPunct="0"/>
              <a:r>
                <a:rPr lang="en-US" altLang="en-US" sz="1100"/>
                <a:t>(XML doc)</a:t>
              </a:r>
              <a:endParaRPr lang="en-US" altLang="en-US" sz="2200"/>
            </a:p>
          </p:txBody>
        </p:sp>
      </p:grpSp>
      <p:sp>
        <p:nvSpPr>
          <p:cNvPr id="18445" name="Line 13">
            <a:extLst>
              <a:ext uri="{FF2B5EF4-FFF2-40B4-BE49-F238E27FC236}">
                <a16:creationId xmlns:a16="http://schemas.microsoft.com/office/drawing/2014/main" id="{3C43CACD-DD5B-5932-A461-00B14E990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0550" y="2543175"/>
            <a:ext cx="1157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1">
            <a:extLst>
              <a:ext uri="{FF2B5EF4-FFF2-40B4-BE49-F238E27FC236}">
                <a16:creationId xmlns:a16="http://schemas.microsoft.com/office/drawing/2014/main" id="{9E4ACB45-9399-5003-7253-C616C20C4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5788" y="2965450"/>
            <a:ext cx="1157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66" name="Group 34">
            <a:extLst>
              <a:ext uri="{FF2B5EF4-FFF2-40B4-BE49-F238E27FC236}">
                <a16:creationId xmlns:a16="http://schemas.microsoft.com/office/drawing/2014/main" id="{4F0231B9-7C55-84CC-0C42-C299A32AFADD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819400"/>
            <a:ext cx="866775" cy="454025"/>
            <a:chOff x="394" y="1476"/>
            <a:chExt cx="417" cy="257"/>
          </a:xfrm>
        </p:grpSpPr>
        <p:sp>
          <p:nvSpPr>
            <p:cNvPr id="18467" name="Rectangle 35">
              <a:extLst>
                <a:ext uri="{FF2B5EF4-FFF2-40B4-BE49-F238E27FC236}">
                  <a16:creationId xmlns:a16="http://schemas.microsoft.com/office/drawing/2014/main" id="{DED87A7A-A012-A1AB-5DAC-17927B673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Text Box 36">
              <a:extLst>
                <a:ext uri="{FF2B5EF4-FFF2-40B4-BE49-F238E27FC236}">
                  <a16:creationId xmlns:a16="http://schemas.microsoft.com/office/drawing/2014/main" id="{BD42516D-4126-6021-5010-593519CC4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" y="1478"/>
              <a:ext cx="41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97" tIns="50797" rIns="101597" bIns="5079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1100"/>
                <a:t>Response</a:t>
              </a:r>
            </a:p>
            <a:p>
              <a:pPr algn="ctr" eaLnBrk="0" hangingPunct="0"/>
              <a:r>
                <a:rPr lang="en-US" altLang="en-US" sz="1100"/>
                <a:t>(</a:t>
              </a:r>
              <a:r>
                <a:rPr lang="en-US" altLang="en-US" sz="1100" b="1"/>
                <a:t>XML doc</a:t>
              </a:r>
              <a:r>
                <a:rPr lang="en-US" altLang="en-US" sz="1100"/>
                <a:t>)</a:t>
              </a:r>
              <a:endParaRPr lang="en-US" altLang="en-US" sz="2200"/>
            </a:p>
          </p:txBody>
        </p:sp>
      </p:grpSp>
      <p:grpSp>
        <p:nvGrpSpPr>
          <p:cNvPr id="18469" name="Group 37">
            <a:extLst>
              <a:ext uri="{FF2B5EF4-FFF2-40B4-BE49-F238E27FC236}">
                <a16:creationId xmlns:a16="http://schemas.microsoft.com/office/drawing/2014/main" id="{5A30E0F8-D9CB-DC29-48AE-BB17E55443B2}"/>
              </a:ext>
            </a:extLst>
          </p:cNvPr>
          <p:cNvGrpSpPr>
            <a:grpSpLocks/>
          </p:cNvGrpSpPr>
          <p:nvPr/>
        </p:nvGrpSpPr>
        <p:grpSpPr bwMode="auto">
          <a:xfrm>
            <a:off x="4814888" y="2195513"/>
            <a:ext cx="842962" cy="4197350"/>
            <a:chOff x="2778" y="1755"/>
            <a:chExt cx="478" cy="1156"/>
          </a:xfrm>
        </p:grpSpPr>
        <p:sp>
          <p:nvSpPr>
            <p:cNvPr id="18470" name="Rectangle 38">
              <a:extLst>
                <a:ext uri="{FF2B5EF4-FFF2-40B4-BE49-F238E27FC236}">
                  <a16:creationId xmlns:a16="http://schemas.microsoft.com/office/drawing/2014/main" id="{7FE2D146-A885-36FF-A04C-BCDAD6137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755"/>
              <a:ext cx="478" cy="11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Text Box 39">
              <a:extLst>
                <a:ext uri="{FF2B5EF4-FFF2-40B4-BE49-F238E27FC236}">
                  <a16:creationId xmlns:a16="http://schemas.microsoft.com/office/drawing/2014/main" id="{5745AE87-40C7-5A3B-9E1D-00ED26505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597" y="2223"/>
              <a:ext cx="781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97" tIns="50797" rIns="101597" bIns="5079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2200"/>
                <a:t>        Web/Proxy Server</a:t>
              </a:r>
            </a:p>
          </p:txBody>
        </p:sp>
      </p:grpSp>
      <p:grpSp>
        <p:nvGrpSpPr>
          <p:cNvPr id="18472" name="Group 40">
            <a:extLst>
              <a:ext uri="{FF2B5EF4-FFF2-40B4-BE49-F238E27FC236}">
                <a16:creationId xmlns:a16="http://schemas.microsoft.com/office/drawing/2014/main" id="{ECC80D58-2D76-C82D-56C6-2E3338109FCC}"/>
              </a:ext>
            </a:extLst>
          </p:cNvPr>
          <p:cNvGrpSpPr>
            <a:grpSpLocks/>
          </p:cNvGrpSpPr>
          <p:nvPr/>
        </p:nvGrpSpPr>
        <p:grpSpPr bwMode="auto">
          <a:xfrm>
            <a:off x="6832600" y="2227263"/>
            <a:ext cx="1865313" cy="4154487"/>
            <a:chOff x="3634" y="2055"/>
            <a:chExt cx="1056" cy="489"/>
          </a:xfrm>
        </p:grpSpPr>
        <p:sp>
          <p:nvSpPr>
            <p:cNvPr id="18473" name="Rectangle 41">
              <a:extLst>
                <a:ext uri="{FF2B5EF4-FFF2-40B4-BE49-F238E27FC236}">
                  <a16:creationId xmlns:a16="http://schemas.microsoft.com/office/drawing/2014/main" id="{86B66FB9-A062-0FE0-F74A-1E2D53970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2055"/>
              <a:ext cx="1056" cy="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Text Box 42">
              <a:extLst>
                <a:ext uri="{FF2B5EF4-FFF2-40B4-BE49-F238E27FC236}">
                  <a16:creationId xmlns:a16="http://schemas.microsoft.com/office/drawing/2014/main" id="{ED3B1355-4D01-E3A3-6970-5FA03D797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136"/>
              <a:ext cx="115" cy="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97" tIns="50797" rIns="101597" bIns="5079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endParaRPr lang="en-US" altLang="en-US" sz="2200"/>
            </a:p>
          </p:txBody>
        </p:sp>
      </p:grpSp>
      <p:sp>
        <p:nvSpPr>
          <p:cNvPr id="18476" name="Text Box 44">
            <a:extLst>
              <a:ext uri="{FF2B5EF4-FFF2-40B4-BE49-F238E27FC236}">
                <a16:creationId xmlns:a16="http://schemas.microsoft.com/office/drawing/2014/main" id="{6B85A4AE-F74C-D26A-EFA8-DB3D43582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2173288"/>
            <a:ext cx="9810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7" tIns="50797" rIns="101597" bIns="5079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300"/>
              <a:t>HTTP GET</a:t>
            </a:r>
          </a:p>
        </p:txBody>
      </p:sp>
      <p:sp>
        <p:nvSpPr>
          <p:cNvPr id="18479" name="Text Box 47">
            <a:extLst>
              <a:ext uri="{FF2B5EF4-FFF2-40B4-BE49-F238E27FC236}">
                <a16:creationId xmlns:a16="http://schemas.microsoft.com/office/drawing/2014/main" id="{452925B0-3D5C-7AE6-2B69-64C059B06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2298700"/>
            <a:ext cx="769938" cy="35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7" tIns="50797" rIns="101597" bIns="5079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600"/>
              <a:t>URL 1</a:t>
            </a:r>
          </a:p>
        </p:txBody>
      </p:sp>
      <p:sp>
        <p:nvSpPr>
          <p:cNvPr id="18480" name="Line 48">
            <a:extLst>
              <a:ext uri="{FF2B5EF4-FFF2-40B4-BE49-F238E27FC236}">
                <a16:creationId xmlns:a16="http://schemas.microsoft.com/office/drawing/2014/main" id="{B3859AD0-5ADA-798C-57AA-199281A96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8463" y="2476500"/>
            <a:ext cx="617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Text Box 49">
            <a:extLst>
              <a:ext uri="{FF2B5EF4-FFF2-40B4-BE49-F238E27FC236}">
                <a16:creationId xmlns:a16="http://schemas.microsoft.com/office/drawing/2014/main" id="{167B63C8-8CDF-2431-CF57-AF5C551B7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2863850"/>
            <a:ext cx="128905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7" tIns="50797" rIns="101597" bIns="5079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300"/>
              <a:t>HTTP Response</a:t>
            </a:r>
          </a:p>
        </p:txBody>
      </p:sp>
      <p:sp>
        <p:nvSpPr>
          <p:cNvPr id="18482" name="Line 50">
            <a:extLst>
              <a:ext uri="{FF2B5EF4-FFF2-40B4-BE49-F238E27FC236}">
                <a16:creationId xmlns:a16="http://schemas.microsoft.com/office/drawing/2014/main" id="{D75A15FB-2FAC-BCBB-1CD3-D53D0BE0C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0138" y="2520950"/>
            <a:ext cx="236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Rectangle 51">
            <a:extLst>
              <a:ext uri="{FF2B5EF4-FFF2-40B4-BE49-F238E27FC236}">
                <a16:creationId xmlns:a16="http://schemas.microsoft.com/office/drawing/2014/main" id="{C8C18E76-3E3D-7BF1-C146-8BBEFD317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3" y="2330450"/>
            <a:ext cx="83661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7" tIns="50797" rIns="101597" bIns="5079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600"/>
              <a:t>doGet()</a:t>
            </a:r>
          </a:p>
        </p:txBody>
      </p:sp>
      <p:grpSp>
        <p:nvGrpSpPr>
          <p:cNvPr id="18484" name="Group 52">
            <a:extLst>
              <a:ext uri="{FF2B5EF4-FFF2-40B4-BE49-F238E27FC236}">
                <a16:creationId xmlns:a16="http://schemas.microsoft.com/office/drawing/2014/main" id="{7D9377E8-8A91-897A-A4C5-D4FC7608D752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3581400"/>
            <a:ext cx="842962" cy="454025"/>
            <a:chOff x="383" y="1476"/>
            <a:chExt cx="436" cy="257"/>
          </a:xfrm>
        </p:grpSpPr>
        <p:sp>
          <p:nvSpPr>
            <p:cNvPr id="18485" name="Rectangle 53">
              <a:extLst>
                <a:ext uri="{FF2B5EF4-FFF2-40B4-BE49-F238E27FC236}">
                  <a16:creationId xmlns:a16="http://schemas.microsoft.com/office/drawing/2014/main" id="{79CB4D0D-6FC2-CF37-4CC9-EEE4BF54F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Text Box 54">
              <a:extLst>
                <a:ext uri="{FF2B5EF4-FFF2-40B4-BE49-F238E27FC236}">
                  <a16:creationId xmlns:a16="http://schemas.microsoft.com/office/drawing/2014/main" id="{F9A0F8CB-6254-31DB-60E6-F91E78E14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" y="1478"/>
              <a:ext cx="4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97" tIns="50797" rIns="101597" bIns="5079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1100"/>
                <a:t>Request</a:t>
              </a:r>
            </a:p>
            <a:p>
              <a:pPr algn="ctr" eaLnBrk="0" hangingPunct="0"/>
              <a:r>
                <a:rPr lang="en-US" altLang="en-US" sz="1100"/>
                <a:t>(XML doc)</a:t>
              </a:r>
              <a:endParaRPr lang="en-US" altLang="en-US" sz="2200"/>
            </a:p>
          </p:txBody>
        </p:sp>
      </p:grpSp>
      <p:grpSp>
        <p:nvGrpSpPr>
          <p:cNvPr id="18499" name="Group 67">
            <a:extLst>
              <a:ext uri="{FF2B5EF4-FFF2-40B4-BE49-F238E27FC236}">
                <a16:creationId xmlns:a16="http://schemas.microsoft.com/office/drawing/2014/main" id="{9EDF66C3-DD8B-9754-4419-6035C683F7F2}"/>
              </a:ext>
            </a:extLst>
          </p:cNvPr>
          <p:cNvGrpSpPr>
            <a:grpSpLocks/>
          </p:cNvGrpSpPr>
          <p:nvPr/>
        </p:nvGrpSpPr>
        <p:grpSpPr bwMode="auto">
          <a:xfrm>
            <a:off x="1179513" y="4267200"/>
            <a:ext cx="896937" cy="454025"/>
            <a:chOff x="387" y="1476"/>
            <a:chExt cx="432" cy="257"/>
          </a:xfrm>
        </p:grpSpPr>
        <p:sp>
          <p:nvSpPr>
            <p:cNvPr id="18500" name="Rectangle 68">
              <a:extLst>
                <a:ext uri="{FF2B5EF4-FFF2-40B4-BE49-F238E27FC236}">
                  <a16:creationId xmlns:a16="http://schemas.microsoft.com/office/drawing/2014/main" id="{EDF220E3-123F-FAC1-85D9-F5C680934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1" name="Text Box 69">
              <a:extLst>
                <a:ext uri="{FF2B5EF4-FFF2-40B4-BE49-F238E27FC236}">
                  <a16:creationId xmlns:a16="http://schemas.microsoft.com/office/drawing/2014/main" id="{09F3176D-D8B4-DDB2-E081-D31FADEE5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1478"/>
              <a:ext cx="4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97" tIns="50797" rIns="101597" bIns="5079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1100"/>
                <a:t>Response</a:t>
              </a:r>
            </a:p>
            <a:p>
              <a:pPr algn="ctr" eaLnBrk="0" hangingPunct="0"/>
              <a:r>
                <a:rPr lang="en-US" altLang="en-US" sz="1100"/>
                <a:t>(</a:t>
              </a:r>
              <a:r>
                <a:rPr lang="en-US" altLang="en-US" sz="1100" b="1"/>
                <a:t>JSON doc</a:t>
              </a:r>
              <a:r>
                <a:rPr lang="en-US" altLang="en-US" sz="1100"/>
                <a:t>)</a:t>
              </a:r>
              <a:endParaRPr lang="en-US" altLang="en-US" sz="2200"/>
            </a:p>
          </p:txBody>
        </p:sp>
      </p:grpSp>
      <p:sp>
        <p:nvSpPr>
          <p:cNvPr id="18502" name="Line 70">
            <a:extLst>
              <a:ext uri="{FF2B5EF4-FFF2-40B4-BE49-F238E27FC236}">
                <a16:creationId xmlns:a16="http://schemas.microsoft.com/office/drawing/2014/main" id="{40E40A76-6BBE-8025-743F-42A0E63DC9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2000" y="3879850"/>
            <a:ext cx="139382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3" name="Line 71">
            <a:extLst>
              <a:ext uri="{FF2B5EF4-FFF2-40B4-BE49-F238E27FC236}">
                <a16:creationId xmlns:a16="http://schemas.microsoft.com/office/drawing/2014/main" id="{E23FDAE1-A58D-FF9E-E925-B0FF939583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32000" y="4419600"/>
            <a:ext cx="1571625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4" name="Text Box 72">
            <a:extLst>
              <a:ext uri="{FF2B5EF4-FFF2-40B4-BE49-F238E27FC236}">
                <a16:creationId xmlns:a16="http://schemas.microsoft.com/office/drawing/2014/main" id="{59C80FB2-7E98-57EF-9982-35BF22E8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3581400"/>
            <a:ext cx="1063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7" tIns="50797" rIns="101597" bIns="5079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300"/>
              <a:t>HTTP POST</a:t>
            </a:r>
          </a:p>
        </p:txBody>
      </p:sp>
      <p:sp>
        <p:nvSpPr>
          <p:cNvPr id="18507" name="Text Box 75">
            <a:extLst>
              <a:ext uri="{FF2B5EF4-FFF2-40B4-BE49-F238E27FC236}">
                <a16:creationId xmlns:a16="http://schemas.microsoft.com/office/drawing/2014/main" id="{8B50D4CE-9162-E4FE-C721-EFE9B1BB9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3705225"/>
            <a:ext cx="769938" cy="35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7" tIns="50797" rIns="101597" bIns="5079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600"/>
              <a:t>URL 1</a:t>
            </a:r>
          </a:p>
        </p:txBody>
      </p:sp>
      <p:sp>
        <p:nvSpPr>
          <p:cNvPr id="18508" name="Line 76">
            <a:extLst>
              <a:ext uri="{FF2B5EF4-FFF2-40B4-BE49-F238E27FC236}">
                <a16:creationId xmlns:a16="http://schemas.microsoft.com/office/drawing/2014/main" id="{9672E82E-95E7-23E3-4021-529CC1370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2750" y="3884613"/>
            <a:ext cx="60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9" name="Text Box 77">
            <a:extLst>
              <a:ext uri="{FF2B5EF4-FFF2-40B4-BE49-F238E27FC236}">
                <a16:creationId xmlns:a16="http://schemas.microsoft.com/office/drawing/2014/main" id="{7B3EE586-AA79-F819-6224-CBB8D488F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4271963"/>
            <a:ext cx="128905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7" tIns="50797" rIns="101597" bIns="5079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300"/>
              <a:t>HTTP Response</a:t>
            </a:r>
          </a:p>
        </p:txBody>
      </p:sp>
      <p:sp>
        <p:nvSpPr>
          <p:cNvPr id="18510" name="Line 78">
            <a:extLst>
              <a:ext uri="{FF2B5EF4-FFF2-40B4-BE49-F238E27FC236}">
                <a16:creationId xmlns:a16="http://schemas.microsoft.com/office/drawing/2014/main" id="{5E554793-A9AD-9E47-00B5-974EFE5C7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1725" y="3543300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1" name="Rectangle 79">
            <a:extLst>
              <a:ext uri="{FF2B5EF4-FFF2-40B4-BE49-F238E27FC236}">
                <a16:creationId xmlns:a16="http://schemas.microsoft.com/office/drawing/2014/main" id="{79FFE745-8FBD-4440-18BC-A74681DBB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0" y="3352800"/>
            <a:ext cx="105251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7" tIns="50797" rIns="101597" bIns="5079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600"/>
              <a:t>doPost(id)</a:t>
            </a:r>
          </a:p>
        </p:txBody>
      </p:sp>
      <p:sp>
        <p:nvSpPr>
          <p:cNvPr id="18513" name="Line 81">
            <a:extLst>
              <a:ext uri="{FF2B5EF4-FFF2-40B4-BE49-F238E27FC236}">
                <a16:creationId xmlns:a16="http://schemas.microsoft.com/office/drawing/2014/main" id="{2AC885E5-DC83-56B8-8E8E-2DCCF784B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2775" y="3951288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21" name="Line 89">
            <a:extLst>
              <a:ext uri="{FF2B5EF4-FFF2-40B4-BE49-F238E27FC236}">
                <a16:creationId xmlns:a16="http://schemas.microsoft.com/office/drawing/2014/main" id="{FC733578-C97F-DE6A-C952-48613C636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6425" y="4371975"/>
            <a:ext cx="1157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28" name="Text Box 96">
            <a:extLst>
              <a:ext uri="{FF2B5EF4-FFF2-40B4-BE49-F238E27FC236}">
                <a16:creationId xmlns:a16="http://schemas.microsoft.com/office/drawing/2014/main" id="{FF05AF14-198E-1B29-FBB9-51E7B80BB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950" y="3581400"/>
            <a:ext cx="161925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97" tIns="50797" rIns="101597" bIns="5079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2000"/>
              <a:t>REST Engine</a:t>
            </a:r>
          </a:p>
          <a:p>
            <a:pPr eaLnBrk="0" hangingPunct="0"/>
            <a:r>
              <a:rPr lang="en-US" altLang="en-US" sz="2000"/>
              <a:t>(</a:t>
            </a:r>
            <a:r>
              <a:rPr lang="en-US" altLang="en-US" sz="1600"/>
              <a:t>locate resource and generate response</a:t>
            </a:r>
            <a:r>
              <a:rPr lang="en-US" altLang="en-US" sz="2000"/>
              <a:t>)</a:t>
            </a:r>
          </a:p>
        </p:txBody>
      </p:sp>
      <p:grpSp>
        <p:nvGrpSpPr>
          <p:cNvPr id="18530" name="Group 98">
            <a:extLst>
              <a:ext uri="{FF2B5EF4-FFF2-40B4-BE49-F238E27FC236}">
                <a16:creationId xmlns:a16="http://schemas.microsoft.com/office/drawing/2014/main" id="{C5678812-34A1-1232-58C5-B79DFF5D1B6D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5029200"/>
            <a:ext cx="839787" cy="454025"/>
            <a:chOff x="400" y="1476"/>
            <a:chExt cx="403" cy="257"/>
          </a:xfrm>
        </p:grpSpPr>
        <p:sp>
          <p:nvSpPr>
            <p:cNvPr id="18531" name="Rectangle 99">
              <a:extLst>
                <a:ext uri="{FF2B5EF4-FFF2-40B4-BE49-F238E27FC236}">
                  <a16:creationId xmlns:a16="http://schemas.microsoft.com/office/drawing/2014/main" id="{33E2217A-F9EB-3A1A-3CCC-C8FACB7F7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2" name="Text Box 100">
              <a:extLst>
                <a:ext uri="{FF2B5EF4-FFF2-40B4-BE49-F238E27FC236}">
                  <a16:creationId xmlns:a16="http://schemas.microsoft.com/office/drawing/2014/main" id="{DD2E72A4-381A-53E4-925D-BFDBB2DE5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" y="1478"/>
              <a:ext cx="40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97" tIns="50797" rIns="101597" bIns="5079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1100"/>
                <a:t>PO</a:t>
              </a:r>
            </a:p>
            <a:p>
              <a:pPr algn="ctr" eaLnBrk="0" hangingPunct="0"/>
              <a:r>
                <a:rPr lang="en-US" altLang="en-US" sz="1100"/>
                <a:t>(XML doc)</a:t>
              </a:r>
              <a:endParaRPr lang="en-US" altLang="en-US" sz="2200"/>
            </a:p>
          </p:txBody>
        </p:sp>
      </p:grpSp>
      <p:sp>
        <p:nvSpPr>
          <p:cNvPr id="18539" name="Line 107">
            <a:extLst>
              <a:ext uri="{FF2B5EF4-FFF2-40B4-BE49-F238E27FC236}">
                <a16:creationId xmlns:a16="http://schemas.microsoft.com/office/drawing/2014/main" id="{62AE5F71-01F5-FCDF-F91E-1444E1226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0425" y="5300663"/>
            <a:ext cx="12890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0" name="Text Box 108">
            <a:extLst>
              <a:ext uri="{FF2B5EF4-FFF2-40B4-BE49-F238E27FC236}">
                <a16:creationId xmlns:a16="http://schemas.microsoft.com/office/drawing/2014/main" id="{A5F4F359-B9A6-3674-38BA-38BB7DAF3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5" y="5003800"/>
            <a:ext cx="128587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7" tIns="50797" rIns="101597" bIns="5079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300"/>
              <a:t>HTTP DELETE</a:t>
            </a:r>
          </a:p>
        </p:txBody>
      </p:sp>
      <p:sp>
        <p:nvSpPr>
          <p:cNvPr id="18542" name="Text Box 110">
            <a:extLst>
              <a:ext uri="{FF2B5EF4-FFF2-40B4-BE49-F238E27FC236}">
                <a16:creationId xmlns:a16="http://schemas.microsoft.com/office/drawing/2014/main" id="{7F7C37DF-23A3-0410-4E5F-E7DA105E3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5129213"/>
            <a:ext cx="769937" cy="35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7" tIns="50797" rIns="101597" bIns="5079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600"/>
              <a:t>URL 1</a:t>
            </a:r>
          </a:p>
        </p:txBody>
      </p:sp>
      <p:sp>
        <p:nvSpPr>
          <p:cNvPr id="18543" name="Line 111">
            <a:extLst>
              <a:ext uri="{FF2B5EF4-FFF2-40B4-BE49-F238E27FC236}">
                <a16:creationId xmlns:a16="http://schemas.microsoft.com/office/drawing/2014/main" id="{C485B19E-6B8E-C2C9-FD9C-9ED33F421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988" y="5307013"/>
            <a:ext cx="60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5" name="Line 113">
            <a:extLst>
              <a:ext uri="{FF2B5EF4-FFF2-40B4-BE49-F238E27FC236}">
                <a16:creationId xmlns:a16="http://schemas.microsoft.com/office/drawing/2014/main" id="{D2C01931-EA1F-566A-A6CC-EB2424F2A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6425" y="5341938"/>
            <a:ext cx="1157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2" name="Line 120">
            <a:extLst>
              <a:ext uri="{FF2B5EF4-FFF2-40B4-BE49-F238E27FC236}">
                <a16:creationId xmlns:a16="http://schemas.microsoft.com/office/drawing/2014/main" id="{B579B38C-8013-4463-3DBA-AB0D1EB19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7600" y="4648200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3" name="Rectangle 121">
            <a:extLst>
              <a:ext uri="{FF2B5EF4-FFF2-40B4-BE49-F238E27FC236}">
                <a16:creationId xmlns:a16="http://schemas.microsoft.com/office/drawing/2014/main" id="{F11B172B-E137-4F9A-C9A1-28C64A7B4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0" y="4419600"/>
            <a:ext cx="10747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7" tIns="50797" rIns="101597" bIns="5079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600"/>
              <a:t>doDelete()</a:t>
            </a:r>
          </a:p>
        </p:txBody>
      </p:sp>
      <p:grpSp>
        <p:nvGrpSpPr>
          <p:cNvPr id="18560" name="Group 128">
            <a:extLst>
              <a:ext uri="{FF2B5EF4-FFF2-40B4-BE49-F238E27FC236}">
                <a16:creationId xmlns:a16="http://schemas.microsoft.com/office/drawing/2014/main" id="{99D91DF5-7C00-ED30-F4EB-FCFB579C787C}"/>
              </a:ext>
            </a:extLst>
          </p:cNvPr>
          <p:cNvGrpSpPr>
            <a:grpSpLocks/>
          </p:cNvGrpSpPr>
          <p:nvPr/>
        </p:nvGrpSpPr>
        <p:grpSpPr bwMode="auto">
          <a:xfrm>
            <a:off x="1181100" y="5715000"/>
            <a:ext cx="919163" cy="452438"/>
            <a:chOff x="395" y="1476"/>
            <a:chExt cx="413" cy="257"/>
          </a:xfrm>
        </p:grpSpPr>
        <p:sp>
          <p:nvSpPr>
            <p:cNvPr id="18561" name="Rectangle 129">
              <a:extLst>
                <a:ext uri="{FF2B5EF4-FFF2-40B4-BE49-F238E27FC236}">
                  <a16:creationId xmlns:a16="http://schemas.microsoft.com/office/drawing/2014/main" id="{FA5EB08D-83A9-9EB3-86AE-9D05C6408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2" name="Text Box 130">
              <a:extLst>
                <a:ext uri="{FF2B5EF4-FFF2-40B4-BE49-F238E27FC236}">
                  <a16:creationId xmlns:a16="http://schemas.microsoft.com/office/drawing/2014/main" id="{9DC43EDE-6B78-03BA-F941-7A7E154D0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" y="1478"/>
              <a:ext cx="41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97" tIns="50797" rIns="101597" bIns="5079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1100"/>
                <a:t>Response</a:t>
              </a:r>
            </a:p>
            <a:p>
              <a:pPr algn="ctr" eaLnBrk="0" hangingPunct="0"/>
              <a:r>
                <a:rPr lang="en-US" altLang="en-US" sz="1100"/>
                <a:t>(</a:t>
              </a:r>
              <a:r>
                <a:rPr lang="en-US" altLang="en-US" sz="1100" b="1"/>
                <a:t>TEXT doc</a:t>
              </a:r>
              <a:r>
                <a:rPr lang="en-US" altLang="en-US" sz="1100"/>
                <a:t>)</a:t>
              </a:r>
              <a:endParaRPr lang="en-US" altLang="en-US" sz="2200"/>
            </a:p>
          </p:txBody>
        </p:sp>
      </p:grpSp>
      <p:sp>
        <p:nvSpPr>
          <p:cNvPr id="18563" name="Line 131">
            <a:extLst>
              <a:ext uri="{FF2B5EF4-FFF2-40B4-BE49-F238E27FC236}">
                <a16:creationId xmlns:a16="http://schemas.microsoft.com/office/drawing/2014/main" id="{111A57EF-AAB0-718D-F8D7-898D434D1D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89150" y="5883275"/>
            <a:ext cx="14859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65" name="Text Box 133">
            <a:extLst>
              <a:ext uri="{FF2B5EF4-FFF2-40B4-BE49-F238E27FC236}">
                <a16:creationId xmlns:a16="http://schemas.microsoft.com/office/drawing/2014/main" id="{49DA1387-93DD-3F0C-A8EB-ECAFCD70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5726113"/>
            <a:ext cx="128905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597" tIns="50797" rIns="101597" bIns="5079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300"/>
              <a:t>HTTP Response</a:t>
            </a:r>
          </a:p>
        </p:txBody>
      </p:sp>
      <p:sp>
        <p:nvSpPr>
          <p:cNvPr id="18567" name="Line 135">
            <a:extLst>
              <a:ext uri="{FF2B5EF4-FFF2-40B4-BE49-F238E27FC236}">
                <a16:creationId xmlns:a16="http://schemas.microsoft.com/office/drawing/2014/main" id="{BFD07E82-8F9E-AA15-7038-5B9ED5706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5826125"/>
            <a:ext cx="1157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74" name="Line 142">
            <a:extLst>
              <a:ext uri="{FF2B5EF4-FFF2-40B4-BE49-F238E27FC236}">
                <a16:creationId xmlns:a16="http://schemas.microsoft.com/office/drawing/2014/main" id="{2600265E-5846-0999-EE94-4BBBC51A98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79625" y="2995613"/>
            <a:ext cx="14874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75" name="Line 143">
            <a:extLst>
              <a:ext uri="{FF2B5EF4-FFF2-40B4-BE49-F238E27FC236}">
                <a16:creationId xmlns:a16="http://schemas.microsoft.com/office/drawing/2014/main" id="{948319DB-EBD2-D50C-8405-2762CF670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5663" y="2454275"/>
            <a:ext cx="12890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79" name="AutoShape 147">
            <a:extLst>
              <a:ext uri="{FF2B5EF4-FFF2-40B4-BE49-F238E27FC236}">
                <a16:creationId xmlns:a16="http://schemas.microsoft.com/office/drawing/2014/main" id="{50050C52-23C8-BE12-FFBA-7DB84E966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5410200"/>
            <a:ext cx="533400" cy="68580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80" name="AutoShape 148">
            <a:extLst>
              <a:ext uri="{FF2B5EF4-FFF2-40B4-BE49-F238E27FC236}">
                <a16:creationId xmlns:a16="http://schemas.microsoft.com/office/drawing/2014/main" id="{5FA7CB85-62BE-6A43-3CCD-B8F55F6AC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600" y="5715000"/>
            <a:ext cx="533400" cy="685800"/>
          </a:xfrm>
          <a:prstGeom prst="can">
            <a:avLst>
              <a:gd name="adj" fmla="val 3214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81" name="Line 149">
            <a:extLst>
              <a:ext uri="{FF2B5EF4-FFF2-40B4-BE49-F238E27FC236}">
                <a16:creationId xmlns:a16="http://schemas.microsoft.com/office/drawing/2014/main" id="{2348BC5A-A3AB-BEB3-FAB5-C7968FD80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14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>
            <a:extLst>
              <a:ext uri="{FF2B5EF4-FFF2-40B4-BE49-F238E27FC236}">
                <a16:creationId xmlns:a16="http://schemas.microsoft.com/office/drawing/2014/main" id="{3AA22035-EB09-7893-319D-5B5E6B4D1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Real Life Examples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336C8CBF-E25D-4A82-EB07-7F8EF06A4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Google Maps</a:t>
            </a:r>
          </a:p>
          <a:p>
            <a:endParaRPr lang="en-US" altLang="en-US" sz="2800"/>
          </a:p>
          <a:p>
            <a:r>
              <a:rPr lang="en-US" altLang="en-US" sz="2800"/>
              <a:t>Google AJAX Search API</a:t>
            </a:r>
          </a:p>
          <a:p>
            <a:endParaRPr lang="en-US" altLang="en-US" sz="2800"/>
          </a:p>
          <a:p>
            <a:r>
              <a:rPr lang="en-US" altLang="en-US" sz="2800"/>
              <a:t>Yahoo Search API</a:t>
            </a:r>
          </a:p>
          <a:p>
            <a:endParaRPr lang="en-US" altLang="en-US" sz="2800"/>
          </a:p>
          <a:p>
            <a:r>
              <a:rPr lang="en-US" altLang="en-US" sz="2800"/>
              <a:t>Amazon WebServices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68DF45-261B-4213-D51F-0CE97697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CE56-CC08-4CD9-8773-F9358FAF934D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A393E16-050C-91F1-9A95-31AD497A3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and the Web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41E0ED4-CAB8-874D-BAA3-E16A87751B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The Web is an example of a REST system!</a:t>
            </a:r>
          </a:p>
          <a:p>
            <a:endParaRPr lang="en-US" altLang="en-US" sz="2800"/>
          </a:p>
          <a:p>
            <a:r>
              <a:rPr lang="en-US" altLang="en-US" sz="2800"/>
              <a:t>All of those Web services that you have been using all these many years - book ordering services, search services,  online dictionary services, etc - are REST-based Web services.  </a:t>
            </a:r>
          </a:p>
          <a:p>
            <a:endParaRPr lang="en-US" altLang="en-US" sz="2800"/>
          </a:p>
          <a:p>
            <a:r>
              <a:rPr lang="en-US" altLang="en-US" sz="2800"/>
              <a:t>Alas, you have been using REST, building REST services and you didn't even know it.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FCBA1F9-23D8-16BC-B7AD-EF92BFD2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35C-4631-4FA8-891B-3A9454E0B49B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966316"/>
            <a:ext cx="3364176" cy="4653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213718"/>
            <a:ext cx="1268676" cy="262828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4176" y="1862666"/>
            <a:ext cx="2349500" cy="31326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666176" y="0"/>
            <a:ext cx="1336156" cy="12682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171565" y="6773333"/>
            <a:ext cx="828111" cy="8466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8176" y="0"/>
            <a:ext cx="571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0159745" cy="52563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8176" y="0"/>
            <a:ext cx="571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6615" y="4170772"/>
            <a:ext cx="2893384" cy="91770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064480E3-3F24-B915-76C9-AD13F5C53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29548" y="722507"/>
            <a:ext cx="7625672" cy="3646298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06147"/>
            <a:ext cx="10160000" cy="3113853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8B755-619A-1580-9EEC-D9756B2A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63" y="5393717"/>
            <a:ext cx="7624458" cy="9644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Webservices:</a:t>
            </a:r>
          </a:p>
        </p:txBody>
      </p:sp>
    </p:spTree>
    <p:extLst>
      <p:ext uri="{BB962C8B-B14F-4D97-AF65-F5344CB8AC3E}">
        <p14:creationId xmlns:p14="http://schemas.microsoft.com/office/powerpoint/2010/main" val="2655372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966316"/>
            <a:ext cx="3364176" cy="4653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213718"/>
            <a:ext cx="1268676" cy="262828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4176" y="1862666"/>
            <a:ext cx="2349500" cy="31326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666176" y="0"/>
            <a:ext cx="1336156" cy="12682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171565" y="6773333"/>
            <a:ext cx="828111" cy="8466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8176" y="0"/>
            <a:ext cx="571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160000" cy="76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FFE61-4C5B-AEA6-8230-FCDFF2FB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604" y="1473200"/>
            <a:ext cx="2793646" cy="34072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5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Http status codes: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19734" y="-1"/>
            <a:ext cx="466226" cy="4121824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08295" cy="7620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8176" y="0"/>
            <a:ext cx="571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92F6FAB-DDB9-D722-DDEE-D2BEEB0B4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36545" y="1993862"/>
            <a:ext cx="5225551" cy="36317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993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BD5AE465-778A-8543-4CB0-9683045E4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Implementations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FE9B8FDC-E8C4-1177-D717-01544D359C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Restlet</a:t>
            </a:r>
          </a:p>
          <a:p>
            <a:pPr lvl="1">
              <a:lnSpc>
                <a:spcPct val="90000"/>
              </a:lnSpc>
            </a:pPr>
            <a:r>
              <a:rPr lang="en-US" altLang="en-US" sz="2800">
                <a:hlinkClick r:id="rId2"/>
              </a:rPr>
              <a:t>http://www.restlet.org/</a:t>
            </a:r>
            <a:endParaRPr lang="en-US" altLang="en-US" sz="2800"/>
          </a:p>
          <a:p>
            <a:pPr lvl="1"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Project Zero</a:t>
            </a:r>
          </a:p>
          <a:p>
            <a:pPr lvl="1">
              <a:lnSpc>
                <a:spcPct val="90000"/>
              </a:lnSpc>
            </a:pPr>
            <a:r>
              <a:rPr lang="en-US" altLang="en-US" sz="2800">
                <a:hlinkClick r:id="rId3"/>
              </a:rPr>
              <a:t>http://www.projectzero.org</a:t>
            </a: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GlassFish Jersey</a:t>
            </a:r>
          </a:p>
          <a:p>
            <a:pPr lvl="1">
              <a:lnSpc>
                <a:spcPct val="90000"/>
              </a:lnSpc>
            </a:pPr>
            <a:r>
              <a:rPr lang="en-US" altLang="en-US" sz="2800">
                <a:hlinkClick r:id="rId4"/>
              </a:rPr>
              <a:t>https://jersey.dev.java.net/</a:t>
            </a:r>
            <a:endParaRPr lang="en-US" altLang="en-US" sz="2800"/>
          </a:p>
          <a:p>
            <a:pPr lvl="1"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JBoss RESTeasy</a:t>
            </a:r>
          </a:p>
          <a:p>
            <a:pPr lvl="1">
              <a:lnSpc>
                <a:spcPct val="90000"/>
              </a:lnSpc>
            </a:pPr>
            <a:r>
              <a:rPr lang="en-US" altLang="en-US" sz="2800">
                <a:hlinkClick r:id="rId5"/>
              </a:rPr>
              <a:t>http://www.jboss.org/resteasy/</a:t>
            </a: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62BB9B-F4D5-8E45-64CC-7FAAFA87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B715-40DC-4654-9BD8-99BDD0AC66CE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966316"/>
            <a:ext cx="3364176" cy="46536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213718"/>
            <a:ext cx="1268676" cy="2628282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1565" y="1862666"/>
            <a:ext cx="2349500" cy="31326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666176" y="0"/>
            <a:ext cx="1336156" cy="12682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171565" y="6773333"/>
            <a:ext cx="828111" cy="84666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8176" y="0"/>
            <a:ext cx="571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3" descr="A picture containing text, screenshot, businesscard&#10;&#10;Description automatically generated">
            <a:extLst>
              <a:ext uri="{FF2B5EF4-FFF2-40B4-BE49-F238E27FC236}">
                <a16:creationId xmlns:a16="http://schemas.microsoft.com/office/drawing/2014/main" id="{F44BAB2E-9A3A-B377-EF79-EE204189D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8382" r="17952" b="1"/>
          <a:stretch/>
        </p:blipFill>
        <p:spPr>
          <a:xfrm>
            <a:off x="20" y="10"/>
            <a:ext cx="10159980" cy="76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7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1ED06C3F-F84E-D5A9-0F0F-6E1B7150E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Hypertext Transfer Protocol (HTTP)</a:t>
            </a:r>
          </a:p>
        </p:txBody>
      </p:sp>
      <p:sp>
        <p:nvSpPr>
          <p:cNvPr id="226310" name="Rectangle 6">
            <a:extLst>
              <a:ext uri="{FF2B5EF4-FFF2-40B4-BE49-F238E27FC236}">
                <a16:creationId xmlns:a16="http://schemas.microsoft.com/office/drawing/2014/main" id="{A8B3D97E-EAEA-730C-AC07-AAFDA737FC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A communications protocol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Allows retrieving inter-linked text documents (hypertext) </a:t>
            </a:r>
          </a:p>
          <a:p>
            <a:pPr lvl="1">
              <a:lnSpc>
                <a:spcPct val="80000"/>
              </a:lnSpc>
            </a:pPr>
            <a:r>
              <a:rPr lang="en-US" altLang="en-US" sz="2800"/>
              <a:t>World Wide Web.</a:t>
            </a:r>
          </a:p>
          <a:p>
            <a:pPr lvl="1"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HTTP Verbs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 lvl="1">
              <a:lnSpc>
                <a:spcPct val="80000"/>
              </a:lnSpc>
            </a:pPr>
            <a:r>
              <a:rPr lang="en-US" altLang="en-US" sz="2000"/>
              <a:t>HEAD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/>
              <a:t>GET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/>
              <a:t>POST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PUT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DELETE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TRACE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OPTIONS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CONNECT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A7A9C2A-5CDC-897D-12E5-8BE9C713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5812-3387-4EB5-9B28-B394DC88BC0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6311" name="Text Box 7">
            <a:extLst>
              <a:ext uri="{FF2B5EF4-FFF2-40B4-BE49-F238E27FC236}">
                <a16:creationId xmlns:a16="http://schemas.microsoft.com/office/drawing/2014/main" id="{F13C5DE9-10DD-16B4-254E-15EC19AF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0" y="4343400"/>
            <a:ext cx="12192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Browser</a:t>
            </a:r>
          </a:p>
        </p:txBody>
      </p:sp>
      <p:sp>
        <p:nvSpPr>
          <p:cNvPr id="226312" name="Text Box 8">
            <a:extLst>
              <a:ext uri="{FF2B5EF4-FFF2-40B4-BE49-F238E27FC236}">
                <a16:creationId xmlns:a16="http://schemas.microsoft.com/office/drawing/2014/main" id="{913ED580-1519-4B1D-7F6F-0F2221CB8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0" y="4343400"/>
            <a:ext cx="139065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Web Server</a:t>
            </a:r>
          </a:p>
        </p:txBody>
      </p:sp>
      <p:sp>
        <p:nvSpPr>
          <p:cNvPr id="226313" name="Line 9">
            <a:extLst>
              <a:ext uri="{FF2B5EF4-FFF2-40B4-BE49-F238E27FC236}">
                <a16:creationId xmlns:a16="http://schemas.microsoft.com/office/drawing/2014/main" id="{60155261-4C9A-C0ED-6EE5-42D5E656A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200" y="4495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4" name="Text Box 10">
            <a:extLst>
              <a:ext uri="{FF2B5EF4-FFF2-40B4-BE49-F238E27FC236}">
                <a16:creationId xmlns:a16="http://schemas.microsoft.com/office/drawing/2014/main" id="{2EEA3B80-710B-15D8-95B7-CCF6C4F7D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3962400"/>
            <a:ext cx="2438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GET /index.html HTTP/1.1</a:t>
            </a:r>
          </a:p>
          <a:p>
            <a:r>
              <a:rPr lang="en-US" altLang="en-US" sz="1400"/>
              <a:t>Host: www.pitt.edu</a:t>
            </a:r>
          </a:p>
        </p:txBody>
      </p:sp>
      <p:sp>
        <p:nvSpPr>
          <p:cNvPr id="226315" name="Line 11">
            <a:extLst>
              <a:ext uri="{FF2B5EF4-FFF2-40B4-BE49-F238E27FC236}">
                <a16:creationId xmlns:a16="http://schemas.microsoft.com/office/drawing/2014/main" id="{D5D0F726-B7BF-F535-307C-05B611473F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6200" y="4953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6" name="Text Box 12">
            <a:extLst>
              <a:ext uri="{FF2B5EF4-FFF2-40B4-BE49-F238E27FC236}">
                <a16:creationId xmlns:a16="http://schemas.microsoft.com/office/drawing/2014/main" id="{8A7C26DB-4F9A-5CB8-A8B1-EE64DA072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5029200"/>
            <a:ext cx="20256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HTTP/1.1 200 OK</a:t>
            </a:r>
          </a:p>
          <a:p>
            <a:r>
              <a:rPr lang="en-US" altLang="en-US" sz="1400"/>
              <a:t>Content-Type: text/html</a:t>
            </a:r>
          </a:p>
          <a:p>
            <a:endParaRPr lang="en-US" altLang="en-US" sz="1400"/>
          </a:p>
          <a:p>
            <a:r>
              <a:rPr lang="en-US" altLang="en-US" sz="1400"/>
              <a:t>&lt;html&gt;&lt;head&gt;…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>
            <a:extLst>
              <a:ext uri="{FF2B5EF4-FFF2-40B4-BE49-F238E27FC236}">
                <a16:creationId xmlns:a16="http://schemas.microsoft.com/office/drawing/2014/main" id="{6143A732-42FF-A1E2-4F8E-5CA9072B2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Representational State Transfer (REST)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21D397F4-09E1-16D4-1CAC-30E408313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 style of software architecture for distributed hypermedia systems such as the World Wide Web. 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Introduced in the doctoral dissertation of Roy Fielding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One of the principal authors of the HTTP specification.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A collection of network architecture principles which outline how resources are defined and addressed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B0EA29-7935-4791-7817-612D03BF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AB8E-494D-4E15-85E0-1285CE8F2879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1E432CB4-E7EB-E3AB-7409-85AC3EC00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and HTTP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62B14941-8129-DE25-08E6-7E2C6AA29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motivation for REST was to capture the characteristics of the Web which made the Web successful. 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200"/>
              <a:t>URI Addressable resources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HTTP Protocol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Make a Request – Receive Response – Display Response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Exploits the use of the HTTP protocol beyond HTTP POST and HTTP GET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HTTP PUT, HTTP DELETE</a:t>
            </a:r>
          </a:p>
          <a:p>
            <a:pPr lvl="1"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C66380-295D-BA4E-6DF7-27E2B3A7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2BA-F5C9-4549-939E-1B31E65B9AA5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>
            <a:extLst>
              <a:ext uri="{FF2B5EF4-FFF2-40B4-BE49-F238E27FC236}">
                <a16:creationId xmlns:a16="http://schemas.microsoft.com/office/drawing/2014/main" id="{C238394E-985B-9AE7-5DA7-A2C8C2AF9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- not a Standard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8853A6E5-3BDC-D519-447E-03543C1653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REST is not a standard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JSR 311: JAX-RS: The Java</a:t>
            </a:r>
            <a:r>
              <a:rPr lang="en-US" altLang="en-US" sz="2200" baseline="30000"/>
              <a:t>TM</a:t>
            </a:r>
            <a:r>
              <a:rPr lang="en-US" altLang="en-US" sz="2200"/>
              <a:t> API for RESTful Web Services</a:t>
            </a:r>
            <a:endParaRPr lang="en-US" altLang="en-US" sz="1800"/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800"/>
              <a:t>But it uses several standards: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HTTP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URL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XML/HTML/GIF/JPEG/etc (Resource Representations)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text/xml, text/html, image/gif, image/jpeg, etc  (Resource Types, MIME Types)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15BA196-004D-875B-F11A-1BF4082F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297F-26A8-4EBD-93E7-2EC5CC698AFF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41D2-3B98-3369-00F1-13A00129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25" y="503020"/>
            <a:ext cx="7837270" cy="1556144"/>
          </a:xfrm>
        </p:spPr>
        <p:txBody>
          <a:bodyPr>
            <a:normAutofit/>
          </a:bodyPr>
          <a:lstStyle/>
          <a:p>
            <a:r>
              <a:rPr lang="en-US" dirty="0" err="1"/>
              <a:t>Httpmethods</a:t>
            </a:r>
            <a:r>
              <a:rPr lang="en-US" dirty="0"/>
              <a:t>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097D31-71C9-CF18-810B-E54E0C3BF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598308"/>
              </p:ext>
            </p:extLst>
          </p:nvPr>
        </p:nvGraphicFramePr>
        <p:xfrm>
          <a:off x="538425" y="2377872"/>
          <a:ext cx="7836960" cy="450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324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D0B801FE-357A-DD6D-B2E9-1772B7BED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Naming Resources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1B65C8D9-97ED-02CA-0F15-EF022FD8A6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REST uses URI to identify resources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200">
                <a:hlinkClick r:id="rId2"/>
              </a:rPr>
              <a:t>http://localhost/books/</a:t>
            </a:r>
            <a:endParaRPr lang="en-US" altLang="en-US" sz="2200"/>
          </a:p>
          <a:p>
            <a:pPr lvl="1">
              <a:lnSpc>
                <a:spcPct val="90000"/>
              </a:lnSpc>
            </a:pPr>
            <a:r>
              <a:rPr lang="en-US" altLang="en-US" sz="2200">
                <a:hlinkClick r:id="rId3"/>
              </a:rPr>
              <a:t>http://localhost/books/ISBN-0011</a:t>
            </a:r>
            <a:endParaRPr lang="en-US" altLang="en-US" sz="2200"/>
          </a:p>
          <a:p>
            <a:pPr lvl="1">
              <a:lnSpc>
                <a:spcPct val="90000"/>
              </a:lnSpc>
            </a:pPr>
            <a:r>
              <a:rPr lang="en-US" altLang="en-US" sz="2200">
                <a:hlinkClick r:id="rId4"/>
              </a:rPr>
              <a:t>http://localhost/books/ISBN-0011/authors</a:t>
            </a:r>
            <a:endParaRPr lang="en-US" altLang="en-US" sz="2200"/>
          </a:p>
          <a:p>
            <a:pPr lvl="1">
              <a:lnSpc>
                <a:spcPct val="90000"/>
              </a:lnSpc>
            </a:pPr>
            <a:endParaRPr lang="en-US" altLang="en-US" sz="2200"/>
          </a:p>
          <a:p>
            <a:pPr lvl="1">
              <a:lnSpc>
                <a:spcPct val="90000"/>
              </a:lnSpc>
            </a:pPr>
            <a:r>
              <a:rPr lang="en-US" altLang="en-US" sz="2200">
                <a:hlinkClick r:id="rId5"/>
              </a:rPr>
              <a:t>http://localhost/classes</a:t>
            </a:r>
            <a:endParaRPr lang="en-US" altLang="en-US" sz="2200"/>
          </a:p>
          <a:p>
            <a:pPr lvl="1">
              <a:lnSpc>
                <a:spcPct val="90000"/>
              </a:lnSpc>
            </a:pPr>
            <a:r>
              <a:rPr lang="en-US" altLang="en-US" sz="2200">
                <a:hlinkClick r:id="rId6"/>
              </a:rPr>
              <a:t>http://localhost/classes/cs2650</a:t>
            </a:r>
            <a:endParaRPr lang="en-US" altLang="en-US" sz="2200"/>
          </a:p>
          <a:p>
            <a:pPr lvl="1">
              <a:lnSpc>
                <a:spcPct val="90000"/>
              </a:lnSpc>
            </a:pPr>
            <a:r>
              <a:rPr lang="en-US" altLang="en-US" sz="2200">
                <a:hlinkClick r:id="rId7"/>
              </a:rPr>
              <a:t>http://localhost/classes/cs2650/students</a:t>
            </a:r>
            <a:endParaRPr lang="en-US" altLang="en-US" sz="2200"/>
          </a:p>
          <a:p>
            <a:pPr lvl="1">
              <a:lnSpc>
                <a:spcPct val="90000"/>
              </a:lnSpc>
            </a:pP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800"/>
              <a:t>As you traverse the path from more generic to more specific, you are navigating the data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C0C3E27-8D4A-A67E-F009-FC168D12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B998-F223-49CC-BC1B-A132EDA1DB21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21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</vt:lpstr>
      <vt:lpstr>WEBSERVICES</vt:lpstr>
      <vt:lpstr>Webservices:</vt:lpstr>
      <vt:lpstr>PowerPoint Presentation</vt:lpstr>
      <vt:lpstr>Hypertext Transfer Protocol (HTTP)</vt:lpstr>
      <vt:lpstr>Representational State Transfer (REST)</vt:lpstr>
      <vt:lpstr>REST and HTTP</vt:lpstr>
      <vt:lpstr>REST - not a Standard</vt:lpstr>
      <vt:lpstr>Httpmethods:</vt:lpstr>
      <vt:lpstr>Naming Resources</vt:lpstr>
      <vt:lpstr>Features of rest :</vt:lpstr>
      <vt:lpstr>HTTP GET</vt:lpstr>
      <vt:lpstr>HTTP PUT, HTTP POST</vt:lpstr>
      <vt:lpstr>HTTP DELETE</vt:lpstr>
      <vt:lpstr>Representations</vt:lpstr>
      <vt:lpstr>Representations</vt:lpstr>
      <vt:lpstr>Why is it called  "Representational State Transfer"?</vt:lpstr>
      <vt:lpstr>Architecture Style</vt:lpstr>
      <vt:lpstr>Real Life Examples</vt:lpstr>
      <vt:lpstr>REST and the Web</vt:lpstr>
      <vt:lpstr>Http status codes:</vt:lpstr>
      <vt:lpstr>REST Implementations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revision>56</cp:revision>
  <dcterms:created xsi:type="dcterms:W3CDTF">2004-05-06T09:28:21Z</dcterms:created>
  <dcterms:modified xsi:type="dcterms:W3CDTF">2022-08-02T10:59:27Z</dcterms:modified>
</cp:coreProperties>
</file>