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80540-1C98-7B51-DF6C-42EECDA9470B}" v="385" dt="2020-07-11T15:36:38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4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6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15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16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3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2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56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su-is/hangman-scoreboard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Hangman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2701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A classic hangman game with a scoreboard to track points and play with friends</a:t>
            </a:r>
          </a:p>
          <a:p>
            <a:r>
              <a:rPr lang="en-US" dirty="0"/>
              <a:t>Coded By: Carlos Alfaro and Lindsay Lauterbach</a:t>
            </a:r>
          </a:p>
          <a:p>
            <a:r>
              <a:rPr lang="en-US" dirty="0"/>
              <a:t>GitHub Repository: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https://github.com/ksu-is/hangman-scoreboard</a:t>
            </a:r>
            <a:endParaRPr lang="en-US" dirty="0"/>
          </a:p>
        </p:txBody>
      </p:sp>
      <p:pic>
        <p:nvPicPr>
          <p:cNvPr id="4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02CC408-41EF-415B-AC8A-F452E526E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111" y1="64583" x2="41111" y2="64583"/>
                        <a14:foregroundMark x1="48611" y1="65000" x2="48611" y2="65000"/>
                        <a14:foregroundMark x1="57222" y1="65000" x2="57222" y2="65000"/>
                        <a14:foregroundMark x1="66667" y1="64583" x2="66667" y2="64583"/>
                        <a14:foregroundMark x1="77222" y1="64583" x2="77222" y2="64583"/>
                        <a14:foregroundMark x1="85556" y1="65000" x2="85556" y2="65000"/>
                        <a14:foregroundMark x1="40278" y1="65417" x2="40278" y2="65417"/>
                        <a14:backgroundMark x1="40833" y1="63750" x2="40833" y2="63750"/>
                        <a14:backgroundMark x1="41111" y1="64167" x2="41111" y2="64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9773" y="492847"/>
            <a:ext cx="7657513" cy="5095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3B34E-814E-446B-890E-720BCC8C1A68}"/>
              </a:ext>
            </a:extLst>
          </p:cNvPr>
          <p:cNvSpPr txBox="1"/>
          <p:nvPr/>
        </p:nvSpPr>
        <p:spPr>
          <a:xfrm>
            <a:off x="6743739" y="2934672"/>
            <a:ext cx="463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P Y T H   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2D3178-D29B-423D-9032-6292CF1D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2" y="340545"/>
            <a:ext cx="1427011" cy="142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4</TotalTime>
  <Words>31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Cavolini</vt:lpstr>
      <vt:lpstr>Century Gothic</vt:lpstr>
      <vt:lpstr>Wingdings 2</vt:lpstr>
      <vt:lpstr>Quotable</vt:lpstr>
      <vt:lpstr>Hangman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Lindsay Lauterbach</cp:lastModifiedBy>
  <cp:revision>25</cp:revision>
  <dcterms:created xsi:type="dcterms:W3CDTF">2020-07-11T15:23:04Z</dcterms:created>
  <dcterms:modified xsi:type="dcterms:W3CDTF">2020-07-11T17:39:00Z</dcterms:modified>
</cp:coreProperties>
</file>