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Aharoni" panose="02010803020104030203" pitchFamily="2" charset="-7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3"/>
                <c:pt idx="0">
                  <c:v>Pessoas Interessadas em Viajar</c:v>
                </c:pt>
                <c:pt idx="2">
                  <c:v>3º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50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0-41D8-AD3A-EF6AF4B9A2F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Montserrat"/>
              <a:buNone/>
              <a:defRPr sz="3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20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96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85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77724" y="1447800"/>
            <a:ext cx="7988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6167120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277414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57397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rgin">
  <p:cSld name="Blank margi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Montserrat"/>
              <a:buNone/>
              <a:defRPr sz="3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79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82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0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Montserrat"/>
              <a:buNone/>
              <a:defRPr sz="3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79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82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0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77724" y="1447800"/>
            <a:ext cx="79884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hape 34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6167120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277414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357397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500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rgin">
  <p:cSld name="Blank margi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Montserrat"/>
              <a:buNone/>
              <a:defRPr sz="3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20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96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85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" name="Shape 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64500" y="2323313"/>
            <a:ext cx="5814900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600">
              <a:solidFill>
                <a:srgbClr val="000000"/>
              </a:solidFill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52" name="Shape 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64494" y="2236148"/>
            <a:ext cx="5814900" cy="6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823419" y="1889827"/>
            <a:ext cx="37536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endParaRPr sz="20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279403" y="494778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 dirty="0" err="1">
                <a:latin typeface="Montserrat"/>
                <a:ea typeface="Montserrat"/>
                <a:cs typeface="Montserrat"/>
                <a:sym typeface="Montserrat"/>
              </a:rPr>
              <a:t>Estatisticas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9F8F5D6-3D33-4C9F-A702-C932CA754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056035"/>
              </p:ext>
            </p:extLst>
          </p:nvPr>
        </p:nvGraphicFramePr>
        <p:xfrm>
          <a:off x="928576" y="1265274"/>
          <a:ext cx="6578009" cy="333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82CB6E-8024-4EDA-886A-F55157D71F7D}"/>
              </a:ext>
            </a:extLst>
          </p:cNvPr>
          <p:cNvSpPr txBox="1"/>
          <p:nvPr/>
        </p:nvSpPr>
        <p:spPr>
          <a:xfrm>
            <a:off x="1446028" y="2594344"/>
            <a:ext cx="73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Pessoas interessadas em conhecer lugares diferentes, mas com tempo limitado, pouca grana e sem noção por onde começar.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FEB6AF-B322-4EE5-A72B-06D88334DE4A}"/>
              </a:ext>
            </a:extLst>
          </p:cNvPr>
          <p:cNvSpPr/>
          <p:nvPr/>
        </p:nvSpPr>
        <p:spPr>
          <a:xfrm>
            <a:off x="3062177" y="1382234"/>
            <a:ext cx="34343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pt-BR" sz="4000" b="1" dirty="0"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775637" y="1988287"/>
            <a:ext cx="5088461" cy="148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proposito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do site é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elaboração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roteiros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todos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gostam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viajar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conhecer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novos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lugar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683440" y="433439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pt-BR" sz="4000" b="1" dirty="0">
                <a:latin typeface="Montserrat"/>
                <a:ea typeface="Montserrat"/>
                <a:cs typeface="Montserrat"/>
                <a:sym typeface="Montserrat"/>
              </a:rPr>
              <a:t>Solução!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801075" y="2028050"/>
            <a:ext cx="37536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20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Nome dos integrantes</a:t>
            </a:r>
            <a:endParaRPr sz="20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01477" y="1996425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>
                <a:latin typeface="Montserrat"/>
                <a:ea typeface="Montserrat"/>
                <a:cs typeface="Montserrat"/>
                <a:sym typeface="Montserrat"/>
              </a:rPr>
              <a:t>Nome do seu projeto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4801075" y="2028050"/>
            <a:ext cx="37536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20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Nome dos integrantes</a:t>
            </a:r>
            <a:endParaRPr sz="20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01477" y="1996425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>
                <a:latin typeface="Montserrat"/>
                <a:ea typeface="Montserrat"/>
                <a:cs typeface="Montserrat"/>
                <a:sym typeface="Montserrat"/>
              </a:rPr>
              <a:t>Nome do seu projeto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469346" y="205475"/>
            <a:ext cx="4184262" cy="104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</a:rPr>
              <a:t>Colaboradores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2C26935-8883-437E-8FE3-922534C01620}"/>
              </a:ext>
            </a:extLst>
          </p:cNvPr>
          <p:cNvSpPr/>
          <p:nvPr/>
        </p:nvSpPr>
        <p:spPr>
          <a:xfrm>
            <a:off x="636012" y="1247153"/>
            <a:ext cx="1619118" cy="16572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37D647F-2483-4840-9BB4-31460698774C}"/>
              </a:ext>
            </a:extLst>
          </p:cNvPr>
          <p:cNvSpPr/>
          <p:nvPr/>
        </p:nvSpPr>
        <p:spPr>
          <a:xfrm>
            <a:off x="4419518" y="1340163"/>
            <a:ext cx="1619118" cy="1657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0A7B5D-A413-44F2-8337-F56C25AA6794}"/>
              </a:ext>
            </a:extLst>
          </p:cNvPr>
          <p:cNvSpPr/>
          <p:nvPr/>
        </p:nvSpPr>
        <p:spPr>
          <a:xfrm>
            <a:off x="1931268" y="2681140"/>
            <a:ext cx="1619118" cy="16572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C37C347-B7DF-4370-8864-153B46B73848}"/>
              </a:ext>
            </a:extLst>
          </p:cNvPr>
          <p:cNvSpPr/>
          <p:nvPr/>
        </p:nvSpPr>
        <p:spPr>
          <a:xfrm>
            <a:off x="5826119" y="2683383"/>
            <a:ext cx="1619118" cy="165727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DB668D-9056-4177-8444-8C3C4D52F676}"/>
              </a:ext>
            </a:extLst>
          </p:cNvPr>
          <p:cNvSpPr txBox="1"/>
          <p:nvPr/>
        </p:nvSpPr>
        <p:spPr>
          <a:xfrm>
            <a:off x="2255130" y="2001586"/>
            <a:ext cx="144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Juliana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430A3C-C26E-44B2-8DD5-9001E3CCBE7C}"/>
              </a:ext>
            </a:extLst>
          </p:cNvPr>
          <p:cNvSpPr txBox="1"/>
          <p:nvPr/>
        </p:nvSpPr>
        <p:spPr>
          <a:xfrm>
            <a:off x="3534965" y="3509777"/>
            <a:ext cx="144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Luana</a:t>
            </a:r>
          </a:p>
          <a:p>
            <a:r>
              <a:rPr lang="pt-BR" dirty="0"/>
              <a:t>Costa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0532DC-BB04-442E-95ED-BB18871F46AF}"/>
              </a:ext>
            </a:extLst>
          </p:cNvPr>
          <p:cNvSpPr txBox="1"/>
          <p:nvPr/>
        </p:nvSpPr>
        <p:spPr>
          <a:xfrm>
            <a:off x="6038636" y="1785590"/>
            <a:ext cx="144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Roberto </a:t>
            </a:r>
            <a:r>
              <a:rPr lang="en-US" dirty="0" err="1">
                <a:solidFill>
                  <a:srgbClr val="020202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Procópio</a:t>
            </a:r>
            <a:endParaRPr lang="pt-BR" dirty="0">
              <a:solidFill>
                <a:srgbClr val="02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674D52-C4B7-4397-A9B8-BF9AFD67A697}"/>
              </a:ext>
            </a:extLst>
          </p:cNvPr>
          <p:cNvSpPr txBox="1"/>
          <p:nvPr/>
        </p:nvSpPr>
        <p:spPr>
          <a:xfrm>
            <a:off x="7406592" y="3555274"/>
            <a:ext cx="144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</a:t>
            </a:r>
          </a:p>
          <a:p>
            <a:r>
              <a:rPr lang="pt-BR" dirty="0"/>
              <a:t>Menezes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066F848-B6EE-4FEA-B507-13C2734223D6}"/>
              </a:ext>
            </a:extLst>
          </p:cNvPr>
          <p:cNvCxnSpPr>
            <a:cxnSpLocks/>
          </p:cNvCxnSpPr>
          <p:nvPr/>
        </p:nvCxnSpPr>
        <p:spPr>
          <a:xfrm flipH="1">
            <a:off x="2169042" y="2309363"/>
            <a:ext cx="1148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E7215F6-3643-4F6C-8F73-2642A5F8AC78}"/>
              </a:ext>
            </a:extLst>
          </p:cNvPr>
          <p:cNvCxnSpPr>
            <a:cxnSpLocks/>
          </p:cNvCxnSpPr>
          <p:nvPr/>
        </p:nvCxnSpPr>
        <p:spPr>
          <a:xfrm flipH="1">
            <a:off x="5992480" y="2309362"/>
            <a:ext cx="1148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A610C7A-1715-4730-BCD7-B3F45C57B9D4}"/>
              </a:ext>
            </a:extLst>
          </p:cNvPr>
          <p:cNvCxnSpPr>
            <a:cxnSpLocks/>
          </p:cNvCxnSpPr>
          <p:nvPr/>
        </p:nvCxnSpPr>
        <p:spPr>
          <a:xfrm flipH="1">
            <a:off x="3377995" y="3982219"/>
            <a:ext cx="1148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9107D71-0DD3-4D75-9B3A-C41A731B073E}"/>
              </a:ext>
            </a:extLst>
          </p:cNvPr>
          <p:cNvCxnSpPr>
            <a:cxnSpLocks/>
          </p:cNvCxnSpPr>
          <p:nvPr/>
        </p:nvCxnSpPr>
        <p:spPr>
          <a:xfrm flipH="1">
            <a:off x="7279153" y="4078494"/>
            <a:ext cx="1148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379425" y="1753700"/>
            <a:ext cx="62769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Qual </a:t>
            </a:r>
            <a:r>
              <a:rPr lang="en-US" sz="3000" b="1">
                <a:solidFill>
                  <a:srgbClr val="FC3210"/>
                </a:solidFill>
                <a:latin typeface="Montserrat"/>
                <a:ea typeface="Montserrat"/>
                <a:cs typeface="Montserrat"/>
                <a:sym typeface="Montserrat"/>
              </a:rPr>
              <a:t>transformação</a:t>
            </a: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 essa experiência gerou na sua vida?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25" y="1914525"/>
            <a:ext cx="32575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475" y="1914525"/>
            <a:ext cx="29527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38" y="2011776"/>
            <a:ext cx="3456300" cy="111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375" y="992875"/>
            <a:ext cx="5851148" cy="33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0" y="297326"/>
            <a:ext cx="8281402" cy="43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Meio milhão de vagas na América Latina</a:t>
            </a:r>
            <a:endParaRPr sz="27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6" y="1593965"/>
            <a:ext cx="8174174" cy="301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1A1A"/>
                </a:solidFill>
              </a:rPr>
              <a:t>Áreas de Foco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25" name="Shape 125" descr="idv-01.jpg"/>
          <p:cNvPicPr preferRelativeResize="0"/>
          <p:nvPr/>
        </p:nvPicPr>
        <p:blipFill rotWithShape="1">
          <a:blip r:embed="rId3">
            <a:alphaModFix/>
          </a:blip>
          <a:srcRect l="17651" t="35550" r="16971" b="36798"/>
          <a:stretch/>
        </p:blipFill>
        <p:spPr>
          <a:xfrm>
            <a:off x="1111275" y="1817850"/>
            <a:ext cx="6921449" cy="164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351162" y="1841100"/>
            <a:ext cx="153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PRESENCIAL</a:t>
            </a:r>
            <a:endParaRPr sz="500"/>
          </a:p>
        </p:txBody>
      </p:sp>
      <p:sp>
        <p:nvSpPr>
          <p:cNvPr id="131" name="Shape 131"/>
          <p:cNvSpPr/>
          <p:nvPr/>
        </p:nvSpPr>
        <p:spPr>
          <a:xfrm>
            <a:off x="4448621" y="3255700"/>
            <a:ext cx="11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ONLINE</a:t>
            </a:r>
            <a:endParaRPr sz="500"/>
          </a:p>
        </p:txBody>
      </p:sp>
      <p:sp>
        <p:nvSpPr>
          <p:cNvPr id="132" name="Shape 132"/>
          <p:cNvSpPr/>
          <p:nvPr/>
        </p:nvSpPr>
        <p:spPr>
          <a:xfrm>
            <a:off x="6201449" y="1503000"/>
            <a:ext cx="13728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BOOTCAMPS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CURSOS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WORKSHOPS</a:t>
            </a:r>
            <a:endParaRPr sz="500"/>
          </a:p>
        </p:txBody>
      </p:sp>
      <p:sp>
        <p:nvSpPr>
          <p:cNvPr id="133" name="Shape 133"/>
          <p:cNvSpPr/>
          <p:nvPr/>
        </p:nvSpPr>
        <p:spPr>
          <a:xfrm>
            <a:off x="6200107" y="3100903"/>
            <a:ext cx="119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ON-DEMAND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AO VIVO</a:t>
            </a:r>
            <a:endParaRPr sz="500"/>
          </a:p>
        </p:txBody>
      </p:sp>
      <p:sp>
        <p:nvSpPr>
          <p:cNvPr id="134" name="Shape 134"/>
          <p:cNvSpPr/>
          <p:nvPr/>
        </p:nvSpPr>
        <p:spPr>
          <a:xfrm>
            <a:off x="1049462" y="1473021"/>
            <a:ext cx="3126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Uma resposta exponencial para a educação no século XXI.</a:t>
            </a:r>
            <a:endParaRPr sz="50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05919" y="531578"/>
            <a:ext cx="8115300" cy="57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1A1A"/>
                </a:solidFill>
              </a:rPr>
              <a:t>Mastertech?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36" name="Shape 136" descr="equip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2106915"/>
            <a:ext cx="2344724" cy="156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6044588" y="1470150"/>
            <a:ext cx="0" cy="10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/>
          <p:nvPr/>
        </p:nvCxnSpPr>
        <p:spPr>
          <a:xfrm>
            <a:off x="6044588" y="3095500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 txBox="1"/>
          <p:nvPr/>
        </p:nvSpPr>
        <p:spPr>
          <a:xfrm>
            <a:off x="2096655" y="6797964"/>
            <a:ext cx="3126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95415-8303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951200" y="1753700"/>
            <a:ext cx="73512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O DEMODAY da</a:t>
            </a:r>
            <a:br>
              <a:rPr lang="en-US" sz="4800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2ª Turma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da Estação Hack...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4F6005-558E-43B5-BF85-125EE5DC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17" y="588206"/>
            <a:ext cx="3466215" cy="38854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F19FB0-E149-4F86-AFBA-E5A62DFCC8EC}"/>
              </a:ext>
            </a:extLst>
          </p:cNvPr>
          <p:cNvSpPr txBox="1"/>
          <p:nvPr/>
        </p:nvSpPr>
        <p:spPr>
          <a:xfrm>
            <a:off x="4008474" y="1901935"/>
            <a:ext cx="211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ake</a:t>
            </a:r>
            <a:endParaRPr lang="pt-B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16D089-9E70-438C-B147-0236372B6EA2}"/>
              </a:ext>
            </a:extLst>
          </p:cNvPr>
          <p:cNvSpPr txBox="1"/>
          <p:nvPr/>
        </p:nvSpPr>
        <p:spPr>
          <a:xfrm>
            <a:off x="5543106" y="3808706"/>
            <a:ext cx="211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rip</a:t>
            </a:r>
            <a:endParaRPr lang="pt-B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tech Template">
  <a:themeElements>
    <a:clrScheme name="New_Template7">
      <a:dk1>
        <a:srgbClr val="870704"/>
      </a:dk1>
      <a:lt1>
        <a:srgbClr val="838787"/>
      </a:lt1>
      <a:dk2>
        <a:srgbClr val="636363"/>
      </a:dk2>
      <a:lt2>
        <a:srgbClr val="A6AAA9"/>
      </a:lt2>
      <a:accent1>
        <a:srgbClr val="3860F6"/>
      </a:accent1>
      <a:accent2>
        <a:srgbClr val="3F969A"/>
      </a:accent2>
      <a:accent3>
        <a:srgbClr val="8ABE5E"/>
      </a:accent3>
      <a:accent4>
        <a:srgbClr val="FDCB56"/>
      </a:accent4>
      <a:accent5>
        <a:srgbClr val="F42F10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tech Template">
  <a:themeElements>
    <a:clrScheme name="New_Template7">
      <a:dk1>
        <a:srgbClr val="870704"/>
      </a:dk1>
      <a:lt1>
        <a:srgbClr val="838787"/>
      </a:lt1>
      <a:dk2>
        <a:srgbClr val="636363"/>
      </a:dk2>
      <a:lt2>
        <a:srgbClr val="A6AAA9"/>
      </a:lt2>
      <a:accent1>
        <a:srgbClr val="3860F6"/>
      </a:accent1>
      <a:accent2>
        <a:srgbClr val="3F969A"/>
      </a:accent2>
      <a:accent3>
        <a:srgbClr val="8ABE5E"/>
      </a:accent3>
      <a:accent4>
        <a:srgbClr val="FDCB56"/>
      </a:accent4>
      <a:accent5>
        <a:srgbClr val="F42F10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112</Words>
  <Application>Microsoft Office PowerPoint</Application>
  <PresentationFormat>Apresentação na tela (16:9)</PresentationFormat>
  <Paragraphs>34</Paragraphs>
  <Slides>18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Montserrat</vt:lpstr>
      <vt:lpstr>Helvetica Neue</vt:lpstr>
      <vt:lpstr>Avenir</vt:lpstr>
      <vt:lpstr>Aharoni</vt:lpstr>
      <vt:lpstr>Mastertech Template</vt:lpstr>
      <vt:lpstr>Mastertech Template</vt:lpstr>
      <vt:lpstr>Apresentação do PowerPoint</vt:lpstr>
      <vt:lpstr>Apresentação do PowerPoint</vt:lpstr>
      <vt:lpstr>Apresentação do PowerPoint</vt:lpstr>
      <vt:lpstr>Apresentação do PowerPoint</vt:lpstr>
      <vt:lpstr>Meio milhão de vagas na América Latina</vt:lpstr>
      <vt:lpstr>Áreas de Foco</vt:lpstr>
      <vt:lpstr>Mastertech?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luana kelly</cp:lastModifiedBy>
  <cp:revision>12</cp:revision>
  <dcterms:modified xsi:type="dcterms:W3CDTF">2018-04-17T03:51:04Z</dcterms:modified>
</cp:coreProperties>
</file>