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qSvefQjp48kMET7Wu3wDwYpG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E5585-EEAA-4929-BFE6-729A315213B4}" v="53" dt="2023-03-18T11:39:0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98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41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17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s://www.figma.com/proto/qwkZAFoATmqGvyUUisp72q/Untitled?node-id=10-505&amp;scaling=scale-down&amp;page-id=0%3A1&amp;starting-point-node-id=10%3A332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0520" y="997204"/>
            <a:ext cx="3490960" cy="15955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063231" y="3204714"/>
            <a:ext cx="406553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العنوان الرئيسي</a:t>
            </a:r>
            <a:endParaRPr lang="ar-SA" sz="4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RAOOM</a:t>
            </a:r>
            <a:endParaRPr sz="4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8D2E2-79A7-1D63-CE95-38B3496AD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058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5842000" y="1480456"/>
            <a:ext cx="5246913" cy="194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ar-SA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الصعوبات الي </a:t>
            </a:r>
            <a:r>
              <a:rPr lang="ar-SA" sz="2000" dirty="0" err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يواجهها</a:t>
            </a:r>
            <a:r>
              <a:rPr lang="ar-SA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طيف التوحد :</a:t>
            </a:r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ar-SA" sz="24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1" indent="-457200" algn="r" rtl="1"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التواصل الضعيف مع من هم حوله .</a:t>
            </a:r>
          </a:p>
          <a:p>
            <a:pPr lvl="1" indent="-457200" algn="r" rtl="1"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صعوبة وصول للمعلومة.</a:t>
            </a:r>
          </a:p>
          <a:p>
            <a:pPr lvl="1" indent="-457200" algn="r" rtl="1"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قلة إنتاجية.</a:t>
            </a:r>
          </a:p>
          <a:p>
            <a:pPr lvl="1" indent="-457200" algn="r" rtl="1"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الصعوبات في التعلم والتحدث.</a:t>
            </a:r>
          </a:p>
          <a:p>
            <a:pPr lvl="1" indent="-457200" algn="r" rtl="1">
              <a:spcBef>
                <a:spcPts val="0"/>
              </a:spcBef>
              <a:buClr>
                <a:srgbClr val="3A3838"/>
              </a:buClr>
              <a:buSzPts val="2800"/>
            </a:pPr>
            <a:endParaRPr lang="ar-SA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A5DFE-3077-5D12-38F8-04D99B633DFE}"/>
              </a:ext>
            </a:extLst>
          </p:cNvPr>
          <p:cNvSpPr txBox="1"/>
          <p:nvPr/>
        </p:nvSpPr>
        <p:spPr>
          <a:xfrm>
            <a:off x="1952171" y="3376996"/>
            <a:ext cx="91367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000" dirty="0"/>
              <a:t>الحل</a:t>
            </a:r>
            <a:r>
              <a:rPr lang="ar-SA" sz="2400" dirty="0"/>
              <a:t>:</a:t>
            </a:r>
          </a:p>
          <a:p>
            <a:pPr algn="r" rtl="1"/>
            <a:r>
              <a:rPr lang="en-US" sz="2000" dirty="0" err="1"/>
              <a:t>جاء</a:t>
            </a:r>
            <a:r>
              <a:rPr lang="en-US" sz="2000" dirty="0"/>
              <a:t> </a:t>
            </a:r>
            <a:r>
              <a:rPr lang="en-US" sz="2000" dirty="0" err="1"/>
              <a:t>تطبيق</a:t>
            </a:r>
            <a:r>
              <a:rPr lang="en-US" sz="2000" dirty="0"/>
              <a:t> </a:t>
            </a:r>
            <a:r>
              <a:rPr lang="en-US" sz="2000" dirty="0" err="1"/>
              <a:t>رؤوم</a:t>
            </a:r>
            <a:r>
              <a:rPr lang="en-US" sz="2000" dirty="0"/>
              <a:t> </a:t>
            </a:r>
            <a:r>
              <a:rPr lang="en-US" sz="2000" dirty="0" err="1"/>
              <a:t>ليصنع</a:t>
            </a:r>
            <a:r>
              <a:rPr lang="en-US" sz="2000" dirty="0"/>
              <a:t> </a:t>
            </a:r>
            <a:r>
              <a:rPr lang="en-US" sz="2000" dirty="0" err="1"/>
              <a:t>الفرق</a:t>
            </a:r>
            <a:r>
              <a:rPr lang="en-US" sz="2000" dirty="0"/>
              <a:t> </a:t>
            </a:r>
            <a:r>
              <a:rPr lang="en-US" sz="2000" dirty="0" err="1"/>
              <a:t>ويسمح</a:t>
            </a:r>
            <a:r>
              <a:rPr lang="en-US" sz="2000" dirty="0"/>
              <a:t> </a:t>
            </a:r>
            <a:r>
              <a:rPr lang="en-US" sz="2000" dirty="0" err="1"/>
              <a:t>للمصاب</a:t>
            </a:r>
            <a:r>
              <a:rPr lang="en-US" sz="2000" dirty="0"/>
              <a:t> </a:t>
            </a:r>
            <a:r>
              <a:rPr lang="en-US" sz="2000" dirty="0" err="1"/>
              <a:t>باضطراب</a:t>
            </a:r>
            <a:r>
              <a:rPr lang="en-US" sz="2000" dirty="0"/>
              <a:t> </a:t>
            </a:r>
            <a:r>
              <a:rPr lang="en-US" sz="2000" dirty="0" err="1"/>
              <a:t>طيف</a:t>
            </a:r>
            <a:r>
              <a:rPr lang="en-US" sz="2000" dirty="0"/>
              <a:t> </a:t>
            </a:r>
            <a:r>
              <a:rPr lang="en-US" sz="2000" dirty="0" err="1"/>
              <a:t>التوحد</a:t>
            </a:r>
            <a:r>
              <a:rPr lang="en-US" sz="2000" dirty="0"/>
              <a:t> </a:t>
            </a:r>
            <a:r>
              <a:rPr lang="en-US" sz="2000" dirty="0" err="1"/>
              <a:t>بالتعبير</a:t>
            </a:r>
            <a:r>
              <a:rPr lang="en-US" sz="2000" dirty="0"/>
              <a:t> </a:t>
            </a:r>
            <a:r>
              <a:rPr lang="en-US" sz="2000" dirty="0" err="1"/>
              <a:t>عن</a:t>
            </a:r>
            <a:r>
              <a:rPr lang="en-US" sz="2000" dirty="0"/>
              <a:t> </a:t>
            </a:r>
            <a:r>
              <a:rPr lang="en-US" sz="2000" dirty="0" err="1"/>
              <a:t>مشاعره</a:t>
            </a:r>
            <a:r>
              <a:rPr lang="en-US" sz="2000" dirty="0"/>
              <a:t>، </a:t>
            </a:r>
            <a:r>
              <a:rPr lang="en-US" sz="2000" dirty="0" err="1"/>
              <a:t>وزيادة</a:t>
            </a:r>
            <a:r>
              <a:rPr lang="en-US" sz="2000" dirty="0"/>
              <a:t> </a:t>
            </a:r>
            <a:r>
              <a:rPr lang="en-US" sz="2000" dirty="0" err="1"/>
              <a:t>إنتاجه</a:t>
            </a:r>
            <a:r>
              <a:rPr lang="en-US" sz="2000" dirty="0"/>
              <a:t> ،</a:t>
            </a:r>
            <a:r>
              <a:rPr lang="en-US" sz="2000" dirty="0" err="1"/>
              <a:t>وابتكار</a:t>
            </a:r>
            <a:r>
              <a:rPr lang="en-US" sz="2000" dirty="0"/>
              <a:t> </a:t>
            </a:r>
            <a:r>
              <a:rPr lang="en-US" sz="2000" dirty="0" err="1"/>
              <a:t>طرق</a:t>
            </a:r>
            <a:r>
              <a:rPr lang="en-US" sz="2000" dirty="0"/>
              <a:t> </a:t>
            </a:r>
            <a:r>
              <a:rPr lang="en-US" sz="2000" dirty="0" err="1"/>
              <a:t>خلاقة</a:t>
            </a:r>
            <a:r>
              <a:rPr lang="en-US" sz="2000" dirty="0"/>
              <a:t> </a:t>
            </a:r>
            <a:r>
              <a:rPr lang="en-US" sz="2000" dirty="0" err="1"/>
              <a:t>لتعليمه</a:t>
            </a:r>
            <a:r>
              <a:rPr lang="en-US" sz="2000" dirty="0"/>
              <a:t> ، </a:t>
            </a:r>
            <a:r>
              <a:rPr lang="en-US" sz="2000" dirty="0" err="1"/>
              <a:t>وبيئة</a:t>
            </a:r>
            <a:r>
              <a:rPr lang="en-US" sz="2000" dirty="0"/>
              <a:t> </a:t>
            </a:r>
            <a:r>
              <a:rPr lang="en-US" sz="2000" dirty="0" err="1"/>
              <a:t>مناسبة</a:t>
            </a:r>
            <a:r>
              <a:rPr lang="en-US" sz="2000" dirty="0"/>
              <a:t> </a:t>
            </a:r>
            <a:r>
              <a:rPr lang="en-US" sz="2000" dirty="0" err="1"/>
              <a:t>ومخصصة</a:t>
            </a:r>
            <a:r>
              <a:rPr lang="en-US" sz="2000" dirty="0"/>
              <a:t> </a:t>
            </a:r>
            <a:r>
              <a:rPr lang="en-US" sz="2000" dirty="0" err="1"/>
              <a:t>له</a:t>
            </a:r>
            <a:r>
              <a:rPr lang="en-US" sz="2000" dirty="0"/>
              <a:t> </a:t>
            </a:r>
            <a:r>
              <a:rPr lang="en-US" sz="2000" dirty="0" err="1"/>
              <a:t>وتوفير</a:t>
            </a:r>
            <a:r>
              <a:rPr lang="en-US" sz="2000" dirty="0"/>
              <a:t> </a:t>
            </a:r>
            <a:r>
              <a:rPr lang="en-US" sz="2000" dirty="0" err="1"/>
              <a:t>معلومات</a:t>
            </a:r>
            <a:r>
              <a:rPr lang="en-US" sz="2000" dirty="0"/>
              <a:t> </a:t>
            </a:r>
            <a:r>
              <a:rPr lang="en-US" sz="2000" dirty="0" err="1"/>
              <a:t>كثيرة</a:t>
            </a:r>
            <a:r>
              <a:rPr lang="en-US" sz="2000" dirty="0"/>
              <a:t> </a:t>
            </a:r>
            <a:r>
              <a:rPr lang="en-US" sz="2000" dirty="0" err="1"/>
              <a:t>بما</a:t>
            </a:r>
            <a:r>
              <a:rPr lang="en-US" sz="2000" dirty="0"/>
              <a:t> </a:t>
            </a:r>
            <a:r>
              <a:rPr lang="en-US" sz="2000" dirty="0" err="1"/>
              <a:t>يناسب</a:t>
            </a:r>
            <a:r>
              <a:rPr lang="en-US" sz="2000" dirty="0"/>
              <a:t> </a:t>
            </a:r>
            <a:r>
              <a:rPr lang="en-US" sz="2000" dirty="0" err="1"/>
              <a:t>وضعه</a:t>
            </a:r>
            <a:r>
              <a:rPr lang="ar-SA" sz="2000" dirty="0"/>
              <a:t>.</a:t>
            </a:r>
          </a:p>
          <a:p>
            <a:pPr algn="r" rtl="1"/>
            <a:endParaRPr lang="ar-SA" sz="2000" dirty="0"/>
          </a:p>
          <a:p>
            <a:pPr algn="r" rtl="1"/>
            <a:r>
              <a:rPr lang="ar-SA" sz="2000" dirty="0"/>
              <a:t>الفئة المستهدفة:</a:t>
            </a:r>
          </a:p>
          <a:p>
            <a:pPr algn="r" rtl="1"/>
            <a:r>
              <a:rPr lang="ar-SA" sz="2000" dirty="0"/>
              <a:t>المصابين </a:t>
            </a:r>
            <a:r>
              <a:rPr lang="ar-SA" sz="2000" dirty="0" err="1"/>
              <a:t>بإضطراب</a:t>
            </a:r>
            <a:r>
              <a:rPr lang="ar-SA" sz="2000" dirty="0"/>
              <a:t> طيف التوحد ومن يقومون برعايته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2001899" y="1817666"/>
            <a:ext cx="9800771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 rtl="1">
              <a:spcBef>
                <a:spcPts val="0"/>
              </a:spcBef>
              <a:buClr>
                <a:srgbClr val="3A3838"/>
              </a:buClr>
              <a:buSzPts val="2800"/>
              <a:buNone/>
            </a:pPr>
            <a:r>
              <a:rPr lang="en-SA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</a:t>
            </a:r>
            <a:r>
              <a:rPr lang="ar-SA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لر</a:t>
            </a:r>
            <a:r>
              <a:rPr lang="ar-SA" sz="2000" dirty="0">
                <a:solidFill>
                  <a:srgbClr val="3A3838"/>
                </a:solidFill>
              </a:rPr>
              <a:t>بحية و </a:t>
            </a:r>
            <a:r>
              <a:rPr lang="ar-SA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قابلية التوسع:</a:t>
            </a:r>
          </a:p>
          <a:p>
            <a:pPr marL="285750" indent="-285750" algn="r" rtl="1">
              <a:spcBef>
                <a:spcPts val="0"/>
              </a:spcBef>
              <a:buClr>
                <a:srgbClr val="3A3838"/>
              </a:buClr>
              <a:buSzPts val="2800"/>
              <a:buFont typeface="Wingdings" panose="05000000000000000000" pitchFamily="2" charset="2"/>
              <a:buChar char="§"/>
            </a:pPr>
            <a:endParaRPr lang="ar-SA" sz="18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r" rtl="1">
              <a:spcBef>
                <a:spcPts val="0"/>
              </a:spcBef>
              <a:buClr>
                <a:srgbClr val="3A3838"/>
              </a:buClr>
              <a:buSzPts val="2800"/>
              <a:buFont typeface="Wingdings" panose="05000000000000000000" pitchFamily="2" charset="2"/>
              <a:buChar char="§"/>
            </a:pPr>
            <a:r>
              <a:rPr lang="ar-SA" sz="18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يقدم خدمات ربحية وغير ربحية له ولمن يقومون برعايته . </a:t>
            </a:r>
          </a:p>
          <a:p>
            <a:pPr marL="285750" indent="-285750" algn="r" rtl="1">
              <a:spcBef>
                <a:spcPts val="0"/>
              </a:spcBef>
              <a:buClr>
                <a:srgbClr val="3A3838"/>
              </a:buClr>
              <a:buSzPts val="2800"/>
              <a:buFont typeface="Wingdings" panose="05000000000000000000" pitchFamily="2" charset="2"/>
              <a:buChar char="§"/>
            </a:pPr>
            <a:r>
              <a:rPr lang="ar-SA" sz="18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ابتكار خطط علاجية. </a:t>
            </a:r>
          </a:p>
          <a:p>
            <a:pPr marL="285750" indent="-285750" algn="r" rtl="1">
              <a:spcBef>
                <a:spcPts val="0"/>
              </a:spcBef>
              <a:buClr>
                <a:srgbClr val="3A3838"/>
              </a:buClr>
              <a:buSzPts val="2800"/>
              <a:buFont typeface="Wingdings" panose="05000000000000000000" pitchFamily="2" charset="2"/>
              <a:buChar char="§"/>
            </a:pPr>
            <a:r>
              <a:rPr lang="ar-SA" sz="18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برامج تدريبية  تقدم فيها شهادات . </a:t>
            </a:r>
          </a:p>
          <a:p>
            <a:pPr marL="285750" indent="-285750" algn="r" rtl="1">
              <a:spcBef>
                <a:spcPts val="0"/>
              </a:spcBef>
              <a:buClr>
                <a:srgbClr val="3A3838"/>
              </a:buClr>
              <a:buSzPts val="2800"/>
              <a:buFont typeface="Wingdings" panose="05000000000000000000" pitchFamily="2" charset="2"/>
              <a:buChar char="§"/>
            </a:pPr>
            <a:r>
              <a:rPr lang="ar-SA" sz="18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وجود رؤوم بأكثر من لغة سواء محلية وعالمية. </a:t>
            </a:r>
          </a:p>
          <a:p>
            <a:pPr marL="285750" indent="-285750" algn="r" rtl="1">
              <a:spcBef>
                <a:spcPts val="0"/>
              </a:spcBef>
              <a:buClr>
                <a:srgbClr val="3A3838"/>
              </a:buClr>
              <a:buSzPts val="2800"/>
              <a:buFont typeface="Wingdings" panose="05000000000000000000" pitchFamily="2" charset="2"/>
              <a:buChar char="§"/>
            </a:pPr>
            <a:r>
              <a:rPr lang="ar-SA" sz="18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استهداف رواد الأعمال في استشارة رؤوم في تصميم مقاهي ومراكز ترفيه مخصصه.</a:t>
            </a:r>
          </a:p>
          <a:p>
            <a:pPr marL="285750" indent="-285750" algn="r" rtl="1">
              <a:spcBef>
                <a:spcPts val="0"/>
              </a:spcBef>
              <a:buClr>
                <a:srgbClr val="3A3838"/>
              </a:buClr>
              <a:buSzPts val="2800"/>
              <a:buFont typeface="Wingdings" panose="05000000000000000000" pitchFamily="2" charset="2"/>
              <a:buChar char="§"/>
            </a:pPr>
            <a:r>
              <a:rPr lang="ar-SA" sz="18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استهداف الشركات والجهات </a:t>
            </a:r>
            <a:r>
              <a:rPr lang="ar-SA" sz="1800" dirty="0" err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الحكومفي</a:t>
            </a:r>
            <a:r>
              <a:rPr lang="ar-SA" sz="18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استشارة رؤوم في </a:t>
            </a:r>
            <a:r>
              <a:rPr lang="ar-SA" sz="1800" dirty="0" err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تصميمم</a:t>
            </a:r>
            <a:r>
              <a:rPr lang="ar-SA" sz="18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برامج مناسبة وطريقة سهلة في تقديم الخدمات.</a:t>
            </a:r>
          </a:p>
          <a:p>
            <a:pPr marL="0" indent="0" algn="r" rtl="1">
              <a:spcBef>
                <a:spcPts val="0"/>
              </a:spcBef>
              <a:buClr>
                <a:srgbClr val="3A3838"/>
              </a:buClr>
              <a:buSzPts val="2800"/>
              <a:buNone/>
            </a:pPr>
            <a:endParaRPr lang="ar-SA" sz="18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0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">
            <a:extLst>
              <a:ext uri="{FF2B5EF4-FFF2-40B4-BE49-F238E27FC236}">
                <a16:creationId xmlns:a16="http://schemas.microsoft.com/office/drawing/2014/main" id="{AB33CD00-6DC4-E41B-826A-BC2DDB65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0" t="13031" r="37469" b="10857"/>
          <a:stretch>
            <a:fillRect/>
          </a:stretch>
        </p:blipFill>
        <p:spPr bwMode="auto">
          <a:xfrm>
            <a:off x="808319" y="1437327"/>
            <a:ext cx="1784637" cy="354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2">
            <a:extLst>
              <a:ext uri="{FF2B5EF4-FFF2-40B4-BE49-F238E27FC236}">
                <a16:creationId xmlns:a16="http://schemas.microsoft.com/office/drawing/2014/main" id="{AFE7C420-1F05-268B-A102-AD4A109B0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0" t="13026" r="37469" b="11217"/>
          <a:stretch>
            <a:fillRect/>
          </a:stretch>
        </p:blipFill>
        <p:spPr bwMode="auto">
          <a:xfrm>
            <a:off x="2592956" y="1437327"/>
            <a:ext cx="1758502" cy="35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3">
            <a:extLst>
              <a:ext uri="{FF2B5EF4-FFF2-40B4-BE49-F238E27FC236}">
                <a16:creationId xmlns:a16="http://schemas.microsoft.com/office/drawing/2014/main" id="{23A828D2-24BD-8DA3-06C5-BDFC28B7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3" t="13026" r="37344" b="10851"/>
          <a:stretch>
            <a:fillRect/>
          </a:stretch>
        </p:blipFill>
        <p:spPr bwMode="auto">
          <a:xfrm>
            <a:off x="4351458" y="1437327"/>
            <a:ext cx="1758502" cy="35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4">
            <a:extLst>
              <a:ext uri="{FF2B5EF4-FFF2-40B4-BE49-F238E27FC236}">
                <a16:creationId xmlns:a16="http://schemas.microsoft.com/office/drawing/2014/main" id="{5B91499F-F7C6-A2C1-F00C-90B6431E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4" t="13214" r="37593" b="10477"/>
          <a:stretch>
            <a:fillRect/>
          </a:stretch>
        </p:blipFill>
        <p:spPr bwMode="auto">
          <a:xfrm>
            <a:off x="6109960" y="1437327"/>
            <a:ext cx="1758502" cy="355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5">
            <a:extLst>
              <a:ext uri="{FF2B5EF4-FFF2-40B4-BE49-F238E27FC236}">
                <a16:creationId xmlns:a16="http://schemas.microsoft.com/office/drawing/2014/main" id="{39A638E5-3E57-F329-3736-9437586E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5" t="13214" r="37469" b="10844"/>
          <a:stretch>
            <a:fillRect/>
          </a:stretch>
        </p:blipFill>
        <p:spPr bwMode="auto">
          <a:xfrm>
            <a:off x="7868462" y="1454129"/>
            <a:ext cx="1793971" cy="353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">
            <a:extLst>
              <a:ext uri="{FF2B5EF4-FFF2-40B4-BE49-F238E27FC236}">
                <a16:creationId xmlns:a16="http://schemas.microsoft.com/office/drawing/2014/main" id="{B650D675-66F5-92FF-676A-5BDC84A00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0" t="12842" r="37469" b="10844"/>
          <a:stretch>
            <a:fillRect/>
          </a:stretch>
        </p:blipFill>
        <p:spPr bwMode="auto">
          <a:xfrm>
            <a:off x="9664164" y="1454129"/>
            <a:ext cx="1784637" cy="355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8AAEED5-D532-CA88-3FE0-4AB81812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813" y="-6234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97904-2ECC-DC03-1EDE-0571E6392584}"/>
              </a:ext>
            </a:extLst>
          </p:cNvPr>
          <p:cNvSpPr txBox="1"/>
          <p:nvPr/>
        </p:nvSpPr>
        <p:spPr>
          <a:xfrm>
            <a:off x="1966686" y="5142261"/>
            <a:ext cx="8258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https://www.figma.com/proto/qwkZAFoATmqGvyUUisp72q/Untitled?node-id=10-505&amp;scaling=scale-down&amp;page-id=0%3A1&amp;starting-point-node-id=10%3A332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7847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3984171" y="2655124"/>
            <a:ext cx="3413907" cy="87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36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شكرا لحسن استماعكم </a:t>
            </a:r>
          </a:p>
        </p:txBody>
      </p:sp>
    </p:spTree>
    <p:extLst>
      <p:ext uri="{BB962C8B-B14F-4D97-AF65-F5344CB8AC3E}">
        <p14:creationId xmlns:p14="http://schemas.microsoft.com/office/powerpoint/2010/main" val="429134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171</Words>
  <Application>Microsoft Office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خلود</dc:creator>
  <cp:lastModifiedBy>N M</cp:lastModifiedBy>
  <cp:revision>6</cp:revision>
  <dcterms:created xsi:type="dcterms:W3CDTF">2023-03-13T09:30:31Z</dcterms:created>
  <dcterms:modified xsi:type="dcterms:W3CDTF">2023-03-18T12:22:07Z</dcterms:modified>
</cp:coreProperties>
</file>