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7" r:id="rId9"/>
    <p:sldId id="268" r:id="rId10"/>
    <p:sldId id="269" r:id="rId11"/>
    <p:sldId id="261" r:id="rId12"/>
    <p:sldId id="270" r:id="rId13"/>
    <p:sldId id="264" r:id="rId14"/>
    <p:sldId id="262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KoPub돋움체 Light" panose="02020603020101020101" pitchFamily="18" charset="-127"/>
      <p:regular r:id="rId18"/>
    </p:embeddedFont>
    <p:embeddedFont>
      <p:font typeface="210 옴니고딕 030" panose="02020603020101020101" pitchFamily="18" charset="-127"/>
      <p:regular r:id="rId19"/>
    </p:embeddedFont>
    <p:embeddedFont>
      <p:font typeface="KoPub돋움체 Medium" panose="02020603020101020101" pitchFamily="18" charset="-127"/>
      <p:regular r:id="rId20"/>
    </p:embeddedFont>
    <p:embeddedFont>
      <p:font typeface="KoPub돋움체 Bold" panose="0202060302010102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795717697838239E-2"/>
          <c:y val="3.9664307398035316E-2"/>
          <c:w val="0.93224942106475583"/>
          <c:h val="0.689333389781808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불편함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CD-485F-9673-4664E19D8D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편리함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CD-485F-9673-4664E19D8D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609736"/>
        <c:axId val="580611704"/>
      </c:barChart>
      <c:catAx>
        <c:axId val="580609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pPr>
            <a:endParaRPr lang="ko-KR"/>
          </a:p>
        </c:txPr>
        <c:crossAx val="580611704"/>
        <c:crosses val="autoZero"/>
        <c:auto val="1"/>
        <c:lblAlgn val="ctr"/>
        <c:lblOffset val="100"/>
        <c:noMultiLvlLbl val="0"/>
      </c:catAx>
      <c:valAx>
        <c:axId val="580611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0609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01353071690976E-2"/>
          <c:y val="0"/>
          <c:w val="0.27205858460941573"/>
          <c:h val="8.39047584676182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67801" y="2191620"/>
            <a:ext cx="3325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노트북 온라인 대여 시스템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3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Auto-Rental</a:t>
            </a:r>
            <a:endParaRPr lang="en-US" altLang="ko-KR" sz="3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07602" y="5525075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2207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남승우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2208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박건도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2017 BALPYO FIGHTING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양쪽 중괄호 11"/>
          <p:cNvSpPr/>
          <p:nvPr/>
        </p:nvSpPr>
        <p:spPr>
          <a:xfrm>
            <a:off x="5475637" y="1650773"/>
            <a:ext cx="1337856" cy="327656"/>
          </a:xfrm>
          <a:prstGeom prst="bracePair">
            <a:avLst>
              <a:gd name="adj" fmla="val 504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양쪽 중괄호 24"/>
          <p:cNvSpPr/>
          <p:nvPr/>
        </p:nvSpPr>
        <p:spPr>
          <a:xfrm>
            <a:off x="5524587" y="4492744"/>
            <a:ext cx="1337856" cy="1666061"/>
          </a:xfrm>
          <a:prstGeom prst="bracePair">
            <a:avLst>
              <a:gd name="adj" fmla="val 504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중괄호 6"/>
          <p:cNvSpPr/>
          <p:nvPr/>
        </p:nvSpPr>
        <p:spPr>
          <a:xfrm>
            <a:off x="5481181" y="3268984"/>
            <a:ext cx="1337856" cy="700982"/>
          </a:xfrm>
          <a:prstGeom prst="bracePair">
            <a:avLst>
              <a:gd name="adj" fmla="val 504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코드 설명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40EE50B-E186-484A-8B15-9A6690CD5E7C}"/>
              </a:ext>
            </a:extLst>
          </p:cNvPr>
          <p:cNvSpPr txBox="1"/>
          <p:nvPr/>
        </p:nvSpPr>
        <p:spPr>
          <a:xfrm>
            <a:off x="7081604" y="344836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변수 선언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요약 설명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0EE50B-E186-484A-8B15-9A6690CD5E7C}"/>
              </a:ext>
            </a:extLst>
          </p:cNvPr>
          <p:cNvSpPr txBox="1"/>
          <p:nvPr/>
        </p:nvSpPr>
        <p:spPr>
          <a:xfrm>
            <a:off x="7097300" y="51411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함수 선언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72" y="1138033"/>
            <a:ext cx="4657725" cy="5543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0EE50B-E186-484A-8B15-9A6690CD5E7C}"/>
              </a:ext>
            </a:extLst>
          </p:cNvPr>
          <p:cNvSpPr txBox="1"/>
          <p:nvPr/>
        </p:nvSpPr>
        <p:spPr>
          <a:xfrm>
            <a:off x="7076060" y="163895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변수 선언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98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4</a:t>
              </a:r>
            </a:p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기대효과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CF45E17-063C-41A3-BFF5-C580687FD87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예상 가능한 것들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FCF9D5-EAB3-47E9-85CF-4008F4B5DB87}"/>
              </a:ext>
            </a:extLst>
          </p:cNvPr>
          <p:cNvGrpSpPr/>
          <p:nvPr/>
        </p:nvGrpSpPr>
        <p:grpSpPr>
          <a:xfrm>
            <a:off x="7381182" y="1372899"/>
            <a:ext cx="2465763" cy="568877"/>
            <a:chOff x="1231323" y="2011282"/>
            <a:chExt cx="2465763" cy="5688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6C30FC-2D86-4663-A114-8DA9A1D9EBB7}"/>
                </a:ext>
              </a:extLst>
            </p:cNvPr>
            <p:cNvSpPr txBox="1"/>
            <p:nvPr/>
          </p:nvSpPr>
          <p:spPr>
            <a:xfrm>
              <a:off x="1231323" y="2241605"/>
              <a:ext cx="2465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기대효과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5523238-D9F9-4075-A69F-2689F1A4E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000" y="2011282"/>
              <a:ext cx="506366" cy="506366"/>
            </a:xfrm>
            <a:prstGeom prst="rect">
              <a:avLst/>
            </a:prstGeom>
          </p:spPr>
        </p:pic>
      </p:grpSp>
      <p:graphicFrame>
        <p:nvGraphicFramePr>
          <p:cNvPr id="48" name="차트 47">
            <a:extLst>
              <a:ext uri="{FF2B5EF4-FFF2-40B4-BE49-F238E27FC236}">
                <a16:creationId xmlns:a16="http://schemas.microsoft.com/office/drawing/2014/main" id="{50CAAD81-B74A-40E7-B8EF-490341683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611797"/>
              </p:ext>
            </p:extLst>
          </p:nvPr>
        </p:nvGraphicFramePr>
        <p:xfrm>
          <a:off x="7170019" y="1999980"/>
          <a:ext cx="4123950" cy="2881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3D99258A-0F06-4BF6-B90C-82687D4D2A2F}"/>
              </a:ext>
            </a:extLst>
          </p:cNvPr>
          <p:cNvSpPr txBox="1"/>
          <p:nvPr/>
        </p:nvSpPr>
        <p:spPr>
          <a:xfrm>
            <a:off x="6874549" y="4798362"/>
            <a:ext cx="4874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오토렌탈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사용 이후의 상황</a:t>
            </a:r>
            <a:r>
              <a:rPr lang="en-US" altLang="ko-KR" sz="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예상</a:t>
            </a:r>
            <a:r>
              <a:rPr lang="en-US" altLang="ko-KR" sz="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11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328" y="1484205"/>
            <a:ext cx="6059978" cy="4137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학생들의 시간 절약과 동시에 불편함 해소 가능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대여 신청 관리자 필요 없음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부적절한 노트북 사용자 관리가 </a:t>
            </a:r>
            <a:r>
              <a:rPr lang="ko-KR" altLang="en-US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용이해짐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간단한 대여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대여 취소 기능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대여 신청 기록지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대여대장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분실 가능성 하락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대여한 학생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하지 않은 학생 구분이 편리함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5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추후 보완 사항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CF45E17-063C-41A3-BFF5-C580687FD87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앞으로 가야 할 길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327" y="1484205"/>
            <a:ext cx="80494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대여 </a:t>
            </a:r>
            <a:r>
              <a:rPr lang="ko-KR" altLang="en-US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금지자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취소 기능 추가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학교에서 사용시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회원가입 화면 필요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</a:t>
            </a:r>
            <a:r>
              <a:rPr lang="ko-KR" altLang="en-US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실별로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출력하고 저장하는 기능 필요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혹시 모를 상황을 대비해 관리 프로젝트에서 학생 프로그램의 기능 추가 필요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이전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날짜 대여자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조회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학생 정보 데이터베이스 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보안 강화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685" r="9961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0254" y="2253350"/>
            <a:ext cx="3782291" cy="34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6</a:t>
              </a:r>
            </a:p>
            <a:p>
              <a:pPr algn="ctr"/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느낀점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3A100D1-317C-41D4-A2BC-1EA83E0DE423}"/>
              </a:ext>
            </a:extLst>
          </p:cNvPr>
          <p:cNvSpPr txBox="1"/>
          <p:nvPr/>
        </p:nvSpPr>
        <p:spPr>
          <a:xfrm>
            <a:off x="3519474" y="434285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남승우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7E57F4-6423-4511-8F2C-991E2FA291ED}"/>
              </a:ext>
            </a:extLst>
          </p:cNvPr>
          <p:cNvSpPr txBox="1"/>
          <p:nvPr/>
        </p:nvSpPr>
        <p:spPr>
          <a:xfrm>
            <a:off x="2189883" y="4707478"/>
            <a:ext cx="3449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원래 계획했던 주제를 무리라고 판단해서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주정도를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남기고 갈아엎었는데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진짜 왜 그랬나 싶다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다행스럽게 집에서도 수면시간까지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갈아넣어서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완성은 하긴 했다만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다음에는 시작부터 주제를 제대로 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잡고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시작해야겠다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그래도 나름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MYSQL, QT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등 모르던 분야들도 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간단하게나마 알 수 있는 시간이었다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2D20D-83F8-42DF-89B5-35FCDF53ABB3}"/>
              </a:ext>
            </a:extLst>
          </p:cNvPr>
          <p:cNvSpPr txBox="1"/>
          <p:nvPr/>
        </p:nvSpPr>
        <p:spPr>
          <a:xfrm>
            <a:off x="7761735" y="433814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박건도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91EDEC-04A0-41E2-A575-51EFBFFCC853}"/>
              </a:ext>
            </a:extLst>
          </p:cNvPr>
          <p:cNvSpPr txBox="1"/>
          <p:nvPr/>
        </p:nvSpPr>
        <p:spPr>
          <a:xfrm>
            <a:off x="6732414" y="4676701"/>
            <a:ext cx="2836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Qt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처음 접하고 자료가 대부분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영어여서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시작하는데 많은 어려움을 겪었지만 차츰차츰 공부해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Qt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알아가는 시간이 될 수 있어서 좋았다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중간에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주제를 바꿔 시간이 많이 부족했지만 완성할 수 있어서 좋았다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본 프로젝트를 마치며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…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AutoShape 2" descr="íí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íí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íì¼:external/306c1af2cf1ccd23ed04f337d806aa2e5014c140fbdd62f66d516d65fb4861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00" y="1862051"/>
            <a:ext cx="2390948" cy="239094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0382" r="20087"/>
          <a:stretch/>
        </p:blipFill>
        <p:spPr>
          <a:xfrm>
            <a:off x="7032567" y="1920221"/>
            <a:ext cx="2236124" cy="23327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79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5955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6768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047015" y="1003961"/>
            <a:ext cx="1576518" cy="5283069"/>
            <a:chOff x="5047012" y="1138844"/>
            <a:chExt cx="1576518" cy="528306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5047017" y="1911043"/>
              <a:ext cx="1576513" cy="609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1</a:t>
              </a:r>
            </a:p>
            <a:p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기획 의도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9F8AD0-7BC8-473F-B209-B77428A0C729}"/>
                </a:ext>
              </a:extLst>
            </p:cNvPr>
            <p:cNvSpPr txBox="1"/>
            <p:nvPr/>
          </p:nvSpPr>
          <p:spPr>
            <a:xfrm>
              <a:off x="5047012" y="2677603"/>
              <a:ext cx="1576513" cy="526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제품 설명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9189D7-8C56-435A-8DD9-504E21564A52}"/>
                </a:ext>
              </a:extLst>
            </p:cNvPr>
            <p:cNvSpPr txBox="1"/>
            <p:nvPr/>
          </p:nvSpPr>
          <p:spPr>
            <a:xfrm>
              <a:off x="5047013" y="3455443"/>
              <a:ext cx="1576513" cy="526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코드 설명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9F8AD0-7BC8-473F-B209-B77428A0C729}"/>
                </a:ext>
              </a:extLst>
            </p:cNvPr>
            <p:cNvSpPr txBox="1"/>
            <p:nvPr/>
          </p:nvSpPr>
          <p:spPr>
            <a:xfrm>
              <a:off x="5047014" y="4227641"/>
              <a:ext cx="1576513" cy="526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4</a:t>
              </a:r>
            </a:p>
            <a:p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기대 효과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9189D7-8C56-435A-8DD9-504E21564A52}"/>
                </a:ext>
              </a:extLst>
            </p:cNvPr>
            <p:cNvSpPr txBox="1"/>
            <p:nvPr/>
          </p:nvSpPr>
          <p:spPr>
            <a:xfrm>
              <a:off x="5047013" y="4999841"/>
              <a:ext cx="1576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5</a:t>
              </a:r>
            </a:p>
            <a:p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추후 보안 사항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5047013" y="1138844"/>
              <a:ext cx="1576513" cy="526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팀원 소개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9189D7-8C56-435A-8DD9-504E21564A52}"/>
                </a:ext>
              </a:extLst>
            </p:cNvPr>
            <p:cNvSpPr txBox="1"/>
            <p:nvPr/>
          </p:nvSpPr>
          <p:spPr>
            <a:xfrm>
              <a:off x="5047012" y="5775582"/>
              <a:ext cx="1576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6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</a:t>
              </a:r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느낀점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팀원 소개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3A100D1-317C-41D4-A2BC-1EA83E0DE423}"/>
              </a:ext>
            </a:extLst>
          </p:cNvPr>
          <p:cNvSpPr txBox="1"/>
          <p:nvPr/>
        </p:nvSpPr>
        <p:spPr>
          <a:xfrm>
            <a:off x="3519474" y="434285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남승우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7E57F4-6423-4511-8F2C-991E2FA291ED}"/>
              </a:ext>
            </a:extLst>
          </p:cNvPr>
          <p:cNvSpPr txBox="1"/>
          <p:nvPr/>
        </p:nvSpPr>
        <p:spPr>
          <a:xfrm>
            <a:off x="3159101" y="4741356"/>
            <a:ext cx="1760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기능 개발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GUI,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기능 결합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발표자료 제작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발표 담당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2D20D-83F8-42DF-89B5-35FCDF53ABB3}"/>
              </a:ext>
            </a:extLst>
          </p:cNvPr>
          <p:cNvSpPr txBox="1"/>
          <p:nvPr/>
        </p:nvSpPr>
        <p:spPr>
          <a:xfrm>
            <a:off x="7761735" y="433814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박건도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팀의 개발자들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노예들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AutoShape 2" descr="íí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íí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íì¼:external/306c1af2cf1ccd23ed04f337d806aa2e5014c140fbdd62f66d516d65fb4861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00" y="1862051"/>
            <a:ext cx="2390948" cy="239094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3834434" y="612270"/>
            <a:ext cx="5805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7E57F4-6423-4511-8F2C-991E2FA291ED}"/>
              </a:ext>
            </a:extLst>
          </p:cNvPr>
          <p:cNvSpPr txBox="1"/>
          <p:nvPr/>
        </p:nvSpPr>
        <p:spPr>
          <a:xfrm>
            <a:off x="7276925" y="4741356"/>
            <a:ext cx="176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GUI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계획서 작성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요구 분석 명세서 작성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20382" r="20087"/>
          <a:stretch/>
        </p:blipFill>
        <p:spPr>
          <a:xfrm>
            <a:off x="7038973" y="1893743"/>
            <a:ext cx="2236124" cy="23327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72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1</a:t>
              </a:r>
            </a:p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기획의도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137602"/>
            <a:ext cx="5277678" cy="2366268"/>
            <a:chOff x="5203632" y="2171892"/>
            <a:chExt cx="5277678" cy="23662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709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온라인으로 하면 되지 않을까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?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현재 우리 학교의 노트북 대여 시스템은 많은 불편함이 존재한다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대여하기 위해 직접 움직여야 하며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담당 학생은 </a:t>
              </a:r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대여대장을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계속 들고 다녀야 하고 잃어버리면 안된다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이러한 불편함을 없애기 위해 온라인으로 개인이 직접 대여를 할 수 있고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사감 선생님 또한 이를 온라인으로 확인할 수 있는 프로그램을 만들게 되었다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69" y="422305"/>
            <a:ext cx="35464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좀더 편하게 노트북 대여를 하고싶다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!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6" name="Picture 2" descr="ì¨ë¼ì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65" y="1904565"/>
            <a:ext cx="457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제품 설명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1983624" y="5514746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노트북 대여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취소 기능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1772689" y="5884078"/>
            <a:ext cx="394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본 시스템의 시작이 되는 온라인 대여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취소 기능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온라인 노트북 대여 시스템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71078" y="5520863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 비밀번호 보안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6460143" y="5890195"/>
            <a:ext cx="394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타인이 마음대로 내 계정을 쓸 수 없도록 하는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비밀번호 보안 기능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81" y="1179416"/>
            <a:ext cx="3052925" cy="41930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243" y="1179160"/>
            <a:ext cx="3034109" cy="419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제품 설명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370127" y="5495933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대여자 현황 확인 기능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159192" y="5865265"/>
            <a:ext cx="394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대여한 학생들을 확인할 수 있는 기능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온라인 노트북 대여 시스템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4312438" y="5495933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대여 금지 기능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4101503" y="5865265"/>
            <a:ext cx="394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부적절한 노트북 사용자들을 일정시간동안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노트북 대여를 금지시킬 수 있는 기능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8043813" y="5495933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대여자 명단 엑셀 저장 기능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7832878" y="5865265"/>
            <a:ext cx="394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대여한 학생들을 저장하고 출력할 수 있도록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Excel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파일로 저장하는 기능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05" y="1190609"/>
            <a:ext cx="3045884" cy="41833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804" y="1159883"/>
            <a:ext cx="3071707" cy="42140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190" y="1175245"/>
            <a:ext cx="3609685" cy="418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양쪽 중괄호 24"/>
          <p:cNvSpPr/>
          <p:nvPr/>
        </p:nvSpPr>
        <p:spPr>
          <a:xfrm>
            <a:off x="7081836" y="3508885"/>
            <a:ext cx="1337856" cy="3305686"/>
          </a:xfrm>
          <a:prstGeom prst="bracePair">
            <a:avLst>
              <a:gd name="adj" fmla="val 504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중괄호 6"/>
          <p:cNvSpPr/>
          <p:nvPr/>
        </p:nvSpPr>
        <p:spPr>
          <a:xfrm>
            <a:off x="7081836" y="2096655"/>
            <a:ext cx="1337856" cy="1065834"/>
          </a:xfrm>
          <a:prstGeom prst="bracePair">
            <a:avLst>
              <a:gd name="adj" fmla="val 504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코드 설명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40EE50B-E186-484A-8B15-9A6690CD5E7C}"/>
              </a:ext>
            </a:extLst>
          </p:cNvPr>
          <p:cNvSpPr txBox="1"/>
          <p:nvPr/>
        </p:nvSpPr>
        <p:spPr>
          <a:xfrm>
            <a:off x="8700731" y="244490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변수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요약 설명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0" y="1138033"/>
            <a:ext cx="7912750" cy="56765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40EE50B-E186-484A-8B15-9A6690CD5E7C}"/>
              </a:ext>
            </a:extLst>
          </p:cNvPr>
          <p:cNvSpPr txBox="1"/>
          <p:nvPr/>
        </p:nvSpPr>
        <p:spPr>
          <a:xfrm>
            <a:off x="8700731" y="497706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함수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양쪽 중괄호 24"/>
          <p:cNvSpPr/>
          <p:nvPr/>
        </p:nvSpPr>
        <p:spPr>
          <a:xfrm>
            <a:off x="7368165" y="5385052"/>
            <a:ext cx="1337856" cy="775603"/>
          </a:xfrm>
          <a:prstGeom prst="bracePair">
            <a:avLst>
              <a:gd name="adj" fmla="val 504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중괄호 6"/>
          <p:cNvSpPr/>
          <p:nvPr/>
        </p:nvSpPr>
        <p:spPr>
          <a:xfrm>
            <a:off x="7368165" y="3613008"/>
            <a:ext cx="1337856" cy="1065834"/>
          </a:xfrm>
          <a:prstGeom prst="bracePair">
            <a:avLst>
              <a:gd name="adj" fmla="val 504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코드 설명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40EE50B-E186-484A-8B15-9A6690CD5E7C}"/>
              </a:ext>
            </a:extLst>
          </p:cNvPr>
          <p:cNvSpPr txBox="1"/>
          <p:nvPr/>
        </p:nvSpPr>
        <p:spPr>
          <a:xfrm>
            <a:off x="8987060" y="396125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상수 선언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요약 설명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0EE50B-E186-484A-8B15-9A6690CD5E7C}"/>
              </a:ext>
            </a:extLst>
          </p:cNvPr>
          <p:cNvSpPr txBox="1"/>
          <p:nvPr/>
        </p:nvSpPr>
        <p:spPr>
          <a:xfrm>
            <a:off x="8987060" y="55881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함수 선언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0" y="1650660"/>
            <a:ext cx="8308498" cy="462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양쪽 중괄호 11"/>
          <p:cNvSpPr/>
          <p:nvPr/>
        </p:nvSpPr>
        <p:spPr>
          <a:xfrm>
            <a:off x="5046072" y="1582197"/>
            <a:ext cx="1337856" cy="620676"/>
          </a:xfrm>
          <a:prstGeom prst="bracePair">
            <a:avLst>
              <a:gd name="adj" fmla="val 504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5" name="양쪽 중괄호 24"/>
          <p:cNvSpPr/>
          <p:nvPr/>
        </p:nvSpPr>
        <p:spPr>
          <a:xfrm>
            <a:off x="5061845" y="5253644"/>
            <a:ext cx="1337856" cy="997528"/>
          </a:xfrm>
          <a:prstGeom prst="bracePair">
            <a:avLst>
              <a:gd name="adj" fmla="val 504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중괄호 6"/>
          <p:cNvSpPr/>
          <p:nvPr/>
        </p:nvSpPr>
        <p:spPr>
          <a:xfrm>
            <a:off x="5069059" y="3516284"/>
            <a:ext cx="1337856" cy="1453803"/>
          </a:xfrm>
          <a:prstGeom prst="bracePair">
            <a:avLst>
              <a:gd name="adj" fmla="val 504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pPr algn="ctr"/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코드 설명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40EE50B-E186-484A-8B15-9A6690CD5E7C}"/>
              </a:ext>
            </a:extLst>
          </p:cNvPr>
          <p:cNvSpPr txBox="1"/>
          <p:nvPr/>
        </p:nvSpPr>
        <p:spPr>
          <a:xfrm>
            <a:off x="6680739" y="405851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함수 선언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요약 설명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0EE50B-E186-484A-8B15-9A6690CD5E7C}"/>
              </a:ext>
            </a:extLst>
          </p:cNvPr>
          <p:cNvSpPr txBox="1"/>
          <p:nvPr/>
        </p:nvSpPr>
        <p:spPr>
          <a:xfrm>
            <a:off x="6680740" y="551396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변수 선언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36" y="1138033"/>
            <a:ext cx="4909184" cy="55778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0EE50B-E186-484A-8B15-9A6690CD5E7C}"/>
              </a:ext>
            </a:extLst>
          </p:cNvPr>
          <p:cNvSpPr txBox="1"/>
          <p:nvPr/>
        </p:nvSpPr>
        <p:spPr>
          <a:xfrm>
            <a:off x="6680738" y="1707869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라이브러리 참조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11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469</Words>
  <Application>Microsoft Office PowerPoint</Application>
  <PresentationFormat>와이드스크린</PresentationFormat>
  <Paragraphs>114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KoPub돋움체 Light</vt:lpstr>
      <vt:lpstr>210 옴니고딕 030</vt:lpstr>
      <vt:lpstr>KoPub돋움체 Medium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USER</cp:lastModifiedBy>
  <cp:revision>78</cp:revision>
  <dcterms:created xsi:type="dcterms:W3CDTF">2017-11-16T00:50:54Z</dcterms:created>
  <dcterms:modified xsi:type="dcterms:W3CDTF">2019-06-11T13:21:32Z</dcterms:modified>
</cp:coreProperties>
</file>