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4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1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1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7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3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7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8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5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CF2A-752C-4474-9486-A2C683B09C4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DD76-E478-46FF-87B0-563BE71C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61865" y="0"/>
            <a:ext cx="9119062" cy="6766389"/>
            <a:chOff x="1761865" y="0"/>
            <a:chExt cx="9119062" cy="6766389"/>
          </a:xfrm>
        </p:grpSpPr>
        <p:pic>
          <p:nvPicPr>
            <p:cNvPr id="1027" name="_x414467752" descr="EMB00002598393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790"/>
            <a:stretch/>
          </p:blipFill>
          <p:spPr bwMode="auto">
            <a:xfrm>
              <a:off x="1761865" y="0"/>
              <a:ext cx="9119062" cy="6175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_x414468872" descr="EMB00002598393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50" r="50089"/>
            <a:stretch/>
          </p:blipFill>
          <p:spPr bwMode="auto">
            <a:xfrm>
              <a:off x="1761865" y="5585056"/>
              <a:ext cx="4553470" cy="1181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848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2019-05-23T07:15:58Z</dcterms:created>
  <dcterms:modified xsi:type="dcterms:W3CDTF">2019-05-23T07:20:49Z</dcterms:modified>
</cp:coreProperties>
</file>