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72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3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5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8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3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88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2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6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1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CDC4-C586-4001-8F02-CB4E905C5CA9}" type="datetimeFigureOut">
              <a:rPr lang="ko-KR" altLang="en-US" smtClean="0"/>
              <a:t>2019-06-07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0CAB-793C-42A9-BE44-A3A5321A9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52027" y="579687"/>
            <a:ext cx="3499658" cy="502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47497" y="5784980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197521" y="579687"/>
            <a:ext cx="3499658" cy="502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892991" y="5784980"/>
            <a:ext cx="2108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619860" y="5178490"/>
            <a:ext cx="913693" cy="298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신청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253973" y="981840"/>
            <a:ext cx="1097845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55157" y="1008228"/>
            <a:ext cx="62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학번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8253973" y="4120929"/>
            <a:ext cx="1909852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33861" y="4147317"/>
            <a:ext cx="92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비밀번호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4080587" y="5178489"/>
            <a:ext cx="913693" cy="298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저장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084412" y="4760962"/>
            <a:ext cx="913693" cy="298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대여 금지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947264" y="1634722"/>
            <a:ext cx="2901820" cy="38085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학번                  이름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1947264" y="2010046"/>
            <a:ext cx="2695700" cy="2507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2207                   </a:t>
            </a:r>
            <a:r>
              <a:rPr lang="ko-KR" altLang="en-US" sz="1400" dirty="0" smtClean="0">
                <a:solidFill>
                  <a:schemeClr val="tx1"/>
                </a:solidFill>
              </a:rPr>
              <a:t>남승우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54358" y="2015580"/>
            <a:ext cx="167422" cy="25017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60505" y="2013632"/>
            <a:ext cx="195943" cy="33367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1874037" y="879268"/>
            <a:ext cx="3048274" cy="329776"/>
            <a:chOff x="7455158" y="1502229"/>
            <a:chExt cx="3048274" cy="329776"/>
          </a:xfrm>
        </p:grpSpPr>
        <p:sp>
          <p:nvSpPr>
            <p:cNvPr id="42" name="직사각형 41"/>
            <p:cNvSpPr/>
            <p:nvPr/>
          </p:nvSpPr>
          <p:spPr>
            <a:xfrm>
              <a:off x="8253974" y="1502229"/>
              <a:ext cx="1909852" cy="3297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최근 </a:t>
              </a:r>
              <a:r>
                <a:rPr lang="en-US" altLang="ko-KR" sz="1400" dirty="0" smtClean="0">
                  <a:solidFill>
                    <a:schemeClr val="bg1">
                      <a:lumMod val="85000"/>
                    </a:schemeClr>
                  </a:solidFill>
                </a:rPr>
                <a:t>5</a:t>
              </a:r>
              <a:r>
                <a:rPr lang="ko-KR" altLang="en-US" sz="1400" dirty="0" smtClean="0">
                  <a:solidFill>
                    <a:schemeClr val="bg1">
                      <a:lumMod val="85000"/>
                    </a:schemeClr>
                  </a:solidFill>
                </a:rPr>
                <a:t>일 정도만</a:t>
              </a:r>
              <a:endParaRPr lang="ko-KR" altLang="en-US" sz="14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55158" y="1528617"/>
              <a:ext cx="625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날짜</a:t>
              </a:r>
              <a:endParaRPr lang="ko-KR" altLang="en-US" sz="1200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163825" y="1502229"/>
              <a:ext cx="339607" cy="3297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▼</a:t>
              </a:r>
              <a:endParaRPr lang="ko-KR" alt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4476431" y="6014669"/>
            <a:ext cx="169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mtClean="0"/>
              <a:t>Excel </a:t>
            </a:r>
            <a:r>
              <a:rPr lang="ko-KR" altLang="en-US" sz="1400" dirty="0" smtClean="0"/>
              <a:t>파일로 저장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10114770" y="4346069"/>
            <a:ext cx="169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비번 틀렸으면 </a:t>
            </a:r>
            <a:endParaRPr lang="en-US" altLang="ko-KR" sz="1400" dirty="0" smtClean="0"/>
          </a:p>
          <a:p>
            <a:r>
              <a:rPr lang="ko-KR" altLang="en-US" sz="1400" dirty="0" err="1" smtClean="0"/>
              <a:t>다시해야함</a:t>
            </a:r>
            <a:endParaRPr lang="ko-KR" altLang="en-US" sz="1400" dirty="0"/>
          </a:p>
        </p:txBody>
      </p:sp>
      <p:cxnSp>
        <p:nvCxnSpPr>
          <p:cNvPr id="54" name="직선 화살표 연결선 53"/>
          <p:cNvCxnSpPr>
            <a:stCxn id="49" idx="0"/>
          </p:cNvCxnSpPr>
          <p:nvPr/>
        </p:nvCxnSpPr>
        <p:spPr>
          <a:xfrm flipH="1" flipV="1">
            <a:off x="4960190" y="5485730"/>
            <a:ext cx="365327" cy="528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2" idx="2"/>
          </p:cNvCxnSpPr>
          <p:nvPr/>
        </p:nvCxnSpPr>
        <p:spPr>
          <a:xfrm flipH="1">
            <a:off x="10333628" y="4869289"/>
            <a:ext cx="630228" cy="309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모서리가 둥근 직사각형 52"/>
          <p:cNvSpPr/>
          <p:nvPr/>
        </p:nvSpPr>
        <p:spPr>
          <a:xfrm>
            <a:off x="3130052" y="1266802"/>
            <a:ext cx="913693" cy="298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남자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4103814" y="1259399"/>
            <a:ext cx="913693" cy="298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여자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9669298" y="997437"/>
            <a:ext cx="596920" cy="2985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562325" y="1825151"/>
            <a:ext cx="833008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95333" y="1851539"/>
            <a:ext cx="62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학년</a:t>
            </a:r>
            <a:endParaRPr lang="ko-KR" altLang="en-US" sz="1200" dirty="0"/>
          </a:p>
        </p:txBody>
      </p:sp>
      <p:sp>
        <p:nvSpPr>
          <p:cNvPr id="60" name="직사각형 59"/>
          <p:cNvSpPr/>
          <p:nvPr/>
        </p:nvSpPr>
        <p:spPr>
          <a:xfrm>
            <a:off x="9020485" y="1825151"/>
            <a:ext cx="833008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53493" y="1851539"/>
            <a:ext cx="62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반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7562325" y="2510244"/>
            <a:ext cx="833008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395333" y="2536632"/>
            <a:ext cx="62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번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9020484" y="2519173"/>
            <a:ext cx="1245733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75000"/>
                  </a:schemeClr>
                </a:solidFill>
              </a:rPr>
              <a:t>이름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924502" y="1634722"/>
            <a:ext cx="4039354" cy="154905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643350" y="3266633"/>
            <a:ext cx="2143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확인 누르면 자동완성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563027" y="1182010"/>
            <a:ext cx="2906138" cy="41752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079863" y="126575"/>
            <a:ext cx="1071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토글</a:t>
            </a:r>
            <a:r>
              <a:rPr lang="ko-KR" altLang="en-US" sz="1400" dirty="0" smtClean="0"/>
              <a:t> 버튼</a:t>
            </a:r>
            <a:endParaRPr lang="ko-KR" altLang="en-US" sz="1400" dirty="0"/>
          </a:p>
        </p:txBody>
      </p:sp>
      <p:cxnSp>
        <p:nvCxnSpPr>
          <p:cNvPr id="9" name="직선 화살표 연결선 8"/>
          <p:cNvCxnSpPr>
            <a:stCxn id="51" idx="2"/>
            <a:endCxn id="48" idx="0"/>
          </p:cNvCxnSpPr>
          <p:nvPr/>
        </p:nvCxnSpPr>
        <p:spPr>
          <a:xfrm flipH="1">
            <a:off x="4016096" y="434352"/>
            <a:ext cx="599678" cy="747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모서리가 둥근 직사각형 56"/>
          <p:cNvSpPr/>
          <p:nvPr/>
        </p:nvSpPr>
        <p:spPr>
          <a:xfrm>
            <a:off x="2046006" y="1966413"/>
            <a:ext cx="747554" cy="258064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3727754" y="1936648"/>
            <a:ext cx="747554" cy="258064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H="1" flipV="1">
            <a:off x="649311" y="1081956"/>
            <a:ext cx="1396694" cy="95747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 flipV="1">
            <a:off x="665277" y="1117612"/>
            <a:ext cx="3096625" cy="8724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2220" y="669880"/>
            <a:ext cx="119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각각의 라벨</a:t>
            </a:r>
            <a:endParaRPr lang="ko-KR" altLang="en-US" sz="1400" dirty="0"/>
          </a:p>
        </p:txBody>
      </p:sp>
      <p:sp>
        <p:nvSpPr>
          <p:cNvPr id="67" name="직사각형 66"/>
          <p:cNvSpPr/>
          <p:nvPr/>
        </p:nvSpPr>
        <p:spPr>
          <a:xfrm>
            <a:off x="2686403" y="4733232"/>
            <a:ext cx="1097845" cy="329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887587" y="4759620"/>
            <a:ext cx="625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학번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3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2019-05-16T00:13:38Z</dcterms:created>
  <dcterms:modified xsi:type="dcterms:W3CDTF">2019-06-07T09:03:10Z</dcterms:modified>
</cp:coreProperties>
</file>