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313" r:id="rId2"/>
    <p:sldId id="437" r:id="rId3"/>
    <p:sldId id="443" r:id="rId4"/>
    <p:sldId id="436" r:id="rId5"/>
    <p:sldId id="435" r:id="rId6"/>
    <p:sldId id="444" r:id="rId7"/>
    <p:sldId id="442" r:id="rId8"/>
    <p:sldId id="445" r:id="rId9"/>
    <p:sldId id="446" r:id="rId10"/>
    <p:sldId id="447" r:id="rId11"/>
    <p:sldId id="457" r:id="rId12"/>
    <p:sldId id="449" r:id="rId13"/>
    <p:sldId id="448" r:id="rId14"/>
    <p:sldId id="451" r:id="rId15"/>
    <p:sldId id="452" r:id="rId16"/>
    <p:sldId id="453" r:id="rId17"/>
    <p:sldId id="454" r:id="rId18"/>
    <p:sldId id="455" r:id="rId19"/>
    <p:sldId id="456" r:id="rId20"/>
    <p:sldId id="434" r:id="rId21"/>
    <p:sldId id="343" r:id="rId22"/>
  </p:sldIdLst>
  <p:sldSz cx="10688638" cy="7562850"/>
  <p:notesSz cx="6794500" cy="99314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경기천년제목 Medium" panose="02020603020101020101" pitchFamily="18" charset="-127"/>
      <p:regular r:id="rId30"/>
    </p:embeddedFont>
    <p:embeddedFont>
      <p:font typeface="나눔고딕 ExtraBold" panose="020D0904000000000000" pitchFamily="50" charset="-127"/>
      <p:bold r:id="rId31"/>
    </p:embeddedFont>
    <p:embeddedFont>
      <p:font typeface="나눔스퀘어 ExtraBold" panose="020B0600000101010101" pitchFamily="50" charset="-127"/>
      <p:bold r:id="rId32"/>
    </p:embeddedFont>
    <p:embeddedFont>
      <p:font typeface="나눔스퀘어라운드 ExtraBold" panose="020B0600000101010101" pitchFamily="50" charset="-127"/>
      <p:bold r:id="rId33"/>
    </p:embeddedFont>
    <p:embeddedFont>
      <p:font typeface="나눔스퀘어 Bold" panose="020B0600000101010101" pitchFamily="50" charset="-127"/>
      <p:bold r:id="rId34"/>
    </p:embeddedFont>
    <p:embeddedFont>
      <p:font typeface="HY헤드라인M" panose="02030600000101010101" pitchFamily="18" charset="-127"/>
      <p:regular r:id="rId35"/>
    </p:embeddedFont>
  </p:embeddedFont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627EC3-AF01-47B7-A052-80894E93E5D2}">
          <p14:sldIdLst>
            <p14:sldId id="313"/>
            <p14:sldId id="437"/>
            <p14:sldId id="443"/>
            <p14:sldId id="436"/>
            <p14:sldId id="435"/>
            <p14:sldId id="444"/>
            <p14:sldId id="442"/>
            <p14:sldId id="445"/>
            <p14:sldId id="446"/>
            <p14:sldId id="447"/>
            <p14:sldId id="457"/>
            <p14:sldId id="449"/>
            <p14:sldId id="448"/>
            <p14:sldId id="451"/>
            <p14:sldId id="452"/>
            <p14:sldId id="453"/>
            <p14:sldId id="454"/>
            <p14:sldId id="455"/>
            <p14:sldId id="456"/>
            <p14:sldId id="434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ater" initials="m" lastIdx="2" clrIdx="0"/>
  <p:cmAuthor id="2" name="지 렁" initials="지렁" lastIdx="1" clrIdx="1">
    <p:extLst>
      <p:ext uri="{19B8F6BF-5375-455C-9EA6-DF929625EA0E}">
        <p15:presenceInfo xmlns:p15="http://schemas.microsoft.com/office/powerpoint/2012/main" userId="1b372a50ec41b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F"/>
    <a:srgbClr val="B9CDE5"/>
    <a:srgbClr val="4EB2E4"/>
    <a:srgbClr val="013660"/>
    <a:srgbClr val="FFFF00"/>
    <a:srgbClr val="C9D300"/>
    <a:srgbClr val="E1E04A"/>
    <a:srgbClr val="8ACCEE"/>
    <a:srgbClr val="93C01F"/>
    <a:srgbClr val="FDC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79907" autoAdjust="0"/>
  </p:normalViewPr>
  <p:slideViewPr>
    <p:cSldViewPr snapToGrid="0" snapToObjects="1">
      <p:cViewPr varScale="1">
        <p:scale>
          <a:sx n="105" d="100"/>
          <a:sy n="105" d="100"/>
        </p:scale>
        <p:origin x="1386" y="10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/>
        </a:p>
      </dgm:t>
    </dgm:pt>
    <dgm:pt modelId="{D6C348D4-87C5-440D-9B09-270551EF6982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사용자가 보게 되는 실질적 결과로써 각종 인터페이스 제공 및 알림 시스템으로 사용자에게 실시간으로 값의 결과를 알려주고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 각 시스템들을 연결해주는 역할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30EEFEA-0A31-4227-BDC9-7850B8CACA98}" type="parTrans" cxnId="{DBC89CAA-7007-4CB8-9D03-1C87FCA033C6}">
      <dgm:prSet/>
      <dgm:spPr/>
      <dgm:t>
        <a:bodyPr/>
        <a:lstStyle/>
        <a:p>
          <a:pPr latinLnBrk="1"/>
          <a:endParaRPr lang="ko-KR" altLang="en-US"/>
        </a:p>
      </dgm:t>
    </dgm:pt>
    <dgm:pt modelId="{02BB93A8-7CF5-44FB-81F8-27953C1FCA24}" type="sibTrans" cxnId="{DBC89CAA-7007-4CB8-9D03-1C87FCA033C6}">
      <dgm:prSet/>
      <dgm:spPr/>
      <dgm:t>
        <a:bodyPr/>
        <a:lstStyle/>
        <a:p>
          <a:pPr latinLnBrk="1"/>
          <a:endParaRPr lang="ko-KR" altLang="en-US"/>
        </a:p>
      </dgm:t>
    </dgm:pt>
    <dgm:pt modelId="{BF594709-81B4-4025-A95B-1362B8F2607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CB25B68-84F2-447B-9683-F4451DEAB49A}" type="parTrans" cxnId="{A2DD4C30-684C-4C5F-B2F2-B068D5215B7F}">
      <dgm:prSet/>
      <dgm:spPr/>
      <dgm:t>
        <a:bodyPr/>
        <a:lstStyle/>
        <a:p>
          <a:pPr latinLnBrk="1"/>
          <a:endParaRPr lang="ko-KR" altLang="en-US"/>
        </a:p>
      </dgm:t>
    </dgm:pt>
    <dgm:pt modelId="{E4D93DB2-58F0-4EE3-8DEA-FFB12E037ED7}" type="sibTrans" cxnId="{A2DD4C30-684C-4C5F-B2F2-B068D5215B7F}">
      <dgm:prSet/>
      <dgm:spPr/>
      <dgm:t>
        <a:bodyPr/>
        <a:lstStyle/>
        <a:p>
          <a:pPr latinLnBrk="1"/>
          <a:endParaRPr lang="ko-KR" altLang="en-US"/>
        </a:p>
      </dgm:t>
    </dgm:pt>
    <dgm:pt modelId="{53EC93CA-06A4-45BA-9107-E56E04B78D40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시스템의 서버로써 각 데이터들을 보관 및 통신을 통해 전달 받고</a:t>
          </a:r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전해 주는 역할</a:t>
          </a:r>
          <a:r>
            <a:rPr lang="ko-KR" altLang="en-US" dirty="0" smtClean="0"/>
            <a:t> </a:t>
          </a:r>
          <a:endParaRPr lang="ko-KR" altLang="en-US" dirty="0"/>
        </a:p>
      </dgm:t>
    </dgm:pt>
    <dgm:pt modelId="{F3A1EDCE-EF42-4968-9585-51E724E16CE7}" type="parTrans" cxnId="{818DBFE8-E965-40B3-BC8D-180A2F84CB56}">
      <dgm:prSet/>
      <dgm:spPr/>
      <dgm:t>
        <a:bodyPr/>
        <a:lstStyle/>
        <a:p>
          <a:pPr latinLnBrk="1"/>
          <a:endParaRPr lang="ko-KR" altLang="en-US"/>
        </a:p>
      </dgm:t>
    </dgm:pt>
    <dgm:pt modelId="{909B1578-99B7-48DA-B3F5-C8678AFEC0EF}" type="sibTrans" cxnId="{818DBFE8-E965-40B3-BC8D-180A2F84CB56}">
      <dgm:prSet/>
      <dgm:spPr/>
      <dgm:t>
        <a:bodyPr/>
        <a:lstStyle/>
        <a:p>
          <a:pPr latinLnBrk="1"/>
          <a:endParaRPr lang="ko-KR" altLang="en-US"/>
        </a:p>
      </dgm:t>
    </dgm:pt>
    <dgm:pt modelId="{A53D0253-A66F-4059-BEE5-1F78CBFF54AD}">
      <dgm:prSet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과거 데이터를 바탕으로 사용자의 가전 제품 사용 패턴을 예측 하는 모델과 이를 바탕으로 한달 전기세를 예측하여 이에 맞는 솔루션을 제공하는 모델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1289EEC-3C51-4062-8D17-E60D8A48EE5B}" type="parTrans" cxnId="{4ADC95C1-C59B-4914-859E-9947A84750AE}">
      <dgm:prSet/>
      <dgm:spPr/>
      <dgm:t>
        <a:bodyPr/>
        <a:lstStyle/>
        <a:p>
          <a:pPr latinLnBrk="1"/>
          <a:endParaRPr lang="ko-KR" altLang="en-US"/>
        </a:p>
      </dgm:t>
    </dgm:pt>
    <dgm:pt modelId="{C8D65E9D-649C-458F-8ACB-5C5CC0344019}" type="sibTrans" cxnId="{4ADC95C1-C59B-4914-859E-9947A84750AE}">
      <dgm:prSet/>
      <dgm:spPr/>
      <dgm:t>
        <a:bodyPr/>
        <a:lstStyle/>
        <a:p>
          <a:pPr latinLnBrk="1"/>
          <a:endParaRPr lang="ko-KR" altLang="en-US"/>
        </a:p>
      </dgm:t>
    </dgm:pt>
    <dgm:pt modelId="{6BD636E5-549A-4A73-BE02-0324065E2B18}">
      <dgm:prSet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C915F06-0B77-47CD-A962-158ED359A56F}" type="parTrans" cxnId="{445B2E3B-2D79-4577-9F33-C1E2DBF7F424}">
      <dgm:prSet/>
      <dgm:spPr/>
      <dgm:t>
        <a:bodyPr/>
        <a:lstStyle/>
        <a:p>
          <a:pPr latinLnBrk="1"/>
          <a:endParaRPr lang="ko-KR" altLang="en-US"/>
        </a:p>
      </dgm:t>
    </dgm:pt>
    <dgm:pt modelId="{DA5E515B-CE8D-4F5A-81B3-109656769692}" type="sibTrans" cxnId="{445B2E3B-2D79-4577-9F33-C1E2DBF7F424}">
      <dgm:prSet/>
      <dgm:spPr/>
      <dgm:t>
        <a:bodyPr/>
        <a:lstStyle/>
        <a:p>
          <a:pPr latinLnBrk="1"/>
          <a:endParaRPr lang="ko-KR" altLang="en-US"/>
        </a:p>
      </dgm:t>
    </dgm:pt>
    <dgm:pt modelId="{C88115A5-9C2F-4AD2-AF6B-C318CC8C5D9A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Server(Firebase)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8F79C21-0C71-4020-9C91-A478C92DC718}" type="parTrans" cxnId="{B480AFD9-A154-40FD-974D-0CAF6039C258}">
      <dgm:prSet/>
      <dgm:spPr/>
      <dgm:t>
        <a:bodyPr/>
        <a:lstStyle/>
        <a:p>
          <a:pPr latinLnBrk="1"/>
          <a:endParaRPr lang="ko-KR" altLang="en-US"/>
        </a:p>
      </dgm:t>
    </dgm:pt>
    <dgm:pt modelId="{783EE6C5-B0D5-4699-B8BD-5EB4B9F0CBA5}" type="sibTrans" cxnId="{B480AFD9-A154-40FD-974D-0CAF6039C258}">
      <dgm:prSet/>
      <dgm:spPr/>
      <dgm:t>
        <a:bodyPr/>
        <a:lstStyle/>
        <a:p>
          <a:pPr latinLnBrk="1"/>
          <a:endParaRPr lang="ko-KR" altLang="en-US"/>
        </a:p>
      </dgm:t>
    </dgm:pt>
    <dgm:pt modelId="{3034745B-1DBE-41D3-B610-BDB6A90159F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현 생활하고있는 집의 모델에 설치하여 실질적 데이터 값을 실시간으로 보내주는 모델</a:t>
          </a:r>
          <a:endParaRPr lang="ko-KR" altLang="en-US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8C7A976-04A4-4852-9D5E-4B88977DF268}" type="parTrans" cxnId="{B1FFEBEF-9543-46A6-A309-CFDE744A5789}">
      <dgm:prSet/>
      <dgm:spPr/>
      <dgm:t>
        <a:bodyPr/>
        <a:lstStyle/>
        <a:p>
          <a:pPr latinLnBrk="1"/>
          <a:endParaRPr lang="ko-KR" altLang="en-US"/>
        </a:p>
      </dgm:t>
    </dgm:pt>
    <dgm:pt modelId="{281E44E0-C9FD-4E61-90FA-6FAA35FB4405}" type="sibTrans" cxnId="{B1FFEBEF-9543-46A6-A309-CFDE744A5789}">
      <dgm:prSet/>
      <dgm:spPr/>
      <dgm:t>
        <a:bodyPr/>
        <a:lstStyle/>
        <a:p>
          <a:pPr latinLnBrk="1"/>
          <a:endParaRPr lang="ko-KR" altLang="en-US"/>
        </a:p>
      </dgm:t>
    </dgm:pt>
    <dgm:pt modelId="{B6682C2A-BBC0-40A4-B6CA-AFA356E4FA4C}" type="pres">
      <dgm:prSet presAssocID="{80C654DC-283C-4BB7-841E-8EB908F6EA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BB3F23-178A-408E-A49D-92AAF067F18B}" type="pres">
      <dgm:prSet presAssocID="{783599C4-3853-40EC-97AC-CC6A4D8AA97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BB69DD-4105-4A4C-A383-81D44D798CC1}" type="pres">
      <dgm:prSet presAssocID="{783599C4-3853-40EC-97AC-CC6A4D8AA97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231C41-793E-4270-A59A-435C0DABDE53}" type="pres">
      <dgm:prSet presAssocID="{6BD636E5-549A-4A73-BE02-0324065E2B1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1FF65-6CB9-45D7-A6A8-B5C9B4304FEE}" type="pres">
      <dgm:prSet presAssocID="{6BD636E5-549A-4A73-BE02-0324065E2B18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AB17FA-24BD-4E6E-A592-2605DB9E7633}" type="pres">
      <dgm:prSet presAssocID="{BF594709-81B4-4025-A95B-1362B8F260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4762E6-A43A-4FC1-B96E-5B32219669F1}" type="pres">
      <dgm:prSet presAssocID="{BF594709-81B4-4025-A95B-1362B8F2607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5DD13B-A1A1-40AF-86BD-FB2281F0D158}" type="pres">
      <dgm:prSet presAssocID="{C88115A5-9C2F-4AD2-AF6B-C318CC8C5D9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63FA89-3815-4D36-95AE-4F931B7D8FC9}" type="pres">
      <dgm:prSet presAssocID="{C88115A5-9C2F-4AD2-AF6B-C318CC8C5D9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2DD4C30-684C-4C5F-B2F2-B068D5215B7F}" srcId="{80C654DC-283C-4BB7-841E-8EB908F6EA65}" destId="{BF594709-81B4-4025-A95B-1362B8F2607B}" srcOrd="2" destOrd="0" parTransId="{BCB25B68-84F2-447B-9683-F4451DEAB49A}" sibTransId="{E4D93DB2-58F0-4EE3-8DEA-FFB12E037ED7}"/>
    <dgm:cxn modelId="{75BC5FCB-BAE3-49EB-9940-7799C937D23F}" type="presOf" srcId="{6BD636E5-549A-4A73-BE02-0324065E2B18}" destId="{E5231C41-793E-4270-A59A-435C0DABDE53}" srcOrd="0" destOrd="0" presId="urn:microsoft.com/office/officeart/2005/8/layout/vList2"/>
    <dgm:cxn modelId="{445B2E3B-2D79-4577-9F33-C1E2DBF7F424}" srcId="{80C654DC-283C-4BB7-841E-8EB908F6EA65}" destId="{6BD636E5-549A-4A73-BE02-0324065E2B18}" srcOrd="1" destOrd="0" parTransId="{AC915F06-0B77-47CD-A962-158ED359A56F}" sibTransId="{DA5E515B-CE8D-4F5A-81B3-109656769692}"/>
    <dgm:cxn modelId="{D714486D-D289-4998-AABA-BE579BDCCFD5}" type="presOf" srcId="{A53D0253-A66F-4059-BEE5-1F78CBFF54AD}" destId="{C331FF65-6CB9-45D7-A6A8-B5C9B4304FEE}" srcOrd="0" destOrd="0" presId="urn:microsoft.com/office/officeart/2005/8/layout/vList2"/>
    <dgm:cxn modelId="{C005AB3D-59BF-4BEE-9839-4D771D070A2D}" type="presOf" srcId="{D6C348D4-87C5-440D-9B09-270551EF6982}" destId="{95BB69DD-4105-4A4C-A383-81D44D798CC1}" srcOrd="0" destOrd="0" presId="urn:microsoft.com/office/officeart/2005/8/layout/vList2"/>
    <dgm:cxn modelId="{4ADC95C1-C59B-4914-859E-9947A84750AE}" srcId="{6BD636E5-549A-4A73-BE02-0324065E2B18}" destId="{A53D0253-A66F-4059-BEE5-1F78CBFF54AD}" srcOrd="0" destOrd="0" parTransId="{21289EEC-3C51-4062-8D17-E60D8A48EE5B}" sibTransId="{C8D65E9D-649C-458F-8ACB-5C5CC0344019}"/>
    <dgm:cxn modelId="{E589EC86-5335-44B9-9735-8A03777C7F21}" type="presOf" srcId="{80C654DC-283C-4BB7-841E-8EB908F6EA65}" destId="{B6682C2A-BBC0-40A4-B6CA-AFA356E4FA4C}" srcOrd="0" destOrd="0" presId="urn:microsoft.com/office/officeart/2005/8/layout/vList2"/>
    <dgm:cxn modelId="{B480AFD9-A154-40FD-974D-0CAF6039C258}" srcId="{80C654DC-283C-4BB7-841E-8EB908F6EA65}" destId="{C88115A5-9C2F-4AD2-AF6B-C318CC8C5D9A}" srcOrd="3" destOrd="0" parTransId="{C8F79C21-0C71-4020-9C91-A478C92DC718}" sibTransId="{783EE6C5-B0D5-4699-B8BD-5EB4B9F0CBA5}"/>
    <dgm:cxn modelId="{B1FFEBEF-9543-46A6-A309-CFDE744A5789}" srcId="{BF594709-81B4-4025-A95B-1362B8F2607B}" destId="{3034745B-1DBE-41D3-B610-BDB6A90159F6}" srcOrd="0" destOrd="0" parTransId="{88C7A976-04A4-4852-9D5E-4B88977DF268}" sibTransId="{281E44E0-C9FD-4E61-90FA-6FAA35FB4405}"/>
    <dgm:cxn modelId="{E16601FC-2BCA-48BF-AE93-ACCD183C4EB0}" type="presOf" srcId="{53EC93CA-06A4-45BA-9107-E56E04B78D40}" destId="{F063FA89-3815-4D36-95AE-4F931B7D8FC9}" srcOrd="0" destOrd="0" presId="urn:microsoft.com/office/officeart/2005/8/layout/vList2"/>
    <dgm:cxn modelId="{DBC89CAA-7007-4CB8-9D03-1C87FCA033C6}" srcId="{783599C4-3853-40EC-97AC-CC6A4D8AA975}" destId="{D6C348D4-87C5-440D-9B09-270551EF6982}" srcOrd="0" destOrd="0" parTransId="{230EEFEA-0A31-4227-BDC9-7850B8CACA98}" sibTransId="{02BB93A8-7CF5-44FB-81F8-27953C1FCA24}"/>
    <dgm:cxn modelId="{818DBFE8-E965-40B3-BC8D-180A2F84CB56}" srcId="{C88115A5-9C2F-4AD2-AF6B-C318CC8C5D9A}" destId="{53EC93CA-06A4-45BA-9107-E56E04B78D40}" srcOrd="0" destOrd="0" parTransId="{F3A1EDCE-EF42-4968-9585-51E724E16CE7}" sibTransId="{909B1578-99B7-48DA-B3F5-C8678AFEC0EF}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FBDAF473-2015-4D21-A88E-CC7426E9C110}" type="presOf" srcId="{783599C4-3853-40EC-97AC-CC6A4D8AA975}" destId="{ADBB3F23-178A-408E-A49D-92AAF067F18B}" srcOrd="0" destOrd="0" presId="urn:microsoft.com/office/officeart/2005/8/layout/vList2"/>
    <dgm:cxn modelId="{F2C53152-DDAD-4A2D-9D13-36AA64001D1E}" type="presOf" srcId="{3034745B-1DBE-41D3-B610-BDB6A90159F6}" destId="{CF4762E6-A43A-4FC1-B96E-5B32219669F1}" srcOrd="0" destOrd="0" presId="urn:microsoft.com/office/officeart/2005/8/layout/vList2"/>
    <dgm:cxn modelId="{5F1E3FCC-2A67-49D0-BF93-4F4D24BE8B06}" type="presOf" srcId="{C88115A5-9C2F-4AD2-AF6B-C318CC8C5D9A}" destId="{535DD13B-A1A1-40AF-86BD-FB2281F0D158}" srcOrd="0" destOrd="0" presId="urn:microsoft.com/office/officeart/2005/8/layout/vList2"/>
    <dgm:cxn modelId="{F8CD8F49-C6EE-4F36-B495-AC7C2A36B1F7}" type="presOf" srcId="{BF594709-81B4-4025-A95B-1362B8F2607B}" destId="{0FAB17FA-24BD-4E6E-A592-2605DB9E7633}" srcOrd="0" destOrd="0" presId="urn:microsoft.com/office/officeart/2005/8/layout/vList2"/>
    <dgm:cxn modelId="{E4674C66-FDF2-4886-A835-D10090869B03}" type="presParOf" srcId="{B6682C2A-BBC0-40A4-B6CA-AFA356E4FA4C}" destId="{ADBB3F23-178A-408E-A49D-92AAF067F18B}" srcOrd="0" destOrd="0" presId="urn:microsoft.com/office/officeart/2005/8/layout/vList2"/>
    <dgm:cxn modelId="{0C4F0617-269B-4CD0-84FC-0CDFD2412256}" type="presParOf" srcId="{B6682C2A-BBC0-40A4-B6CA-AFA356E4FA4C}" destId="{95BB69DD-4105-4A4C-A383-81D44D798CC1}" srcOrd="1" destOrd="0" presId="urn:microsoft.com/office/officeart/2005/8/layout/vList2"/>
    <dgm:cxn modelId="{578C0481-A38C-4B7A-85AB-8F3DCC61C502}" type="presParOf" srcId="{B6682C2A-BBC0-40A4-B6CA-AFA356E4FA4C}" destId="{E5231C41-793E-4270-A59A-435C0DABDE53}" srcOrd="2" destOrd="0" presId="urn:microsoft.com/office/officeart/2005/8/layout/vList2"/>
    <dgm:cxn modelId="{1C8CC5C3-23CB-4093-BA03-BCD0DDC6F822}" type="presParOf" srcId="{B6682C2A-BBC0-40A4-B6CA-AFA356E4FA4C}" destId="{C331FF65-6CB9-45D7-A6A8-B5C9B4304FEE}" srcOrd="3" destOrd="0" presId="urn:microsoft.com/office/officeart/2005/8/layout/vList2"/>
    <dgm:cxn modelId="{4AA2493F-8924-474F-9A58-446B2B5BE8EA}" type="presParOf" srcId="{B6682C2A-BBC0-40A4-B6CA-AFA356E4FA4C}" destId="{0FAB17FA-24BD-4E6E-A592-2605DB9E7633}" srcOrd="4" destOrd="0" presId="urn:microsoft.com/office/officeart/2005/8/layout/vList2"/>
    <dgm:cxn modelId="{18C74A8B-93C7-41C7-A7A9-92A8A413B03B}" type="presParOf" srcId="{B6682C2A-BBC0-40A4-B6CA-AFA356E4FA4C}" destId="{CF4762E6-A43A-4FC1-B96E-5B32219669F1}" srcOrd="5" destOrd="0" presId="urn:microsoft.com/office/officeart/2005/8/layout/vList2"/>
    <dgm:cxn modelId="{99B24267-14DB-419E-96BB-7773E8189032}" type="presParOf" srcId="{B6682C2A-BBC0-40A4-B6CA-AFA356E4FA4C}" destId="{535DD13B-A1A1-40AF-86BD-FB2281F0D158}" srcOrd="6" destOrd="0" presId="urn:microsoft.com/office/officeart/2005/8/layout/vList2"/>
    <dgm:cxn modelId="{598F9B25-8532-4EF4-BB1D-C8BB60008021}" type="presParOf" srcId="{B6682C2A-BBC0-40A4-B6CA-AFA356E4FA4C}" destId="{F063FA89-3815-4D36-95AE-4F931B7D8F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6A4FB08-94C3-4544-9F66-7C50BD69E85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  <a:endParaRPr lang="ko-KR" altLang="en-US" dirty="0">
            <a:latin typeface="경기천년제목 Medium" panose="02020603020101020101" pitchFamily="18" charset="-127"/>
            <a:ea typeface="경기천년제목 Medium" panose="02020603020101020101" pitchFamily="18" charset="-127"/>
          </a:endParaRPr>
        </a:p>
      </dgm:t>
    </dgm:pt>
    <dgm:pt modelId="{3092C392-5CA4-4F71-91B5-37FE17D680E8}" type="par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A25175F5-DCF8-43DE-B8B5-60622025CA09}" type="sibTrans" cxnId="{B31D152F-AFDF-49E7-98B0-A5FE48BCFEF2}">
      <dgm:prSet/>
      <dgm:spPr/>
      <dgm:t>
        <a:bodyPr/>
        <a:lstStyle/>
        <a:p>
          <a:pPr latinLnBrk="1"/>
          <a:endParaRPr lang="ko-KR" altLang="en-US"/>
        </a:p>
      </dgm:t>
    </dgm:pt>
    <dgm:pt modelId="{EB5C5100-C5BB-4A70-9A12-5A9B480B0FD8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dirty="0" smtClean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A702C3C5-48D1-4D3F-9DD9-49C4D5F353D4}" type="par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FADD8679-C979-4078-A8ED-D553851BC0F8}" type="sibTrans" cxnId="{75529207-8E19-4008-8502-35EC83B85DC2}">
      <dgm:prSet/>
      <dgm:spPr/>
      <dgm:t>
        <a:bodyPr/>
        <a:lstStyle/>
        <a:p>
          <a:pPr latinLnBrk="1"/>
          <a:endParaRPr lang="ko-KR" altLang="en-US"/>
        </a:p>
      </dgm:t>
    </dgm:pt>
    <dgm:pt modelId="{9EC06740-C9E3-4DF9-B437-17623D9A09C2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  <a:endParaRPr lang="ko-KR" altLang="en-US" sz="20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DFC14634-7672-4B6F-A9AE-673EAB35F9FE}" type="par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A26CE5B7-1EFD-493F-85E9-F21B7CC62B4F}" type="sibTrans" cxnId="{127434B1-2F57-4B3A-9A03-C7C5F21DB7A4}">
      <dgm:prSet/>
      <dgm:spPr/>
      <dgm:t>
        <a:bodyPr/>
        <a:lstStyle/>
        <a:p>
          <a:pPr latinLnBrk="1"/>
          <a:endParaRPr lang="ko-KR" altLang="en-US"/>
        </a:p>
      </dgm:t>
    </dgm:pt>
    <dgm:pt modelId="{CD6A82DF-396C-4FF6-BDA0-AB1B6F2C5824}" type="pres">
      <dgm:prSet presAssocID="{8E3369A4-D1D0-4D06-8B02-40745ADB36B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5DA2F9-E544-48F6-BE52-504B3B7CCD87}" type="pres">
      <dgm:prSet presAssocID="{E6A4FB08-94C3-4544-9F66-7C50BD69E855}" presName="root" presStyleCnt="0">
        <dgm:presLayoutVars>
          <dgm:chMax/>
          <dgm:chPref val="4"/>
        </dgm:presLayoutVars>
      </dgm:prSet>
      <dgm:spPr/>
    </dgm:pt>
    <dgm:pt modelId="{FA6F46A2-11DF-485B-940C-B33F8A4E79A5}" type="pres">
      <dgm:prSet presAssocID="{E6A4FB08-94C3-4544-9F66-7C50BD69E855}" presName="rootComposite" presStyleCnt="0">
        <dgm:presLayoutVars/>
      </dgm:prSet>
      <dgm:spPr/>
    </dgm:pt>
    <dgm:pt modelId="{EA3866D0-9F07-44EB-BC19-D6AA14B004B0}" type="pres">
      <dgm:prSet presAssocID="{E6A4FB08-94C3-4544-9F66-7C50BD69E85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EA8815-C98E-4D08-8901-BFE3AE67F86B}" type="pres">
      <dgm:prSet presAssocID="{E6A4FB08-94C3-4544-9F66-7C50BD69E855}" presName="childShape" presStyleCnt="0">
        <dgm:presLayoutVars>
          <dgm:chMax val="0"/>
          <dgm:chPref val="0"/>
        </dgm:presLayoutVars>
      </dgm:prSet>
      <dgm:spPr/>
    </dgm:pt>
    <dgm:pt modelId="{62592F29-96A8-4338-B27B-DF02ECA2B217}" type="pres">
      <dgm:prSet presAssocID="{EB5C5100-C5BB-4A70-9A12-5A9B480B0FD8}" presName="childComposite" presStyleCnt="0">
        <dgm:presLayoutVars>
          <dgm:chMax val="0"/>
          <dgm:chPref val="0"/>
        </dgm:presLayoutVars>
      </dgm:prSet>
      <dgm:spPr/>
    </dgm:pt>
    <dgm:pt modelId="{DB2D15B2-39CC-4519-87CD-CA69C29ABB92}" type="pres">
      <dgm:prSet presAssocID="{EB5C5100-C5BB-4A70-9A12-5A9B480B0FD8}" presName="Image" presStyleLbl="node1" presStyleIdx="0" presStyleCnt="2"/>
      <dgm:spPr/>
    </dgm:pt>
    <dgm:pt modelId="{7EE09090-F602-47D2-B20E-D581C6AF757B}" type="pres">
      <dgm:prSet presAssocID="{EB5C5100-C5BB-4A70-9A12-5A9B480B0FD8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5382B5-AC1C-4D8C-9160-C0159B0C1FDA}" type="pres">
      <dgm:prSet presAssocID="{9EC06740-C9E3-4DF9-B437-17623D9A09C2}" presName="childComposite" presStyleCnt="0">
        <dgm:presLayoutVars>
          <dgm:chMax val="0"/>
          <dgm:chPref val="0"/>
        </dgm:presLayoutVars>
      </dgm:prSet>
      <dgm:spPr/>
    </dgm:pt>
    <dgm:pt modelId="{E9D99635-90B5-4558-91DE-C262541D5CCA}" type="pres">
      <dgm:prSet presAssocID="{9EC06740-C9E3-4DF9-B437-17623D9A09C2}" presName="Image" presStyleLbl="node1" presStyleIdx="1" presStyleCnt="2"/>
      <dgm:spPr/>
    </dgm:pt>
    <dgm:pt modelId="{574379D9-B131-4164-8DAE-D7F8694E5054}" type="pres">
      <dgm:prSet presAssocID="{9EC06740-C9E3-4DF9-B437-17623D9A09C2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B275D44-FFC0-436B-8F60-C5354C5432B5}" type="presOf" srcId="{9EC06740-C9E3-4DF9-B437-17623D9A09C2}" destId="{574379D9-B131-4164-8DAE-D7F8694E5054}" srcOrd="0" destOrd="0" presId="urn:microsoft.com/office/officeart/2008/layout/PictureAccentList"/>
    <dgm:cxn modelId="{7BF10D87-ABB6-4F37-B040-B9B9CAD6EA06}" type="presOf" srcId="{E6A4FB08-94C3-4544-9F66-7C50BD69E855}" destId="{EA3866D0-9F07-44EB-BC19-D6AA14B004B0}" srcOrd="0" destOrd="0" presId="urn:microsoft.com/office/officeart/2008/layout/PictureAccentList"/>
    <dgm:cxn modelId="{127434B1-2F57-4B3A-9A03-C7C5F21DB7A4}" srcId="{E6A4FB08-94C3-4544-9F66-7C50BD69E855}" destId="{9EC06740-C9E3-4DF9-B437-17623D9A09C2}" srcOrd="1" destOrd="0" parTransId="{DFC14634-7672-4B6F-A9AE-673EAB35F9FE}" sibTransId="{A26CE5B7-1EFD-493F-85E9-F21B7CC62B4F}"/>
    <dgm:cxn modelId="{75529207-8E19-4008-8502-35EC83B85DC2}" srcId="{E6A4FB08-94C3-4544-9F66-7C50BD69E855}" destId="{EB5C5100-C5BB-4A70-9A12-5A9B480B0FD8}" srcOrd="0" destOrd="0" parTransId="{A702C3C5-48D1-4D3F-9DD9-49C4D5F353D4}" sibTransId="{FADD8679-C979-4078-A8ED-D553851BC0F8}"/>
    <dgm:cxn modelId="{4B9C5E38-C45B-46F0-AE6D-97560D5D411E}" type="presOf" srcId="{EB5C5100-C5BB-4A70-9A12-5A9B480B0FD8}" destId="{7EE09090-F602-47D2-B20E-D581C6AF757B}" srcOrd="0" destOrd="0" presId="urn:microsoft.com/office/officeart/2008/layout/PictureAccentList"/>
    <dgm:cxn modelId="{B31D152F-AFDF-49E7-98B0-A5FE48BCFEF2}" srcId="{8E3369A4-D1D0-4D06-8B02-40745ADB36B9}" destId="{E6A4FB08-94C3-4544-9F66-7C50BD69E855}" srcOrd="0" destOrd="0" parTransId="{3092C392-5CA4-4F71-91B5-37FE17D680E8}" sibTransId="{A25175F5-DCF8-43DE-B8B5-60622025CA09}"/>
    <dgm:cxn modelId="{B5412FF2-28AD-4EE7-8BFF-DE5C20C7CA47}" type="presOf" srcId="{8E3369A4-D1D0-4D06-8B02-40745ADB36B9}" destId="{CD6A82DF-396C-4FF6-BDA0-AB1B6F2C5824}" srcOrd="0" destOrd="0" presId="urn:microsoft.com/office/officeart/2008/layout/PictureAccentList"/>
    <dgm:cxn modelId="{A5A07CC2-69CF-4CA2-A0B7-5A02B0411E51}" type="presParOf" srcId="{CD6A82DF-396C-4FF6-BDA0-AB1B6F2C5824}" destId="{865DA2F9-E544-48F6-BE52-504B3B7CCD87}" srcOrd="0" destOrd="0" presId="urn:microsoft.com/office/officeart/2008/layout/PictureAccentList"/>
    <dgm:cxn modelId="{C3D6CE04-2247-42D9-98D2-36713846740A}" type="presParOf" srcId="{865DA2F9-E544-48F6-BE52-504B3B7CCD87}" destId="{FA6F46A2-11DF-485B-940C-B33F8A4E79A5}" srcOrd="0" destOrd="0" presId="urn:microsoft.com/office/officeart/2008/layout/PictureAccentList"/>
    <dgm:cxn modelId="{B51E76CA-8D42-4F87-BBC3-155C564AB1A9}" type="presParOf" srcId="{FA6F46A2-11DF-485B-940C-B33F8A4E79A5}" destId="{EA3866D0-9F07-44EB-BC19-D6AA14B004B0}" srcOrd="0" destOrd="0" presId="urn:microsoft.com/office/officeart/2008/layout/PictureAccentList"/>
    <dgm:cxn modelId="{0C43AFDD-6E61-4111-AFD0-61AE4C532735}" type="presParOf" srcId="{865DA2F9-E544-48F6-BE52-504B3B7CCD87}" destId="{ECEA8815-C98E-4D08-8901-BFE3AE67F86B}" srcOrd="1" destOrd="0" presId="urn:microsoft.com/office/officeart/2008/layout/PictureAccentList"/>
    <dgm:cxn modelId="{F384F00E-1F87-4DF6-89C5-D726FB2FE6B7}" type="presParOf" srcId="{ECEA8815-C98E-4D08-8901-BFE3AE67F86B}" destId="{62592F29-96A8-4338-B27B-DF02ECA2B217}" srcOrd="0" destOrd="0" presId="urn:microsoft.com/office/officeart/2008/layout/PictureAccentList"/>
    <dgm:cxn modelId="{09EC0A6A-CECE-4910-8CF9-E43CB0AE52CA}" type="presParOf" srcId="{62592F29-96A8-4338-B27B-DF02ECA2B217}" destId="{DB2D15B2-39CC-4519-87CD-CA69C29ABB92}" srcOrd="0" destOrd="0" presId="urn:microsoft.com/office/officeart/2008/layout/PictureAccentList"/>
    <dgm:cxn modelId="{FACD6AE5-08E8-440F-A7E6-7DF87869284E}" type="presParOf" srcId="{62592F29-96A8-4338-B27B-DF02ECA2B217}" destId="{7EE09090-F602-47D2-B20E-D581C6AF757B}" srcOrd="1" destOrd="0" presId="urn:microsoft.com/office/officeart/2008/layout/PictureAccentList"/>
    <dgm:cxn modelId="{515E4950-0DA1-4671-B003-25DB4C57087E}" type="presParOf" srcId="{ECEA8815-C98E-4D08-8901-BFE3AE67F86B}" destId="{805382B5-AC1C-4D8C-9160-C0159B0C1FDA}" srcOrd="1" destOrd="0" presId="urn:microsoft.com/office/officeart/2008/layout/PictureAccentList"/>
    <dgm:cxn modelId="{E056EAE6-51DC-42E6-9D77-132AFA7590A2}" type="presParOf" srcId="{805382B5-AC1C-4D8C-9160-C0159B0C1FDA}" destId="{E9D99635-90B5-4558-91DE-C262541D5CCA}" srcOrd="0" destOrd="0" presId="urn:microsoft.com/office/officeart/2008/layout/PictureAccentList"/>
    <dgm:cxn modelId="{36AA6FA9-5A5F-4BEE-8492-A6D6E65B19FE}" type="presParOf" srcId="{805382B5-AC1C-4D8C-9160-C0159B0C1FDA}" destId="{574379D9-B131-4164-8DAE-D7F8694E505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D6C348D4-87C5-440D-9B09-270551EF6982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사용자와의 정보 매개체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30EEFEA-0A31-4227-BDC9-7850B8CACA98}" type="parTrans" cxnId="{DBC89CAA-7007-4CB8-9D03-1C87FCA033C6}">
      <dgm:prSet/>
      <dgm:spPr/>
      <dgm:t>
        <a:bodyPr/>
        <a:lstStyle/>
        <a:p>
          <a:pPr latinLnBrk="1"/>
          <a:endParaRPr lang="ko-KR" altLang="en-US" sz="2000"/>
        </a:p>
      </dgm:t>
    </dgm:pt>
    <dgm:pt modelId="{02BB93A8-7CF5-44FB-81F8-27953C1FCA24}" type="sibTrans" cxnId="{DBC89CAA-7007-4CB8-9D03-1C87FCA033C6}">
      <dgm:prSet/>
      <dgm:spPr/>
      <dgm:t>
        <a:bodyPr/>
        <a:lstStyle/>
        <a:p>
          <a:pPr latinLnBrk="1"/>
          <a:endParaRPr lang="ko-KR" altLang="en-US" sz="2000"/>
        </a:p>
      </dgm:t>
    </dgm:pt>
    <dgm:pt modelId="{A53D0253-A66F-4059-BEE5-1F78CBFF54AD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가전제품 사용 패턴 예측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1289EEC-3C51-4062-8D17-E60D8A48EE5B}" type="parTrans" cxnId="{4ADC95C1-C59B-4914-859E-9947A84750AE}">
      <dgm:prSet/>
      <dgm:spPr/>
      <dgm:t>
        <a:bodyPr/>
        <a:lstStyle/>
        <a:p>
          <a:pPr latinLnBrk="1"/>
          <a:endParaRPr lang="ko-KR" altLang="en-US" sz="2000"/>
        </a:p>
      </dgm:t>
    </dgm:pt>
    <dgm:pt modelId="{C8D65E9D-649C-458F-8ACB-5C5CC0344019}" type="sibTrans" cxnId="{4ADC95C1-C59B-4914-859E-9947A84750AE}">
      <dgm:prSet/>
      <dgm:spPr/>
      <dgm:t>
        <a:bodyPr/>
        <a:lstStyle/>
        <a:p>
          <a:pPr latinLnBrk="1"/>
          <a:endParaRPr lang="ko-KR" altLang="en-US" sz="2000"/>
        </a:p>
      </dgm:t>
    </dgm:pt>
    <dgm:pt modelId="{6BD636E5-549A-4A73-BE02-0324065E2B18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C915F06-0B77-47CD-A962-158ED359A56F}" type="parTrans" cxnId="{445B2E3B-2D79-4577-9F33-C1E2DBF7F424}">
      <dgm:prSet/>
      <dgm:spPr/>
      <dgm:t>
        <a:bodyPr/>
        <a:lstStyle/>
        <a:p>
          <a:pPr latinLnBrk="1"/>
          <a:endParaRPr lang="ko-KR" altLang="en-US" sz="2000"/>
        </a:p>
      </dgm:t>
    </dgm:pt>
    <dgm:pt modelId="{DA5E515B-CE8D-4F5A-81B3-109656769692}" type="sibTrans" cxnId="{445B2E3B-2D79-4577-9F33-C1E2DBF7F424}">
      <dgm:prSet/>
      <dgm:spPr/>
      <dgm:t>
        <a:bodyPr/>
        <a:lstStyle/>
        <a:p>
          <a:pPr latinLnBrk="1"/>
          <a:endParaRPr lang="ko-KR" altLang="en-US" sz="2000"/>
        </a:p>
      </dgm:t>
    </dgm:pt>
    <dgm:pt modelId="{3034745B-1DBE-41D3-B610-BDB6A90159F6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데이터 처리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8C7A976-04A4-4852-9D5E-4B88977DF268}" type="parTrans" cxnId="{B1FFEBEF-9543-46A6-A309-CFDE744A5789}">
      <dgm:prSet/>
      <dgm:spPr/>
      <dgm:t>
        <a:bodyPr/>
        <a:lstStyle/>
        <a:p>
          <a:pPr latinLnBrk="1"/>
          <a:endParaRPr lang="ko-KR" altLang="en-US" sz="2000"/>
        </a:p>
      </dgm:t>
    </dgm:pt>
    <dgm:pt modelId="{281E44E0-C9FD-4E61-90FA-6FAA35FB4405}" type="sibTrans" cxnId="{B1FFEBEF-9543-46A6-A309-CFDE744A5789}">
      <dgm:prSet/>
      <dgm:spPr/>
      <dgm:t>
        <a:bodyPr/>
        <a:lstStyle/>
        <a:p>
          <a:pPr latinLnBrk="1"/>
          <a:endParaRPr lang="ko-KR" altLang="en-US" sz="2000"/>
        </a:p>
      </dgm:t>
    </dgm:pt>
    <dgm:pt modelId="{3FE76E9C-C9F7-44B4-B711-8477223879C4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및 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 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통신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5A51ED2-8436-4B86-95B4-D3E52F51750C}" type="parTrans" cxnId="{37D8D7A8-55D5-4E63-AE31-16E8A99BAE10}">
      <dgm:prSet/>
      <dgm:spPr/>
      <dgm:t>
        <a:bodyPr/>
        <a:lstStyle/>
        <a:p>
          <a:pPr latinLnBrk="1"/>
          <a:endParaRPr lang="ko-KR" altLang="en-US" sz="2000"/>
        </a:p>
      </dgm:t>
    </dgm:pt>
    <dgm:pt modelId="{A75681A6-85E7-4F16-9252-A79B5C67CEAC}" type="sibTrans" cxnId="{37D8D7A8-55D5-4E63-AE31-16E8A99BAE10}">
      <dgm:prSet/>
      <dgm:spPr/>
      <dgm:t>
        <a:bodyPr/>
        <a:lstStyle/>
        <a:p>
          <a:pPr latinLnBrk="1"/>
          <a:endParaRPr lang="ko-KR" altLang="en-US" sz="2000"/>
        </a:p>
      </dgm:t>
    </dgm:pt>
    <dgm:pt modelId="{C1DF2483-CF93-4FA9-A639-EB7BBD15F5E0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그래프 출력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19F2549-75F9-4AEE-B7BF-52567C49727F}" type="par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3E35425F-F42E-4C6E-8388-A679E97E7F5C}" type="sib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6E0FF8A7-AAB4-4951-BEF0-B1BA214D9601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가전제품 조작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E0C1133-6407-4C5A-88B3-F8883CBB2932}" type="par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9E6B7542-CACE-4149-A738-1C52076CE459}" type="sib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21D7B2ED-EA22-4C1C-A17C-3E35D790C53B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2884A48-8CDB-4359-B755-1E277EB2C4B0}" type="par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6B853C0E-D73F-4E3F-A689-78D19575352C}" type="sib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12BE45B7-DA07-4CF9-A3FA-1DC6594F7BC2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이상치 측정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7E84D71-9CC0-421C-9945-3E0CAD875F7D}" type="par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13CF9ECA-A458-4B7B-A80E-577BB5D36BD1}" type="sib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6135C83F-3581-48A7-8409-9E4A338D0436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전기 사용 패턴 학습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F4EECE-9568-446B-931F-F50BD1AB3A7D}" type="par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BB1942F4-8F84-4A6A-BB53-765D0A52AFF2}" type="sib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C99C529D-8A43-4087-9A0A-643096B9208E}">
      <dgm:prSet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전기세 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예측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5E41B9-EFB1-4DEC-A6B8-EF8B1325564D}" type="parTrans" cxnId="{7CB5F31E-4A97-41A3-911A-D5A593E96C08}">
      <dgm:prSet/>
      <dgm:spPr/>
      <dgm:t>
        <a:bodyPr/>
        <a:lstStyle/>
        <a:p>
          <a:pPr latinLnBrk="1"/>
          <a:endParaRPr lang="ko-KR" altLang="en-US" sz="2000"/>
        </a:p>
      </dgm:t>
    </dgm:pt>
    <dgm:pt modelId="{35BB1FEF-55B3-45B9-9CB9-660D0174F104}" type="sibTrans" cxnId="{7CB5F31E-4A97-41A3-911A-D5A593E96C08}">
      <dgm:prSet/>
      <dgm:spPr/>
      <dgm:t>
        <a:bodyPr/>
        <a:lstStyle/>
        <a:p>
          <a:pPr latinLnBrk="1"/>
          <a:endParaRPr lang="ko-KR" altLang="en-US" sz="2000"/>
        </a:p>
      </dgm:t>
    </dgm:pt>
    <dgm:pt modelId="{7EE02A01-EB03-417B-9590-2544A78E8168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통신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AD85314-4F0E-4640-9503-97BE54BEDB21}" type="parTrans" cxnId="{9C87D3DE-7BE3-4067-9451-2BD83EDB400A}">
      <dgm:prSet/>
      <dgm:spPr/>
      <dgm:t>
        <a:bodyPr/>
        <a:lstStyle/>
        <a:p>
          <a:pPr latinLnBrk="1"/>
          <a:endParaRPr lang="ko-KR" altLang="en-US" sz="2000"/>
        </a:p>
      </dgm:t>
    </dgm:pt>
    <dgm:pt modelId="{044E987E-9C84-43F9-B1FF-2B21F23AA0F7}" type="sibTrans" cxnId="{9C87D3DE-7BE3-4067-9451-2BD83EDB400A}">
      <dgm:prSet/>
      <dgm:spPr/>
      <dgm:t>
        <a:bodyPr/>
        <a:lstStyle/>
        <a:p>
          <a:pPr latinLnBrk="1"/>
          <a:endParaRPr lang="ko-KR" altLang="en-US" sz="2000"/>
        </a:p>
      </dgm:t>
    </dgm:pt>
    <dgm:pt modelId="{3B8B30A4-C80C-4C92-B5FB-FAFC03F8D72C}">
      <dgm:prSet phldrT="[텍스트]" custT="1"/>
      <dgm:spPr/>
      <dgm:t>
        <a:bodyPr/>
        <a:lstStyle/>
        <a:p>
          <a:pPr latinLnBrk="1"/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조작을 이용한 가전제품 조작 기능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C40B0B2-A336-4020-B625-CC4419542DB7}" type="parTrans" cxnId="{384B76C6-8A87-43AE-A3F5-E78DA35E2B52}">
      <dgm:prSet/>
      <dgm:spPr/>
      <dgm:t>
        <a:bodyPr/>
        <a:lstStyle/>
        <a:p>
          <a:pPr latinLnBrk="1"/>
          <a:endParaRPr lang="ko-KR" altLang="en-US" sz="2000"/>
        </a:p>
      </dgm:t>
    </dgm:pt>
    <dgm:pt modelId="{7BAC47DD-DAF1-4194-800E-6A5D7F66B36D}" type="sibTrans" cxnId="{384B76C6-8A87-43AE-A3F5-E78DA35E2B52}">
      <dgm:prSet/>
      <dgm:spPr/>
      <dgm:t>
        <a:bodyPr/>
        <a:lstStyle/>
        <a:p>
          <a:pPr latinLnBrk="1"/>
          <a:endParaRPr lang="ko-KR" altLang="en-US" sz="2000"/>
        </a:p>
      </dgm:t>
    </dgm:pt>
    <dgm:pt modelId="{3325D83D-7915-4111-90B8-9103FBF665A1}" type="pres">
      <dgm:prSet presAssocID="{80C654DC-283C-4BB7-841E-8EB908F6EA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0433D-6292-4FA0-AB92-7A5783A3AACC}" type="pres">
      <dgm:prSet presAssocID="{783599C4-3853-40EC-97AC-CC6A4D8AA975}" presName="thickLine" presStyleLbl="alignNode1" presStyleIdx="0" presStyleCnt="3"/>
      <dgm:spPr/>
    </dgm:pt>
    <dgm:pt modelId="{EC606633-E87A-4324-B1B8-54CDDC57988D}" type="pres">
      <dgm:prSet presAssocID="{783599C4-3853-40EC-97AC-CC6A4D8AA975}" presName="horz1" presStyleCnt="0"/>
      <dgm:spPr/>
    </dgm:pt>
    <dgm:pt modelId="{D4E161C8-B1CF-49C0-BAE9-8B2A1C3C9858}" type="pres">
      <dgm:prSet presAssocID="{783599C4-3853-40EC-97AC-CC6A4D8AA975}" presName="tx1" presStyleLbl="revTx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6737BEF6-92E0-42B3-9D37-52FE6D7E5CBB}" type="pres">
      <dgm:prSet presAssocID="{783599C4-3853-40EC-97AC-CC6A4D8AA975}" presName="vert1" presStyleCnt="0"/>
      <dgm:spPr/>
    </dgm:pt>
    <dgm:pt modelId="{DC15B503-4BCE-4E79-AD76-5D619FC5BF90}" type="pres">
      <dgm:prSet presAssocID="{D6C348D4-87C5-440D-9B09-270551EF6982}" presName="vertSpace2a" presStyleCnt="0"/>
      <dgm:spPr/>
    </dgm:pt>
    <dgm:pt modelId="{916A619C-F2DC-425C-992C-CD7DEF08B438}" type="pres">
      <dgm:prSet presAssocID="{D6C348D4-87C5-440D-9B09-270551EF6982}" presName="horz2" presStyleCnt="0"/>
      <dgm:spPr/>
    </dgm:pt>
    <dgm:pt modelId="{C6BBCDFD-C962-4774-8E67-F0CD3A18508A}" type="pres">
      <dgm:prSet presAssocID="{D6C348D4-87C5-440D-9B09-270551EF6982}" presName="horzSpace2" presStyleCnt="0"/>
      <dgm:spPr/>
    </dgm:pt>
    <dgm:pt modelId="{75C53223-AF2E-4D5D-A8D0-2FCA5CD186D4}" type="pres">
      <dgm:prSet presAssocID="{D6C348D4-87C5-440D-9B09-270551EF6982}" presName="tx2" presStyleLbl="revTx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01E0B5E8-5B99-46CC-AF82-040DCF70170F}" type="pres">
      <dgm:prSet presAssocID="{D6C348D4-87C5-440D-9B09-270551EF6982}" presName="vert2" presStyleCnt="0"/>
      <dgm:spPr/>
    </dgm:pt>
    <dgm:pt modelId="{20A0BA29-0595-4E89-8E29-F8A9EDFF454D}" type="pres">
      <dgm:prSet presAssocID="{D6C348D4-87C5-440D-9B09-270551EF6982}" presName="thinLine2b" presStyleLbl="callout" presStyleIdx="0" presStyleCnt="11"/>
      <dgm:spPr/>
    </dgm:pt>
    <dgm:pt modelId="{1E687EAF-492D-49B1-A56B-34DB99F56C88}" type="pres">
      <dgm:prSet presAssocID="{D6C348D4-87C5-440D-9B09-270551EF6982}" presName="vertSpace2b" presStyleCnt="0"/>
      <dgm:spPr/>
    </dgm:pt>
    <dgm:pt modelId="{FFCEF9DA-D9FD-4C50-8E1B-364EB451BE71}" type="pres">
      <dgm:prSet presAssocID="{3FE76E9C-C9F7-44B4-B711-8477223879C4}" presName="horz2" presStyleCnt="0"/>
      <dgm:spPr/>
    </dgm:pt>
    <dgm:pt modelId="{4427FE46-25A4-4577-866B-47DC6960AA89}" type="pres">
      <dgm:prSet presAssocID="{3FE76E9C-C9F7-44B4-B711-8477223879C4}" presName="horzSpace2" presStyleCnt="0"/>
      <dgm:spPr/>
    </dgm:pt>
    <dgm:pt modelId="{EA522E24-3DAB-41D3-9C1C-03BC56690D49}" type="pres">
      <dgm:prSet presAssocID="{3FE76E9C-C9F7-44B4-B711-8477223879C4}" presName="tx2" presStyleLbl="revTx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16A872A1-777A-4397-B2E9-56DAA437593A}" type="pres">
      <dgm:prSet presAssocID="{3FE76E9C-C9F7-44B4-B711-8477223879C4}" presName="vert2" presStyleCnt="0"/>
      <dgm:spPr/>
    </dgm:pt>
    <dgm:pt modelId="{CFD8F2A9-DAB7-418B-978E-590EF894EB78}" type="pres">
      <dgm:prSet presAssocID="{3FE76E9C-C9F7-44B4-B711-8477223879C4}" presName="thinLine2b" presStyleLbl="callout" presStyleIdx="1" presStyleCnt="11"/>
      <dgm:spPr/>
    </dgm:pt>
    <dgm:pt modelId="{E866CB06-47D9-4B96-A7C5-55F66B0E17EE}" type="pres">
      <dgm:prSet presAssocID="{3FE76E9C-C9F7-44B4-B711-8477223879C4}" presName="vertSpace2b" presStyleCnt="0"/>
      <dgm:spPr/>
    </dgm:pt>
    <dgm:pt modelId="{51A3D2C8-6A8D-43C1-AF46-523594E23A76}" type="pres">
      <dgm:prSet presAssocID="{C1DF2483-CF93-4FA9-A639-EB7BBD15F5E0}" presName="horz2" presStyleCnt="0"/>
      <dgm:spPr/>
    </dgm:pt>
    <dgm:pt modelId="{4E32BF9A-3E51-4E19-B817-9E09B848698A}" type="pres">
      <dgm:prSet presAssocID="{C1DF2483-CF93-4FA9-A639-EB7BBD15F5E0}" presName="horzSpace2" presStyleCnt="0"/>
      <dgm:spPr/>
    </dgm:pt>
    <dgm:pt modelId="{6B71F2EE-FA65-4368-ACC4-33504440325F}" type="pres">
      <dgm:prSet presAssocID="{C1DF2483-CF93-4FA9-A639-EB7BBD15F5E0}" presName="tx2" presStyleLbl="revTx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F3FE00EA-5BA9-47FB-BAC1-A79DD56628FC}" type="pres">
      <dgm:prSet presAssocID="{C1DF2483-CF93-4FA9-A639-EB7BBD15F5E0}" presName="vert2" presStyleCnt="0"/>
      <dgm:spPr/>
    </dgm:pt>
    <dgm:pt modelId="{31CBCA1F-2C2A-4FA0-B054-47F2573FA1F0}" type="pres">
      <dgm:prSet presAssocID="{C1DF2483-CF93-4FA9-A639-EB7BBD15F5E0}" presName="thinLine2b" presStyleLbl="callout" presStyleIdx="2" presStyleCnt="11"/>
      <dgm:spPr/>
    </dgm:pt>
    <dgm:pt modelId="{03838E49-48F1-4564-9770-0C8373A63E08}" type="pres">
      <dgm:prSet presAssocID="{C1DF2483-CF93-4FA9-A639-EB7BBD15F5E0}" presName="vertSpace2b" presStyleCnt="0"/>
      <dgm:spPr/>
    </dgm:pt>
    <dgm:pt modelId="{69965868-8965-4255-A676-931DB8C1D582}" type="pres">
      <dgm:prSet presAssocID="{6E0FF8A7-AAB4-4951-BEF0-B1BA214D9601}" presName="horz2" presStyleCnt="0"/>
      <dgm:spPr/>
    </dgm:pt>
    <dgm:pt modelId="{1120C82F-F76C-4105-A945-42D12D8AF150}" type="pres">
      <dgm:prSet presAssocID="{6E0FF8A7-AAB4-4951-BEF0-B1BA214D9601}" presName="horzSpace2" presStyleCnt="0"/>
      <dgm:spPr/>
    </dgm:pt>
    <dgm:pt modelId="{4E828239-EAA7-41EA-A02F-050A0598D7EC}" type="pres">
      <dgm:prSet presAssocID="{6E0FF8A7-AAB4-4951-BEF0-B1BA214D9601}" presName="tx2" presStyleLbl="revTx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086809B1-EE17-41B7-A28B-05FA5C9FC545}" type="pres">
      <dgm:prSet presAssocID="{6E0FF8A7-AAB4-4951-BEF0-B1BA214D9601}" presName="vert2" presStyleCnt="0"/>
      <dgm:spPr/>
    </dgm:pt>
    <dgm:pt modelId="{869C9543-5547-4EC6-8F3A-A20170343E4C}" type="pres">
      <dgm:prSet presAssocID="{6E0FF8A7-AAB4-4951-BEF0-B1BA214D9601}" presName="thinLine2b" presStyleLbl="callout" presStyleIdx="3" presStyleCnt="11"/>
      <dgm:spPr/>
    </dgm:pt>
    <dgm:pt modelId="{8D77BD35-79A5-4767-ACBE-7BD61568BD1C}" type="pres">
      <dgm:prSet presAssocID="{6E0FF8A7-AAB4-4951-BEF0-B1BA214D9601}" presName="vertSpace2b" presStyleCnt="0"/>
      <dgm:spPr/>
    </dgm:pt>
    <dgm:pt modelId="{958BB647-98B6-426D-8CD2-EBF6764DBB5C}" type="pres">
      <dgm:prSet presAssocID="{6BD636E5-549A-4A73-BE02-0324065E2B18}" presName="thickLine" presStyleLbl="alignNode1" presStyleIdx="1" presStyleCnt="3"/>
      <dgm:spPr/>
    </dgm:pt>
    <dgm:pt modelId="{1BB0B3D9-F5A0-4B50-8A3D-D04F2C4C3B1B}" type="pres">
      <dgm:prSet presAssocID="{6BD636E5-549A-4A73-BE02-0324065E2B18}" presName="horz1" presStyleCnt="0"/>
      <dgm:spPr/>
    </dgm:pt>
    <dgm:pt modelId="{77637768-1502-480E-B69A-8E466C849059}" type="pres">
      <dgm:prSet presAssocID="{6BD636E5-549A-4A73-BE02-0324065E2B18}" presName="tx1" presStyleLbl="revTx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302480F-8D6A-49AC-9214-865D9C7C6A69}" type="pres">
      <dgm:prSet presAssocID="{6BD636E5-549A-4A73-BE02-0324065E2B18}" presName="vert1" presStyleCnt="0"/>
      <dgm:spPr/>
    </dgm:pt>
    <dgm:pt modelId="{38DE87AB-BE14-40C7-BABC-C5C26B4A42F4}" type="pres">
      <dgm:prSet presAssocID="{A53D0253-A66F-4059-BEE5-1F78CBFF54AD}" presName="vertSpace2a" presStyleCnt="0"/>
      <dgm:spPr/>
    </dgm:pt>
    <dgm:pt modelId="{29CF02BB-8C98-4735-A283-1DD0FC097ADA}" type="pres">
      <dgm:prSet presAssocID="{A53D0253-A66F-4059-BEE5-1F78CBFF54AD}" presName="horz2" presStyleCnt="0"/>
      <dgm:spPr/>
    </dgm:pt>
    <dgm:pt modelId="{1FD67A4F-930F-4B5E-A1B3-066EC1A5F738}" type="pres">
      <dgm:prSet presAssocID="{A53D0253-A66F-4059-BEE5-1F78CBFF54AD}" presName="horzSpace2" presStyleCnt="0"/>
      <dgm:spPr/>
    </dgm:pt>
    <dgm:pt modelId="{9848DB48-F520-45CF-84AA-FB23B8ECDDE7}" type="pres">
      <dgm:prSet presAssocID="{A53D0253-A66F-4059-BEE5-1F78CBFF54AD}" presName="tx2" presStyleLbl="revTx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CA92B2E2-59FA-45C3-BD3A-668AB24FC3B0}" type="pres">
      <dgm:prSet presAssocID="{A53D0253-A66F-4059-BEE5-1F78CBFF54AD}" presName="vert2" presStyleCnt="0"/>
      <dgm:spPr/>
    </dgm:pt>
    <dgm:pt modelId="{71116991-5F3B-48E1-A7E5-C767DB028ABD}" type="pres">
      <dgm:prSet presAssocID="{A53D0253-A66F-4059-BEE5-1F78CBFF54AD}" presName="thinLine2b" presStyleLbl="callout" presStyleIdx="4" presStyleCnt="11"/>
      <dgm:spPr/>
    </dgm:pt>
    <dgm:pt modelId="{FCFDA4B4-A3B4-4F4D-8A06-F63B80599D2C}" type="pres">
      <dgm:prSet presAssocID="{A53D0253-A66F-4059-BEE5-1F78CBFF54AD}" presName="vertSpace2b" presStyleCnt="0"/>
      <dgm:spPr/>
    </dgm:pt>
    <dgm:pt modelId="{7403D548-2A13-47D4-84A1-DD9A8F5D987C}" type="pres">
      <dgm:prSet presAssocID="{12BE45B7-DA07-4CF9-A3FA-1DC6594F7BC2}" presName="horz2" presStyleCnt="0"/>
      <dgm:spPr/>
    </dgm:pt>
    <dgm:pt modelId="{F168EC2E-538C-4BC7-A7A5-EFA99BA3098A}" type="pres">
      <dgm:prSet presAssocID="{12BE45B7-DA07-4CF9-A3FA-1DC6594F7BC2}" presName="horzSpace2" presStyleCnt="0"/>
      <dgm:spPr/>
    </dgm:pt>
    <dgm:pt modelId="{A70067CA-9529-46D3-825E-D549811148A5}" type="pres">
      <dgm:prSet presAssocID="{12BE45B7-DA07-4CF9-A3FA-1DC6594F7BC2}" presName="tx2" presStyleLbl="revTx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71831E97-75F2-439C-8A49-D5EBA433E487}" type="pres">
      <dgm:prSet presAssocID="{12BE45B7-DA07-4CF9-A3FA-1DC6594F7BC2}" presName="vert2" presStyleCnt="0"/>
      <dgm:spPr/>
    </dgm:pt>
    <dgm:pt modelId="{037848D3-EF09-45C8-9439-5A1E4268884B}" type="pres">
      <dgm:prSet presAssocID="{12BE45B7-DA07-4CF9-A3FA-1DC6594F7BC2}" presName="thinLine2b" presStyleLbl="callout" presStyleIdx="5" presStyleCnt="11"/>
      <dgm:spPr/>
    </dgm:pt>
    <dgm:pt modelId="{4C96CECC-DDE6-404E-A01E-3DBDA4728725}" type="pres">
      <dgm:prSet presAssocID="{12BE45B7-DA07-4CF9-A3FA-1DC6594F7BC2}" presName="vertSpace2b" presStyleCnt="0"/>
      <dgm:spPr/>
    </dgm:pt>
    <dgm:pt modelId="{9144AA29-3080-4028-AEA2-F190AD04DF83}" type="pres">
      <dgm:prSet presAssocID="{6135C83F-3581-48A7-8409-9E4A338D0436}" presName="horz2" presStyleCnt="0"/>
      <dgm:spPr/>
    </dgm:pt>
    <dgm:pt modelId="{4820248A-AB2A-4784-B400-0533EFB954D4}" type="pres">
      <dgm:prSet presAssocID="{6135C83F-3581-48A7-8409-9E4A338D0436}" presName="horzSpace2" presStyleCnt="0"/>
      <dgm:spPr/>
    </dgm:pt>
    <dgm:pt modelId="{CBD5632B-B94C-4F6A-BF24-C3330EAE4C09}" type="pres">
      <dgm:prSet presAssocID="{6135C83F-3581-48A7-8409-9E4A338D0436}" presName="tx2" presStyleLbl="revTx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B0E3DCBF-92DB-4592-982A-BE69B3B83A67}" type="pres">
      <dgm:prSet presAssocID="{6135C83F-3581-48A7-8409-9E4A338D0436}" presName="vert2" presStyleCnt="0"/>
      <dgm:spPr/>
    </dgm:pt>
    <dgm:pt modelId="{20B75155-C226-41DD-BECF-C06CB1C5983B}" type="pres">
      <dgm:prSet presAssocID="{6135C83F-3581-48A7-8409-9E4A338D0436}" presName="thinLine2b" presStyleLbl="callout" presStyleIdx="6" presStyleCnt="11"/>
      <dgm:spPr/>
    </dgm:pt>
    <dgm:pt modelId="{55488460-1BAA-442D-B24B-86D59E90A966}" type="pres">
      <dgm:prSet presAssocID="{6135C83F-3581-48A7-8409-9E4A338D0436}" presName="vertSpace2b" presStyleCnt="0"/>
      <dgm:spPr/>
    </dgm:pt>
    <dgm:pt modelId="{74ACA812-D751-416D-A114-5D2547626B52}" type="pres">
      <dgm:prSet presAssocID="{C99C529D-8A43-4087-9A0A-643096B9208E}" presName="horz2" presStyleCnt="0"/>
      <dgm:spPr/>
    </dgm:pt>
    <dgm:pt modelId="{653E9EA9-0D6E-4849-B961-02C2EEDD054B}" type="pres">
      <dgm:prSet presAssocID="{C99C529D-8A43-4087-9A0A-643096B9208E}" presName="horzSpace2" presStyleCnt="0"/>
      <dgm:spPr/>
    </dgm:pt>
    <dgm:pt modelId="{822C42DA-8F50-47EC-8AD8-0F4CE0EFA7EF}" type="pres">
      <dgm:prSet presAssocID="{C99C529D-8A43-4087-9A0A-643096B9208E}" presName="tx2" presStyleLbl="revTx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6E7E28D1-6AE7-4685-982E-4D892B40B9BC}" type="pres">
      <dgm:prSet presAssocID="{C99C529D-8A43-4087-9A0A-643096B9208E}" presName="vert2" presStyleCnt="0"/>
      <dgm:spPr/>
    </dgm:pt>
    <dgm:pt modelId="{B1ABDE61-0DC4-42E7-9C77-C97B67293131}" type="pres">
      <dgm:prSet presAssocID="{C99C529D-8A43-4087-9A0A-643096B9208E}" presName="thinLine2b" presStyleLbl="callout" presStyleIdx="7" presStyleCnt="11"/>
      <dgm:spPr/>
    </dgm:pt>
    <dgm:pt modelId="{500D648F-3A6B-44CC-8575-3EB0B2F9B903}" type="pres">
      <dgm:prSet presAssocID="{C99C529D-8A43-4087-9A0A-643096B9208E}" presName="vertSpace2b" presStyleCnt="0"/>
      <dgm:spPr/>
    </dgm:pt>
    <dgm:pt modelId="{6947934E-101B-4F4A-97B1-3D3D2D9E8556}" type="pres">
      <dgm:prSet presAssocID="{21D7B2ED-EA22-4C1C-A17C-3E35D790C53B}" presName="thickLine" presStyleLbl="alignNode1" presStyleIdx="2" presStyleCnt="3"/>
      <dgm:spPr/>
    </dgm:pt>
    <dgm:pt modelId="{78017AE0-9FB1-483B-B352-89D8BCA93F5C}" type="pres">
      <dgm:prSet presAssocID="{21D7B2ED-EA22-4C1C-A17C-3E35D790C53B}" presName="horz1" presStyleCnt="0"/>
      <dgm:spPr/>
    </dgm:pt>
    <dgm:pt modelId="{840CFEE3-0A11-4BF9-8451-597F612260A7}" type="pres">
      <dgm:prSet presAssocID="{21D7B2ED-EA22-4C1C-A17C-3E35D790C53B}" presName="tx1" presStyleLbl="revTx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CE604784-34D6-4815-8D44-67EE9D8F5579}" type="pres">
      <dgm:prSet presAssocID="{21D7B2ED-EA22-4C1C-A17C-3E35D790C53B}" presName="vert1" presStyleCnt="0"/>
      <dgm:spPr/>
    </dgm:pt>
    <dgm:pt modelId="{D80689AA-1729-474F-BE69-073384B8845D}" type="pres">
      <dgm:prSet presAssocID="{3034745B-1DBE-41D3-B610-BDB6A90159F6}" presName="vertSpace2a" presStyleCnt="0"/>
      <dgm:spPr/>
    </dgm:pt>
    <dgm:pt modelId="{BB67764B-D58D-4B8B-8211-2C230CA90204}" type="pres">
      <dgm:prSet presAssocID="{3034745B-1DBE-41D3-B610-BDB6A90159F6}" presName="horz2" presStyleCnt="0"/>
      <dgm:spPr/>
    </dgm:pt>
    <dgm:pt modelId="{C05D38F4-5F2D-4B77-A169-73A8924C2B90}" type="pres">
      <dgm:prSet presAssocID="{3034745B-1DBE-41D3-B610-BDB6A90159F6}" presName="horzSpace2" presStyleCnt="0"/>
      <dgm:spPr/>
    </dgm:pt>
    <dgm:pt modelId="{3919D099-FF59-487D-A9E6-95324D5C9C65}" type="pres">
      <dgm:prSet presAssocID="{3034745B-1DBE-41D3-B610-BDB6A90159F6}" presName="tx2" presStyleLbl="revTx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C7F8EF99-6D49-4F7C-AF6C-F3515BDA728D}" type="pres">
      <dgm:prSet presAssocID="{3034745B-1DBE-41D3-B610-BDB6A90159F6}" presName="vert2" presStyleCnt="0"/>
      <dgm:spPr/>
    </dgm:pt>
    <dgm:pt modelId="{958F1302-D37C-4F40-A0CC-31492E4D2273}" type="pres">
      <dgm:prSet presAssocID="{3034745B-1DBE-41D3-B610-BDB6A90159F6}" presName="thinLine2b" presStyleLbl="callout" presStyleIdx="8" presStyleCnt="11"/>
      <dgm:spPr/>
    </dgm:pt>
    <dgm:pt modelId="{58528B64-2CF7-4499-96B1-A83A063C9721}" type="pres">
      <dgm:prSet presAssocID="{3034745B-1DBE-41D3-B610-BDB6A90159F6}" presName="vertSpace2b" presStyleCnt="0"/>
      <dgm:spPr/>
    </dgm:pt>
    <dgm:pt modelId="{D85A3F60-D207-4210-B14C-29765125D6EA}" type="pres">
      <dgm:prSet presAssocID="{7EE02A01-EB03-417B-9590-2544A78E8168}" presName="horz2" presStyleCnt="0"/>
      <dgm:spPr/>
    </dgm:pt>
    <dgm:pt modelId="{EAF9C22A-2C11-4B2E-93C4-9126C2C8155A}" type="pres">
      <dgm:prSet presAssocID="{7EE02A01-EB03-417B-9590-2544A78E8168}" presName="horzSpace2" presStyleCnt="0"/>
      <dgm:spPr/>
    </dgm:pt>
    <dgm:pt modelId="{ADE578FE-290A-4646-8D5F-8A93AD01EA92}" type="pres">
      <dgm:prSet presAssocID="{7EE02A01-EB03-417B-9590-2544A78E8168}" presName="tx2" presStyleLbl="revTx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07C07FF8-D4D9-42FB-A710-5ED0A642B0B2}" type="pres">
      <dgm:prSet presAssocID="{7EE02A01-EB03-417B-9590-2544A78E8168}" presName="vert2" presStyleCnt="0"/>
      <dgm:spPr/>
    </dgm:pt>
    <dgm:pt modelId="{D2BBBB07-5D6B-4C2C-9C48-AF0F0F370B1E}" type="pres">
      <dgm:prSet presAssocID="{7EE02A01-EB03-417B-9590-2544A78E8168}" presName="thinLine2b" presStyleLbl="callout" presStyleIdx="9" presStyleCnt="11"/>
      <dgm:spPr/>
    </dgm:pt>
    <dgm:pt modelId="{254D8B4C-A304-4765-AD89-88791C54D7E2}" type="pres">
      <dgm:prSet presAssocID="{7EE02A01-EB03-417B-9590-2544A78E8168}" presName="vertSpace2b" presStyleCnt="0"/>
      <dgm:spPr/>
    </dgm:pt>
    <dgm:pt modelId="{424ECA8B-1125-45A9-9ACD-5D74703FB058}" type="pres">
      <dgm:prSet presAssocID="{3B8B30A4-C80C-4C92-B5FB-FAFC03F8D72C}" presName="horz2" presStyleCnt="0"/>
      <dgm:spPr/>
    </dgm:pt>
    <dgm:pt modelId="{BF2AF8C4-84CE-461D-9318-5568FB15D605}" type="pres">
      <dgm:prSet presAssocID="{3B8B30A4-C80C-4C92-B5FB-FAFC03F8D72C}" presName="horzSpace2" presStyleCnt="0"/>
      <dgm:spPr/>
    </dgm:pt>
    <dgm:pt modelId="{8601B35C-2B80-47EE-91A7-C70DCAC4AC59}" type="pres">
      <dgm:prSet presAssocID="{3B8B30A4-C80C-4C92-B5FB-FAFC03F8D72C}" presName="tx2" presStyleLbl="revTx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7156773B-1A34-44C3-A11E-4B5996B8AD6D}" type="pres">
      <dgm:prSet presAssocID="{3B8B30A4-C80C-4C92-B5FB-FAFC03F8D72C}" presName="vert2" presStyleCnt="0"/>
      <dgm:spPr/>
    </dgm:pt>
    <dgm:pt modelId="{A3A5E720-9695-4515-B5FF-6C68881DDB22}" type="pres">
      <dgm:prSet presAssocID="{3B8B30A4-C80C-4C92-B5FB-FAFC03F8D72C}" presName="thinLine2b" presStyleLbl="callout" presStyleIdx="10" presStyleCnt="11"/>
      <dgm:spPr/>
    </dgm:pt>
    <dgm:pt modelId="{0F9CD5D8-A7F9-43D9-A86A-DB89023AE383}" type="pres">
      <dgm:prSet presAssocID="{3B8B30A4-C80C-4C92-B5FB-FAFC03F8D72C}" presName="vertSpace2b" presStyleCnt="0"/>
      <dgm:spPr/>
    </dgm:pt>
  </dgm:ptLst>
  <dgm:cxnLst>
    <dgm:cxn modelId="{7CB5F31E-4A97-41A3-911A-D5A593E96C08}" srcId="{6BD636E5-549A-4A73-BE02-0324065E2B18}" destId="{C99C529D-8A43-4087-9A0A-643096B9208E}" srcOrd="3" destOrd="0" parTransId="{EE5E41B9-EFB1-4DEC-A6B8-EF8B1325564D}" sibTransId="{35BB1FEF-55B3-45B9-9CB9-660D0174F104}"/>
    <dgm:cxn modelId="{C72B19C7-61C9-4903-B3BF-D380F6523925}" type="presOf" srcId="{3B8B30A4-C80C-4C92-B5FB-FAFC03F8D72C}" destId="{8601B35C-2B80-47EE-91A7-C70DCAC4AC59}" srcOrd="0" destOrd="0" presId="urn:microsoft.com/office/officeart/2008/layout/LinedList"/>
    <dgm:cxn modelId="{C07D79BD-56CE-46C6-AA13-3EFBDD774A76}" type="presOf" srcId="{6BD636E5-549A-4A73-BE02-0324065E2B18}" destId="{77637768-1502-480E-B69A-8E466C849059}" srcOrd="0" destOrd="0" presId="urn:microsoft.com/office/officeart/2008/layout/LinedList"/>
    <dgm:cxn modelId="{6FE667A7-AFBB-445C-9A36-CAB467104C54}" srcId="{80C654DC-283C-4BB7-841E-8EB908F6EA65}" destId="{21D7B2ED-EA22-4C1C-A17C-3E35D790C53B}" srcOrd="2" destOrd="0" parTransId="{72884A48-8CDB-4359-B755-1E277EB2C4B0}" sibTransId="{6B853C0E-D73F-4E3F-A689-78D19575352C}"/>
    <dgm:cxn modelId="{445B2E3B-2D79-4577-9F33-C1E2DBF7F424}" srcId="{80C654DC-283C-4BB7-841E-8EB908F6EA65}" destId="{6BD636E5-549A-4A73-BE02-0324065E2B18}" srcOrd="1" destOrd="0" parTransId="{AC915F06-0B77-47CD-A962-158ED359A56F}" sibTransId="{DA5E515B-CE8D-4F5A-81B3-109656769692}"/>
    <dgm:cxn modelId="{6328907D-9998-4BA8-8063-F2741490B1DE}" type="presOf" srcId="{21D7B2ED-EA22-4C1C-A17C-3E35D790C53B}" destId="{840CFEE3-0A11-4BF9-8451-597F612260A7}" srcOrd="0" destOrd="0" presId="urn:microsoft.com/office/officeart/2008/layout/LinedList"/>
    <dgm:cxn modelId="{402CE53E-1977-4F81-9628-5DAF032FE6A8}" type="presOf" srcId="{7EE02A01-EB03-417B-9590-2544A78E8168}" destId="{ADE578FE-290A-4646-8D5F-8A93AD01EA92}" srcOrd="0" destOrd="0" presId="urn:microsoft.com/office/officeart/2008/layout/LinedList"/>
    <dgm:cxn modelId="{384B76C6-8A87-43AE-A3F5-E78DA35E2B52}" srcId="{21D7B2ED-EA22-4C1C-A17C-3E35D790C53B}" destId="{3B8B30A4-C80C-4C92-B5FB-FAFC03F8D72C}" srcOrd="2" destOrd="0" parTransId="{2C40B0B2-A336-4020-B625-CC4419542DB7}" sibTransId="{7BAC47DD-DAF1-4194-800E-6A5D7F66B36D}"/>
    <dgm:cxn modelId="{3BD5594B-39FF-4B22-B86D-7D39C826083D}" srcId="{6BD636E5-549A-4A73-BE02-0324065E2B18}" destId="{12BE45B7-DA07-4CF9-A3FA-1DC6594F7BC2}" srcOrd="1" destOrd="0" parTransId="{C7E84D71-9CC0-421C-9945-3E0CAD875F7D}" sibTransId="{13CF9ECA-A458-4B7B-A80E-577BB5D36BD1}"/>
    <dgm:cxn modelId="{19AA860C-BAC8-4C75-AF7B-42978667954A}" type="presOf" srcId="{3034745B-1DBE-41D3-B610-BDB6A90159F6}" destId="{3919D099-FF59-487D-A9E6-95324D5C9C65}" srcOrd="0" destOrd="0" presId="urn:microsoft.com/office/officeart/2008/layout/LinedList"/>
    <dgm:cxn modelId="{ED870255-841B-41EF-969C-4CEBF8D63A5C}" type="presOf" srcId="{783599C4-3853-40EC-97AC-CC6A4D8AA975}" destId="{D4E161C8-B1CF-49C0-BAE9-8B2A1C3C9858}" srcOrd="0" destOrd="0" presId="urn:microsoft.com/office/officeart/2008/layout/LinedList"/>
    <dgm:cxn modelId="{F5E8C8E0-0A32-4CD6-A6E2-CC111CA2AB66}" type="presOf" srcId="{6135C83F-3581-48A7-8409-9E4A338D0436}" destId="{CBD5632B-B94C-4F6A-BF24-C3330EAE4C09}" srcOrd="0" destOrd="0" presId="urn:microsoft.com/office/officeart/2008/layout/LinedList"/>
    <dgm:cxn modelId="{764B1858-B941-4FF4-9462-54C49EFE74A3}" type="presOf" srcId="{12BE45B7-DA07-4CF9-A3FA-1DC6594F7BC2}" destId="{A70067CA-9529-46D3-825E-D549811148A5}" srcOrd="0" destOrd="0" presId="urn:microsoft.com/office/officeart/2008/layout/LinedList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81462F3B-EA9F-445E-A9D2-D28ACBCA325A}" srcId="{783599C4-3853-40EC-97AC-CC6A4D8AA975}" destId="{6E0FF8A7-AAB4-4951-BEF0-B1BA214D9601}" srcOrd="3" destOrd="0" parTransId="{4E0C1133-6407-4C5A-88B3-F8883CBB2932}" sibTransId="{9E6B7542-CACE-4149-A738-1C52076CE459}"/>
    <dgm:cxn modelId="{A5DDCD45-3E05-458C-836A-EEC4BD3A6077}" type="presOf" srcId="{6E0FF8A7-AAB4-4951-BEF0-B1BA214D9601}" destId="{4E828239-EAA7-41EA-A02F-050A0598D7EC}" srcOrd="0" destOrd="0" presId="urn:microsoft.com/office/officeart/2008/layout/LinedList"/>
    <dgm:cxn modelId="{B1FFEBEF-9543-46A6-A309-CFDE744A5789}" srcId="{21D7B2ED-EA22-4C1C-A17C-3E35D790C53B}" destId="{3034745B-1DBE-41D3-B610-BDB6A90159F6}" srcOrd="0" destOrd="0" parTransId="{88C7A976-04A4-4852-9D5E-4B88977DF268}" sibTransId="{281E44E0-C9FD-4E61-90FA-6FAA35FB4405}"/>
    <dgm:cxn modelId="{D1C7AB33-8377-44D2-AF60-4D8AA5F8E052}" type="presOf" srcId="{C99C529D-8A43-4087-9A0A-643096B9208E}" destId="{822C42DA-8F50-47EC-8AD8-0F4CE0EFA7EF}" srcOrd="0" destOrd="0" presId="urn:microsoft.com/office/officeart/2008/layout/LinedList"/>
    <dgm:cxn modelId="{31817A8B-6536-4518-9329-A1DDD14A90B8}" type="presOf" srcId="{80C654DC-283C-4BB7-841E-8EB908F6EA65}" destId="{3325D83D-7915-4111-90B8-9103FBF665A1}" srcOrd="0" destOrd="0" presId="urn:microsoft.com/office/officeart/2008/layout/LinedList"/>
    <dgm:cxn modelId="{B096A2B6-8D0D-46FA-9F08-CF5F639DE523}" type="presOf" srcId="{D6C348D4-87C5-440D-9B09-270551EF6982}" destId="{75C53223-AF2E-4D5D-A8D0-2FCA5CD186D4}" srcOrd="0" destOrd="0" presId="urn:microsoft.com/office/officeart/2008/layout/LinedList"/>
    <dgm:cxn modelId="{4ADC95C1-C59B-4914-859E-9947A84750AE}" srcId="{6BD636E5-549A-4A73-BE02-0324065E2B18}" destId="{A53D0253-A66F-4059-BEE5-1F78CBFF54AD}" srcOrd="0" destOrd="0" parTransId="{21289EEC-3C51-4062-8D17-E60D8A48EE5B}" sibTransId="{C8D65E9D-649C-458F-8ACB-5C5CC0344019}"/>
    <dgm:cxn modelId="{3D3FF85A-A510-45A6-A4E2-6512DF916F5D}" type="presOf" srcId="{A53D0253-A66F-4059-BEE5-1F78CBFF54AD}" destId="{9848DB48-F520-45CF-84AA-FB23B8ECDDE7}" srcOrd="0" destOrd="0" presId="urn:microsoft.com/office/officeart/2008/layout/LinedList"/>
    <dgm:cxn modelId="{FFEB3D5E-5CF5-449E-BBAC-495F2659DC11}" srcId="{6BD636E5-549A-4A73-BE02-0324065E2B18}" destId="{6135C83F-3581-48A7-8409-9E4A338D0436}" srcOrd="2" destOrd="0" parTransId="{A0F4EECE-9568-446B-931F-F50BD1AB3A7D}" sibTransId="{BB1942F4-8F84-4A6A-BB53-765D0A52AFF2}"/>
    <dgm:cxn modelId="{5A48E8CB-54CA-4CD1-95A0-7EF95497302A}" srcId="{783599C4-3853-40EC-97AC-CC6A4D8AA975}" destId="{C1DF2483-CF93-4FA9-A639-EB7BBD15F5E0}" srcOrd="2" destOrd="0" parTransId="{B19F2549-75F9-4AEE-B7BF-52567C49727F}" sibTransId="{3E35425F-F42E-4C6E-8388-A679E97E7F5C}"/>
    <dgm:cxn modelId="{DBC89CAA-7007-4CB8-9D03-1C87FCA033C6}" srcId="{783599C4-3853-40EC-97AC-CC6A4D8AA975}" destId="{D6C348D4-87C5-440D-9B09-270551EF6982}" srcOrd="0" destOrd="0" parTransId="{230EEFEA-0A31-4227-BDC9-7850B8CACA98}" sibTransId="{02BB93A8-7CF5-44FB-81F8-27953C1FCA24}"/>
    <dgm:cxn modelId="{B5FACF88-B611-4184-B7F0-17AC0FA2D391}" type="presOf" srcId="{3FE76E9C-C9F7-44B4-B711-8477223879C4}" destId="{EA522E24-3DAB-41D3-9C1C-03BC56690D49}" srcOrd="0" destOrd="0" presId="urn:microsoft.com/office/officeart/2008/layout/LinedList"/>
    <dgm:cxn modelId="{9C87D3DE-7BE3-4067-9451-2BD83EDB400A}" srcId="{21D7B2ED-EA22-4C1C-A17C-3E35D790C53B}" destId="{7EE02A01-EB03-417B-9590-2544A78E8168}" srcOrd="1" destOrd="0" parTransId="{7AD85314-4F0E-4640-9503-97BE54BEDB21}" sibTransId="{044E987E-9C84-43F9-B1FF-2B21F23AA0F7}"/>
    <dgm:cxn modelId="{37D8D7A8-55D5-4E63-AE31-16E8A99BAE10}" srcId="{783599C4-3853-40EC-97AC-CC6A4D8AA975}" destId="{3FE76E9C-C9F7-44B4-B711-8477223879C4}" srcOrd="1" destOrd="0" parTransId="{65A51ED2-8436-4B86-95B4-D3E52F51750C}" sibTransId="{A75681A6-85E7-4F16-9252-A79B5C67CEAC}"/>
    <dgm:cxn modelId="{95A4ECE0-35E5-4D4B-A3E4-34844D4ED398}" type="presOf" srcId="{C1DF2483-CF93-4FA9-A639-EB7BBD15F5E0}" destId="{6B71F2EE-FA65-4368-ACC4-33504440325F}" srcOrd="0" destOrd="0" presId="urn:microsoft.com/office/officeart/2008/layout/LinedList"/>
    <dgm:cxn modelId="{C7FC0FB8-F0FC-4B6F-A338-5A35B7716DE1}" type="presParOf" srcId="{3325D83D-7915-4111-90B8-9103FBF665A1}" destId="{E7B0433D-6292-4FA0-AB92-7A5783A3AACC}" srcOrd="0" destOrd="0" presId="urn:microsoft.com/office/officeart/2008/layout/LinedList"/>
    <dgm:cxn modelId="{F28CFAFF-0003-498E-9E14-BBD68C57AF11}" type="presParOf" srcId="{3325D83D-7915-4111-90B8-9103FBF665A1}" destId="{EC606633-E87A-4324-B1B8-54CDDC57988D}" srcOrd="1" destOrd="0" presId="urn:microsoft.com/office/officeart/2008/layout/LinedList"/>
    <dgm:cxn modelId="{8810236B-52F8-48DD-BD11-9B343BF15988}" type="presParOf" srcId="{EC606633-E87A-4324-B1B8-54CDDC57988D}" destId="{D4E161C8-B1CF-49C0-BAE9-8B2A1C3C9858}" srcOrd="0" destOrd="0" presId="urn:microsoft.com/office/officeart/2008/layout/LinedList"/>
    <dgm:cxn modelId="{69B44009-6F35-4B60-9399-D32B5CFBB9C9}" type="presParOf" srcId="{EC606633-E87A-4324-B1B8-54CDDC57988D}" destId="{6737BEF6-92E0-42B3-9D37-52FE6D7E5CBB}" srcOrd="1" destOrd="0" presId="urn:microsoft.com/office/officeart/2008/layout/LinedList"/>
    <dgm:cxn modelId="{37971E9E-B6E5-4B16-911D-4C819FC9A0DF}" type="presParOf" srcId="{6737BEF6-92E0-42B3-9D37-52FE6D7E5CBB}" destId="{DC15B503-4BCE-4E79-AD76-5D619FC5BF90}" srcOrd="0" destOrd="0" presId="urn:microsoft.com/office/officeart/2008/layout/LinedList"/>
    <dgm:cxn modelId="{C6A9ABB2-67FD-442D-8B2D-C1D8FFD5FBD3}" type="presParOf" srcId="{6737BEF6-92E0-42B3-9D37-52FE6D7E5CBB}" destId="{916A619C-F2DC-425C-992C-CD7DEF08B438}" srcOrd="1" destOrd="0" presId="urn:microsoft.com/office/officeart/2008/layout/LinedList"/>
    <dgm:cxn modelId="{74E0C72F-4620-475B-9DEE-DCBC015D1A39}" type="presParOf" srcId="{916A619C-F2DC-425C-992C-CD7DEF08B438}" destId="{C6BBCDFD-C962-4774-8E67-F0CD3A18508A}" srcOrd="0" destOrd="0" presId="urn:microsoft.com/office/officeart/2008/layout/LinedList"/>
    <dgm:cxn modelId="{99BDC302-4F61-424B-84C2-1F9B1D23FA75}" type="presParOf" srcId="{916A619C-F2DC-425C-992C-CD7DEF08B438}" destId="{75C53223-AF2E-4D5D-A8D0-2FCA5CD186D4}" srcOrd="1" destOrd="0" presId="urn:microsoft.com/office/officeart/2008/layout/LinedList"/>
    <dgm:cxn modelId="{9802BA47-DD0B-4948-85D3-307A437EF44F}" type="presParOf" srcId="{916A619C-F2DC-425C-992C-CD7DEF08B438}" destId="{01E0B5E8-5B99-46CC-AF82-040DCF70170F}" srcOrd="2" destOrd="0" presId="urn:microsoft.com/office/officeart/2008/layout/LinedList"/>
    <dgm:cxn modelId="{50503753-A97F-4BD5-A808-B0E2B4555D90}" type="presParOf" srcId="{6737BEF6-92E0-42B3-9D37-52FE6D7E5CBB}" destId="{20A0BA29-0595-4E89-8E29-F8A9EDFF454D}" srcOrd="2" destOrd="0" presId="urn:microsoft.com/office/officeart/2008/layout/LinedList"/>
    <dgm:cxn modelId="{EC0ED289-479B-4482-8621-880A70AC8981}" type="presParOf" srcId="{6737BEF6-92E0-42B3-9D37-52FE6D7E5CBB}" destId="{1E687EAF-492D-49B1-A56B-34DB99F56C88}" srcOrd="3" destOrd="0" presId="urn:microsoft.com/office/officeart/2008/layout/LinedList"/>
    <dgm:cxn modelId="{8B630E12-7017-4968-BFF8-32FC9E543C6E}" type="presParOf" srcId="{6737BEF6-92E0-42B3-9D37-52FE6D7E5CBB}" destId="{FFCEF9DA-D9FD-4C50-8E1B-364EB451BE71}" srcOrd="4" destOrd="0" presId="urn:microsoft.com/office/officeart/2008/layout/LinedList"/>
    <dgm:cxn modelId="{F35EF74B-049D-491B-B49B-4DFF4D1289B4}" type="presParOf" srcId="{FFCEF9DA-D9FD-4C50-8E1B-364EB451BE71}" destId="{4427FE46-25A4-4577-866B-47DC6960AA89}" srcOrd="0" destOrd="0" presId="urn:microsoft.com/office/officeart/2008/layout/LinedList"/>
    <dgm:cxn modelId="{2145AC01-F749-4AD6-B701-7A794A27F19B}" type="presParOf" srcId="{FFCEF9DA-D9FD-4C50-8E1B-364EB451BE71}" destId="{EA522E24-3DAB-41D3-9C1C-03BC56690D49}" srcOrd="1" destOrd="0" presId="urn:microsoft.com/office/officeart/2008/layout/LinedList"/>
    <dgm:cxn modelId="{851BAE4E-6257-4D9C-92D5-671BAC21559F}" type="presParOf" srcId="{FFCEF9DA-D9FD-4C50-8E1B-364EB451BE71}" destId="{16A872A1-777A-4397-B2E9-56DAA437593A}" srcOrd="2" destOrd="0" presId="urn:microsoft.com/office/officeart/2008/layout/LinedList"/>
    <dgm:cxn modelId="{0639CCE5-8C4E-47B1-898E-32EBB72D7BAF}" type="presParOf" srcId="{6737BEF6-92E0-42B3-9D37-52FE6D7E5CBB}" destId="{CFD8F2A9-DAB7-418B-978E-590EF894EB78}" srcOrd="5" destOrd="0" presId="urn:microsoft.com/office/officeart/2008/layout/LinedList"/>
    <dgm:cxn modelId="{23BFECA2-260F-4971-8B28-9B2E8F428664}" type="presParOf" srcId="{6737BEF6-92E0-42B3-9D37-52FE6D7E5CBB}" destId="{E866CB06-47D9-4B96-A7C5-55F66B0E17EE}" srcOrd="6" destOrd="0" presId="urn:microsoft.com/office/officeart/2008/layout/LinedList"/>
    <dgm:cxn modelId="{0C0B3E39-6554-40F3-8E60-EEB2F2D22A06}" type="presParOf" srcId="{6737BEF6-92E0-42B3-9D37-52FE6D7E5CBB}" destId="{51A3D2C8-6A8D-43C1-AF46-523594E23A76}" srcOrd="7" destOrd="0" presId="urn:microsoft.com/office/officeart/2008/layout/LinedList"/>
    <dgm:cxn modelId="{3776752D-284A-4B6E-B635-2943958FB289}" type="presParOf" srcId="{51A3D2C8-6A8D-43C1-AF46-523594E23A76}" destId="{4E32BF9A-3E51-4E19-B817-9E09B848698A}" srcOrd="0" destOrd="0" presId="urn:microsoft.com/office/officeart/2008/layout/LinedList"/>
    <dgm:cxn modelId="{9BD70F27-C1CE-4E29-B88B-B6396DAA3140}" type="presParOf" srcId="{51A3D2C8-6A8D-43C1-AF46-523594E23A76}" destId="{6B71F2EE-FA65-4368-ACC4-33504440325F}" srcOrd="1" destOrd="0" presId="urn:microsoft.com/office/officeart/2008/layout/LinedList"/>
    <dgm:cxn modelId="{A2D85389-55FB-479E-A939-44B1F20C1F0A}" type="presParOf" srcId="{51A3D2C8-6A8D-43C1-AF46-523594E23A76}" destId="{F3FE00EA-5BA9-47FB-BAC1-A79DD56628FC}" srcOrd="2" destOrd="0" presId="urn:microsoft.com/office/officeart/2008/layout/LinedList"/>
    <dgm:cxn modelId="{45729205-90E8-4BDF-8891-EB5AE9C40283}" type="presParOf" srcId="{6737BEF6-92E0-42B3-9D37-52FE6D7E5CBB}" destId="{31CBCA1F-2C2A-4FA0-B054-47F2573FA1F0}" srcOrd="8" destOrd="0" presId="urn:microsoft.com/office/officeart/2008/layout/LinedList"/>
    <dgm:cxn modelId="{D43D07C8-809A-4ECC-AD55-A9E3B858D85D}" type="presParOf" srcId="{6737BEF6-92E0-42B3-9D37-52FE6D7E5CBB}" destId="{03838E49-48F1-4564-9770-0C8373A63E08}" srcOrd="9" destOrd="0" presId="urn:microsoft.com/office/officeart/2008/layout/LinedList"/>
    <dgm:cxn modelId="{0F34CC90-AEA1-4CA9-B5A2-A927CC4F4244}" type="presParOf" srcId="{6737BEF6-92E0-42B3-9D37-52FE6D7E5CBB}" destId="{69965868-8965-4255-A676-931DB8C1D582}" srcOrd="10" destOrd="0" presId="urn:microsoft.com/office/officeart/2008/layout/LinedList"/>
    <dgm:cxn modelId="{BA457C19-1062-4728-B073-CFB5D50732EC}" type="presParOf" srcId="{69965868-8965-4255-A676-931DB8C1D582}" destId="{1120C82F-F76C-4105-A945-42D12D8AF150}" srcOrd="0" destOrd="0" presId="urn:microsoft.com/office/officeart/2008/layout/LinedList"/>
    <dgm:cxn modelId="{3ED988C2-3BE2-4739-9A10-D2FAE6BA72E0}" type="presParOf" srcId="{69965868-8965-4255-A676-931DB8C1D582}" destId="{4E828239-EAA7-41EA-A02F-050A0598D7EC}" srcOrd="1" destOrd="0" presId="urn:microsoft.com/office/officeart/2008/layout/LinedList"/>
    <dgm:cxn modelId="{4B342A2C-12A4-46B7-926E-E350C21F74B4}" type="presParOf" srcId="{69965868-8965-4255-A676-931DB8C1D582}" destId="{086809B1-EE17-41B7-A28B-05FA5C9FC545}" srcOrd="2" destOrd="0" presId="urn:microsoft.com/office/officeart/2008/layout/LinedList"/>
    <dgm:cxn modelId="{B0FA8C33-CC02-445A-8778-AA522875D79C}" type="presParOf" srcId="{6737BEF6-92E0-42B3-9D37-52FE6D7E5CBB}" destId="{869C9543-5547-4EC6-8F3A-A20170343E4C}" srcOrd="11" destOrd="0" presId="urn:microsoft.com/office/officeart/2008/layout/LinedList"/>
    <dgm:cxn modelId="{2E55EC84-C785-4C54-A9E8-BDF296EC7499}" type="presParOf" srcId="{6737BEF6-92E0-42B3-9D37-52FE6D7E5CBB}" destId="{8D77BD35-79A5-4767-ACBE-7BD61568BD1C}" srcOrd="12" destOrd="0" presId="urn:microsoft.com/office/officeart/2008/layout/LinedList"/>
    <dgm:cxn modelId="{8FE4497C-C2D1-43C1-BA7D-51E2F67F4B10}" type="presParOf" srcId="{3325D83D-7915-4111-90B8-9103FBF665A1}" destId="{958BB647-98B6-426D-8CD2-EBF6764DBB5C}" srcOrd="2" destOrd="0" presId="urn:microsoft.com/office/officeart/2008/layout/LinedList"/>
    <dgm:cxn modelId="{95EA2734-50FB-4755-9007-629F7C71564B}" type="presParOf" srcId="{3325D83D-7915-4111-90B8-9103FBF665A1}" destId="{1BB0B3D9-F5A0-4B50-8A3D-D04F2C4C3B1B}" srcOrd="3" destOrd="0" presId="urn:microsoft.com/office/officeart/2008/layout/LinedList"/>
    <dgm:cxn modelId="{FDBF4C2A-9043-4169-ACD5-A0CB7C968410}" type="presParOf" srcId="{1BB0B3D9-F5A0-4B50-8A3D-D04F2C4C3B1B}" destId="{77637768-1502-480E-B69A-8E466C849059}" srcOrd="0" destOrd="0" presId="urn:microsoft.com/office/officeart/2008/layout/LinedList"/>
    <dgm:cxn modelId="{710BB92C-4492-4DE0-A2F6-E8512B9A4D9B}" type="presParOf" srcId="{1BB0B3D9-F5A0-4B50-8A3D-D04F2C4C3B1B}" destId="{E302480F-8D6A-49AC-9214-865D9C7C6A69}" srcOrd="1" destOrd="0" presId="urn:microsoft.com/office/officeart/2008/layout/LinedList"/>
    <dgm:cxn modelId="{C7B8DCFC-836D-4A41-B903-DEC8F2E2D6A0}" type="presParOf" srcId="{E302480F-8D6A-49AC-9214-865D9C7C6A69}" destId="{38DE87AB-BE14-40C7-BABC-C5C26B4A42F4}" srcOrd="0" destOrd="0" presId="urn:microsoft.com/office/officeart/2008/layout/LinedList"/>
    <dgm:cxn modelId="{F9124FF7-350C-4BE8-8F25-E45167AA0560}" type="presParOf" srcId="{E302480F-8D6A-49AC-9214-865D9C7C6A69}" destId="{29CF02BB-8C98-4735-A283-1DD0FC097ADA}" srcOrd="1" destOrd="0" presId="urn:microsoft.com/office/officeart/2008/layout/LinedList"/>
    <dgm:cxn modelId="{F33E6123-031C-41B3-9674-57B2CC620955}" type="presParOf" srcId="{29CF02BB-8C98-4735-A283-1DD0FC097ADA}" destId="{1FD67A4F-930F-4B5E-A1B3-066EC1A5F738}" srcOrd="0" destOrd="0" presId="urn:microsoft.com/office/officeart/2008/layout/LinedList"/>
    <dgm:cxn modelId="{7C83B9E7-91D9-47D1-9EB3-9B6FBED384D9}" type="presParOf" srcId="{29CF02BB-8C98-4735-A283-1DD0FC097ADA}" destId="{9848DB48-F520-45CF-84AA-FB23B8ECDDE7}" srcOrd="1" destOrd="0" presId="urn:microsoft.com/office/officeart/2008/layout/LinedList"/>
    <dgm:cxn modelId="{203E7E54-F7B0-4C5E-A3C1-CF247EFDF609}" type="presParOf" srcId="{29CF02BB-8C98-4735-A283-1DD0FC097ADA}" destId="{CA92B2E2-59FA-45C3-BD3A-668AB24FC3B0}" srcOrd="2" destOrd="0" presId="urn:microsoft.com/office/officeart/2008/layout/LinedList"/>
    <dgm:cxn modelId="{8FCFB7AA-6B0C-4630-9611-7C504ECCD697}" type="presParOf" srcId="{E302480F-8D6A-49AC-9214-865D9C7C6A69}" destId="{71116991-5F3B-48E1-A7E5-C767DB028ABD}" srcOrd="2" destOrd="0" presId="urn:microsoft.com/office/officeart/2008/layout/LinedList"/>
    <dgm:cxn modelId="{B6CDAB41-2F80-4C34-9B2A-EFB0162EC628}" type="presParOf" srcId="{E302480F-8D6A-49AC-9214-865D9C7C6A69}" destId="{FCFDA4B4-A3B4-4F4D-8A06-F63B80599D2C}" srcOrd="3" destOrd="0" presId="urn:microsoft.com/office/officeart/2008/layout/LinedList"/>
    <dgm:cxn modelId="{CC0F9972-7C31-4EA0-977B-B2EA7DBFC41E}" type="presParOf" srcId="{E302480F-8D6A-49AC-9214-865D9C7C6A69}" destId="{7403D548-2A13-47D4-84A1-DD9A8F5D987C}" srcOrd="4" destOrd="0" presId="urn:microsoft.com/office/officeart/2008/layout/LinedList"/>
    <dgm:cxn modelId="{808406B6-151F-4224-AD7A-2B7A1C523280}" type="presParOf" srcId="{7403D548-2A13-47D4-84A1-DD9A8F5D987C}" destId="{F168EC2E-538C-4BC7-A7A5-EFA99BA3098A}" srcOrd="0" destOrd="0" presId="urn:microsoft.com/office/officeart/2008/layout/LinedList"/>
    <dgm:cxn modelId="{16309BCA-6EA5-4AE1-8918-992A67DFE8BC}" type="presParOf" srcId="{7403D548-2A13-47D4-84A1-DD9A8F5D987C}" destId="{A70067CA-9529-46D3-825E-D549811148A5}" srcOrd="1" destOrd="0" presId="urn:microsoft.com/office/officeart/2008/layout/LinedList"/>
    <dgm:cxn modelId="{DC21FF6F-A0DA-43A3-A320-8C68AF27061C}" type="presParOf" srcId="{7403D548-2A13-47D4-84A1-DD9A8F5D987C}" destId="{71831E97-75F2-439C-8A49-D5EBA433E487}" srcOrd="2" destOrd="0" presId="urn:microsoft.com/office/officeart/2008/layout/LinedList"/>
    <dgm:cxn modelId="{69744DC4-596F-4475-971E-0707F15D506E}" type="presParOf" srcId="{E302480F-8D6A-49AC-9214-865D9C7C6A69}" destId="{037848D3-EF09-45C8-9439-5A1E4268884B}" srcOrd="5" destOrd="0" presId="urn:microsoft.com/office/officeart/2008/layout/LinedList"/>
    <dgm:cxn modelId="{F22DDCEA-D0BA-4938-A9C2-61F7EFC06EDF}" type="presParOf" srcId="{E302480F-8D6A-49AC-9214-865D9C7C6A69}" destId="{4C96CECC-DDE6-404E-A01E-3DBDA4728725}" srcOrd="6" destOrd="0" presId="urn:microsoft.com/office/officeart/2008/layout/LinedList"/>
    <dgm:cxn modelId="{BA4ACFA6-7D20-4CB8-B8D9-4802BC8EA2EB}" type="presParOf" srcId="{E302480F-8D6A-49AC-9214-865D9C7C6A69}" destId="{9144AA29-3080-4028-AEA2-F190AD04DF83}" srcOrd="7" destOrd="0" presId="urn:microsoft.com/office/officeart/2008/layout/LinedList"/>
    <dgm:cxn modelId="{5FF65039-6902-4B47-9D29-1B4281C33529}" type="presParOf" srcId="{9144AA29-3080-4028-AEA2-F190AD04DF83}" destId="{4820248A-AB2A-4784-B400-0533EFB954D4}" srcOrd="0" destOrd="0" presId="urn:microsoft.com/office/officeart/2008/layout/LinedList"/>
    <dgm:cxn modelId="{9FD84C00-8722-47AC-9DDB-A0FAD1BE8122}" type="presParOf" srcId="{9144AA29-3080-4028-AEA2-F190AD04DF83}" destId="{CBD5632B-B94C-4F6A-BF24-C3330EAE4C09}" srcOrd="1" destOrd="0" presId="urn:microsoft.com/office/officeart/2008/layout/LinedList"/>
    <dgm:cxn modelId="{ABBA0C92-7669-4B22-89FF-05FFCC0EA37D}" type="presParOf" srcId="{9144AA29-3080-4028-AEA2-F190AD04DF83}" destId="{B0E3DCBF-92DB-4592-982A-BE69B3B83A67}" srcOrd="2" destOrd="0" presId="urn:microsoft.com/office/officeart/2008/layout/LinedList"/>
    <dgm:cxn modelId="{AA83CBA7-4278-4D40-A3D2-02ABCDB2A755}" type="presParOf" srcId="{E302480F-8D6A-49AC-9214-865D9C7C6A69}" destId="{20B75155-C226-41DD-BECF-C06CB1C5983B}" srcOrd="8" destOrd="0" presId="urn:microsoft.com/office/officeart/2008/layout/LinedList"/>
    <dgm:cxn modelId="{B8606143-BF86-4224-AB34-8B82FAAE78A2}" type="presParOf" srcId="{E302480F-8D6A-49AC-9214-865D9C7C6A69}" destId="{55488460-1BAA-442D-B24B-86D59E90A966}" srcOrd="9" destOrd="0" presId="urn:microsoft.com/office/officeart/2008/layout/LinedList"/>
    <dgm:cxn modelId="{FC7E9236-0B78-413E-96E6-B17858D9CE3B}" type="presParOf" srcId="{E302480F-8D6A-49AC-9214-865D9C7C6A69}" destId="{74ACA812-D751-416D-A114-5D2547626B52}" srcOrd="10" destOrd="0" presId="urn:microsoft.com/office/officeart/2008/layout/LinedList"/>
    <dgm:cxn modelId="{A72F4A00-C24F-4D59-99F1-8CE2272DD7C6}" type="presParOf" srcId="{74ACA812-D751-416D-A114-5D2547626B52}" destId="{653E9EA9-0D6E-4849-B961-02C2EEDD054B}" srcOrd="0" destOrd="0" presId="urn:microsoft.com/office/officeart/2008/layout/LinedList"/>
    <dgm:cxn modelId="{6A28C881-52B2-46F9-817D-8A8A24F5A4D7}" type="presParOf" srcId="{74ACA812-D751-416D-A114-5D2547626B52}" destId="{822C42DA-8F50-47EC-8AD8-0F4CE0EFA7EF}" srcOrd="1" destOrd="0" presId="urn:microsoft.com/office/officeart/2008/layout/LinedList"/>
    <dgm:cxn modelId="{E8DF593F-464E-4E2F-B87C-0354E40E2810}" type="presParOf" srcId="{74ACA812-D751-416D-A114-5D2547626B52}" destId="{6E7E28D1-6AE7-4685-982E-4D892B40B9BC}" srcOrd="2" destOrd="0" presId="urn:microsoft.com/office/officeart/2008/layout/LinedList"/>
    <dgm:cxn modelId="{6247C64B-5BAC-4181-9C5F-224837D0DDD4}" type="presParOf" srcId="{E302480F-8D6A-49AC-9214-865D9C7C6A69}" destId="{B1ABDE61-0DC4-42E7-9C77-C97B67293131}" srcOrd="11" destOrd="0" presId="urn:microsoft.com/office/officeart/2008/layout/LinedList"/>
    <dgm:cxn modelId="{6DAEEDA8-161B-4BD3-93C0-69538489C6D4}" type="presParOf" srcId="{E302480F-8D6A-49AC-9214-865D9C7C6A69}" destId="{500D648F-3A6B-44CC-8575-3EB0B2F9B903}" srcOrd="12" destOrd="0" presId="urn:microsoft.com/office/officeart/2008/layout/LinedList"/>
    <dgm:cxn modelId="{47E0BF0A-0101-4A98-8824-E44745B09765}" type="presParOf" srcId="{3325D83D-7915-4111-90B8-9103FBF665A1}" destId="{6947934E-101B-4F4A-97B1-3D3D2D9E8556}" srcOrd="4" destOrd="0" presId="urn:microsoft.com/office/officeart/2008/layout/LinedList"/>
    <dgm:cxn modelId="{D27268C6-A9B2-449D-93BF-F27A59E4A6C1}" type="presParOf" srcId="{3325D83D-7915-4111-90B8-9103FBF665A1}" destId="{78017AE0-9FB1-483B-B352-89D8BCA93F5C}" srcOrd="5" destOrd="0" presId="urn:microsoft.com/office/officeart/2008/layout/LinedList"/>
    <dgm:cxn modelId="{E2911C2C-8CBA-452E-B2BA-4C9D902A9474}" type="presParOf" srcId="{78017AE0-9FB1-483B-B352-89D8BCA93F5C}" destId="{840CFEE3-0A11-4BF9-8451-597F612260A7}" srcOrd="0" destOrd="0" presId="urn:microsoft.com/office/officeart/2008/layout/LinedList"/>
    <dgm:cxn modelId="{E8423025-567A-4DDB-A42C-4EC3CE85F044}" type="presParOf" srcId="{78017AE0-9FB1-483B-B352-89D8BCA93F5C}" destId="{CE604784-34D6-4815-8D44-67EE9D8F5579}" srcOrd="1" destOrd="0" presId="urn:microsoft.com/office/officeart/2008/layout/LinedList"/>
    <dgm:cxn modelId="{66DA1A49-00C0-4370-B14E-B7F1377BB345}" type="presParOf" srcId="{CE604784-34D6-4815-8D44-67EE9D8F5579}" destId="{D80689AA-1729-474F-BE69-073384B8845D}" srcOrd="0" destOrd="0" presId="urn:microsoft.com/office/officeart/2008/layout/LinedList"/>
    <dgm:cxn modelId="{E09A8131-C2A5-4BC5-97C3-E2A2B5AFBD65}" type="presParOf" srcId="{CE604784-34D6-4815-8D44-67EE9D8F5579}" destId="{BB67764B-D58D-4B8B-8211-2C230CA90204}" srcOrd="1" destOrd="0" presId="urn:microsoft.com/office/officeart/2008/layout/LinedList"/>
    <dgm:cxn modelId="{0842BE72-F6F9-46D1-A5BB-D8BD772BCF8F}" type="presParOf" srcId="{BB67764B-D58D-4B8B-8211-2C230CA90204}" destId="{C05D38F4-5F2D-4B77-A169-73A8924C2B90}" srcOrd="0" destOrd="0" presId="urn:microsoft.com/office/officeart/2008/layout/LinedList"/>
    <dgm:cxn modelId="{096DCF6A-494C-44DD-9863-E74A3D9637C0}" type="presParOf" srcId="{BB67764B-D58D-4B8B-8211-2C230CA90204}" destId="{3919D099-FF59-487D-A9E6-95324D5C9C65}" srcOrd="1" destOrd="0" presId="urn:microsoft.com/office/officeart/2008/layout/LinedList"/>
    <dgm:cxn modelId="{FE8FE218-E671-48F2-A3EB-19ECABABAB09}" type="presParOf" srcId="{BB67764B-D58D-4B8B-8211-2C230CA90204}" destId="{C7F8EF99-6D49-4F7C-AF6C-F3515BDA728D}" srcOrd="2" destOrd="0" presId="urn:microsoft.com/office/officeart/2008/layout/LinedList"/>
    <dgm:cxn modelId="{53EE883D-097E-4CCD-AD1A-58E3AE4A1437}" type="presParOf" srcId="{CE604784-34D6-4815-8D44-67EE9D8F5579}" destId="{958F1302-D37C-4F40-A0CC-31492E4D2273}" srcOrd="2" destOrd="0" presId="urn:microsoft.com/office/officeart/2008/layout/LinedList"/>
    <dgm:cxn modelId="{850DD95A-2AB4-4121-A98C-0EFD76F4428E}" type="presParOf" srcId="{CE604784-34D6-4815-8D44-67EE9D8F5579}" destId="{58528B64-2CF7-4499-96B1-A83A063C9721}" srcOrd="3" destOrd="0" presId="urn:microsoft.com/office/officeart/2008/layout/LinedList"/>
    <dgm:cxn modelId="{81D9DBA1-50CD-4EA6-BEC2-A05851291B51}" type="presParOf" srcId="{CE604784-34D6-4815-8D44-67EE9D8F5579}" destId="{D85A3F60-D207-4210-B14C-29765125D6EA}" srcOrd="4" destOrd="0" presId="urn:microsoft.com/office/officeart/2008/layout/LinedList"/>
    <dgm:cxn modelId="{C6E8DFE6-52C1-46F8-9D3D-419BBA93EDB4}" type="presParOf" srcId="{D85A3F60-D207-4210-B14C-29765125D6EA}" destId="{EAF9C22A-2C11-4B2E-93C4-9126C2C8155A}" srcOrd="0" destOrd="0" presId="urn:microsoft.com/office/officeart/2008/layout/LinedList"/>
    <dgm:cxn modelId="{777D696D-7872-4463-8A6F-1A05CB20ADC2}" type="presParOf" srcId="{D85A3F60-D207-4210-B14C-29765125D6EA}" destId="{ADE578FE-290A-4646-8D5F-8A93AD01EA92}" srcOrd="1" destOrd="0" presId="urn:microsoft.com/office/officeart/2008/layout/LinedList"/>
    <dgm:cxn modelId="{9386A8F4-1345-4AF8-B576-20301C4495A6}" type="presParOf" srcId="{D85A3F60-D207-4210-B14C-29765125D6EA}" destId="{07C07FF8-D4D9-42FB-A710-5ED0A642B0B2}" srcOrd="2" destOrd="0" presId="urn:microsoft.com/office/officeart/2008/layout/LinedList"/>
    <dgm:cxn modelId="{B3F54143-90C0-4188-98C0-D2F127A58122}" type="presParOf" srcId="{CE604784-34D6-4815-8D44-67EE9D8F5579}" destId="{D2BBBB07-5D6B-4C2C-9C48-AF0F0F370B1E}" srcOrd="5" destOrd="0" presId="urn:microsoft.com/office/officeart/2008/layout/LinedList"/>
    <dgm:cxn modelId="{117AB4ED-7BBF-492C-A3CC-37E6257434A7}" type="presParOf" srcId="{CE604784-34D6-4815-8D44-67EE9D8F5579}" destId="{254D8B4C-A304-4765-AD89-88791C54D7E2}" srcOrd="6" destOrd="0" presId="urn:microsoft.com/office/officeart/2008/layout/LinedList"/>
    <dgm:cxn modelId="{FD72AE68-94B3-468A-870A-58FFA3D0D267}" type="presParOf" srcId="{CE604784-34D6-4815-8D44-67EE9D8F5579}" destId="{424ECA8B-1125-45A9-9ACD-5D74703FB058}" srcOrd="7" destOrd="0" presId="urn:microsoft.com/office/officeart/2008/layout/LinedList"/>
    <dgm:cxn modelId="{02F28D34-40E0-44BA-873C-E6FEFF0B2D7D}" type="presParOf" srcId="{424ECA8B-1125-45A9-9ACD-5D74703FB058}" destId="{BF2AF8C4-84CE-461D-9318-5568FB15D605}" srcOrd="0" destOrd="0" presId="urn:microsoft.com/office/officeart/2008/layout/LinedList"/>
    <dgm:cxn modelId="{F499DF95-B525-49F0-94AA-CC29A79483E9}" type="presParOf" srcId="{424ECA8B-1125-45A9-9ACD-5D74703FB058}" destId="{8601B35C-2B80-47EE-91A7-C70DCAC4AC59}" srcOrd="1" destOrd="0" presId="urn:microsoft.com/office/officeart/2008/layout/LinedList"/>
    <dgm:cxn modelId="{64B97E16-57A3-418A-AD12-9A2690BA2DAF}" type="presParOf" srcId="{424ECA8B-1125-45A9-9ACD-5D74703FB058}" destId="{7156773B-1A34-44C3-A11E-4B5996B8AD6D}" srcOrd="2" destOrd="0" presId="urn:microsoft.com/office/officeart/2008/layout/LinedList"/>
    <dgm:cxn modelId="{49ABE878-1201-43A0-9D3B-39251B43104A}" type="presParOf" srcId="{CE604784-34D6-4815-8D44-67EE9D8F5579}" destId="{A3A5E720-9695-4515-B5FF-6C68881DDB22}" srcOrd="8" destOrd="0" presId="urn:microsoft.com/office/officeart/2008/layout/LinedList"/>
    <dgm:cxn modelId="{A1D1D594-2A45-4640-A648-AE730F70363A}" type="presParOf" srcId="{CE604784-34D6-4815-8D44-67EE9D8F5579}" destId="{0F9CD5D8-A7F9-43D9-A86A-DB89023AE38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654DC-283C-4BB7-841E-8EB908F6EA65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83599C4-3853-40EC-97AC-CC6A4D8AA975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FB3FF-C886-4BCC-A284-2EC4955E8BB7}" type="par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294D1147-2A0F-43A4-BE1E-A5F374F8F3AA}" type="sibTrans" cxnId="{8FCF9B94-9B10-4359-8512-5ED16ED41D42}">
      <dgm:prSet/>
      <dgm:spPr/>
      <dgm:t>
        <a:bodyPr/>
        <a:lstStyle/>
        <a:p>
          <a:pPr latinLnBrk="1"/>
          <a:endParaRPr lang="ko-KR" altLang="en-US" sz="2000"/>
        </a:p>
      </dgm:t>
    </dgm:pt>
    <dgm:pt modelId="{C1DF2483-CF93-4FA9-A639-EB7BBD15F5E0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JAVA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19F2549-75F9-4AEE-B7BF-52567C49727F}" type="par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3E35425F-F42E-4C6E-8388-A679E97E7F5C}" type="sibTrans" cxnId="{5A48E8CB-54CA-4CD1-95A0-7EF95497302A}">
      <dgm:prSet/>
      <dgm:spPr/>
      <dgm:t>
        <a:bodyPr/>
        <a:lstStyle/>
        <a:p>
          <a:pPr latinLnBrk="1"/>
          <a:endParaRPr lang="ko-KR" altLang="en-US" sz="2000"/>
        </a:p>
      </dgm:t>
    </dgm:pt>
    <dgm:pt modelId="{6E0FF8A7-AAB4-4951-BEF0-B1BA214D9601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firebase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E0C1133-6407-4C5A-88B3-F8883CBB2932}" type="par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9E6B7542-CACE-4149-A738-1C52076CE459}" type="sibTrans" cxnId="{81462F3B-EA9F-445E-A9D2-D28ACBCA325A}">
      <dgm:prSet/>
      <dgm:spPr/>
      <dgm:t>
        <a:bodyPr/>
        <a:lstStyle/>
        <a:p>
          <a:pPr latinLnBrk="1"/>
          <a:endParaRPr lang="ko-KR" altLang="en-US" sz="2000"/>
        </a:p>
      </dgm:t>
    </dgm:pt>
    <dgm:pt modelId="{21D7B2ED-EA22-4C1C-A17C-3E35D790C53B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Arduino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2884A48-8CDB-4359-B755-1E277EB2C4B0}" type="par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6B853C0E-D73F-4E3F-A689-78D19575352C}" type="sibTrans" cxnId="{6FE667A7-AFBB-445C-9A36-CAB467104C54}">
      <dgm:prSet/>
      <dgm:spPr/>
      <dgm:t>
        <a:bodyPr/>
        <a:lstStyle/>
        <a:p>
          <a:pPr latinLnBrk="1"/>
          <a:endParaRPr lang="ko-KR" altLang="en-US" sz="2000"/>
        </a:p>
      </dgm:t>
    </dgm:pt>
    <dgm:pt modelId="{12BE45B7-DA07-4CF9-A3FA-1DC6594F7BC2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Python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7E84D71-9CC0-421C-9945-3E0CAD875F7D}" type="par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13CF9ECA-A458-4B7B-A80E-577BB5D36BD1}" type="sibTrans" cxnId="{3BD5594B-39FF-4B22-B86D-7D39C826083D}">
      <dgm:prSet/>
      <dgm:spPr/>
      <dgm:t>
        <a:bodyPr/>
        <a:lstStyle/>
        <a:p>
          <a:pPr latinLnBrk="1"/>
          <a:endParaRPr lang="ko-KR" altLang="en-US" sz="2000"/>
        </a:p>
      </dgm:t>
    </dgm:pt>
    <dgm:pt modelId="{6135C83F-3581-48A7-8409-9E4A338D043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프레임워크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ko-KR" sz="20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keras</a:t>
          </a:r>
          <a:r>
            <a:rPr 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bs4, Selenium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F4EECE-9568-446B-931F-F50BD1AB3A7D}" type="par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BB1942F4-8F84-4A6A-BB53-765D0A52AFF2}" type="sibTrans" cxnId="{FFEB3D5E-5CF5-449E-BBAC-495F2659DC11}">
      <dgm:prSet/>
      <dgm:spPr/>
      <dgm:t>
        <a:bodyPr/>
        <a:lstStyle/>
        <a:p>
          <a:pPr latinLnBrk="1"/>
          <a:endParaRPr lang="ko-KR" altLang="en-US" sz="2000"/>
        </a:p>
      </dgm:t>
    </dgm:pt>
    <dgm:pt modelId="{56E2E021-0EA4-4F60-8AEB-A34C564151F0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B0308A-77B5-43AF-AA18-F2FE4E00721C}" type="parTrans" cxnId="{A08904A5-1F3D-4A34-B4F6-C63D967843DD}">
      <dgm:prSet/>
      <dgm:spPr/>
      <dgm:t>
        <a:bodyPr/>
        <a:lstStyle/>
        <a:p>
          <a:pPr latinLnBrk="1"/>
          <a:endParaRPr lang="ko-KR" altLang="en-US"/>
        </a:p>
      </dgm:t>
    </dgm:pt>
    <dgm:pt modelId="{F6995615-1B34-475D-A6F5-28BA2F7CB717}" type="sibTrans" cxnId="{A08904A5-1F3D-4A34-B4F6-C63D967843DD}">
      <dgm:prSet/>
      <dgm:spPr/>
      <dgm:t>
        <a:bodyPr/>
        <a:lstStyle/>
        <a:p>
          <a:pPr latinLnBrk="1"/>
          <a:endParaRPr lang="ko-KR" altLang="en-US"/>
        </a:p>
      </dgm:t>
    </dgm:pt>
    <dgm:pt modelId="{09B5215E-903A-4CF7-8472-9277B90CC804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도구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Android Studio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C0DAE1-8492-4EDF-A848-5B9140A37775}" type="parTrans" cxnId="{0E53608E-5FB1-4D04-85CC-CBBAD353A310}">
      <dgm:prSet/>
      <dgm:spPr/>
      <dgm:t>
        <a:bodyPr/>
        <a:lstStyle/>
        <a:p>
          <a:pPr latinLnBrk="1"/>
          <a:endParaRPr lang="ko-KR" altLang="en-US"/>
        </a:p>
      </dgm:t>
    </dgm:pt>
    <dgm:pt modelId="{8147AAAC-EF6A-4DAC-A1F6-24587210BE99}" type="sibTrans" cxnId="{0E53608E-5FB1-4D04-85CC-CBBAD353A310}">
      <dgm:prSet/>
      <dgm:spPr/>
      <dgm:t>
        <a:bodyPr/>
        <a:lstStyle/>
        <a:p>
          <a:pPr latinLnBrk="1"/>
          <a:endParaRPr lang="ko-KR" altLang="en-US"/>
        </a:p>
      </dgm:t>
    </dgm:pt>
    <dgm:pt modelId="{7334144E-CC09-4B1A-8888-3357ED240E9A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개발도구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VS code, google </a:t>
          </a:r>
          <a:r>
            <a:rPr lang="en-US" sz="20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Colaboratory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855377-E564-477C-99F7-FEF8310C8707}" type="parTrans" cxnId="{7D29AB24-E21C-491C-A947-F87E0B6F3A2E}">
      <dgm:prSet/>
      <dgm:spPr/>
      <dgm:t>
        <a:bodyPr/>
        <a:lstStyle/>
        <a:p>
          <a:pPr latinLnBrk="1"/>
          <a:endParaRPr lang="ko-KR" altLang="en-US"/>
        </a:p>
      </dgm:t>
    </dgm:pt>
    <dgm:pt modelId="{CE313DFC-3E40-44D1-BEEC-EEBDFE3292E7}" type="sibTrans" cxnId="{7D29AB24-E21C-491C-A947-F87E0B6F3A2E}">
      <dgm:prSet/>
      <dgm:spPr/>
      <dgm:t>
        <a:bodyPr/>
        <a:lstStyle/>
        <a:p>
          <a:pPr latinLnBrk="1"/>
          <a:endParaRPr lang="ko-KR" altLang="en-US"/>
        </a:p>
      </dgm:t>
    </dgm:pt>
    <dgm:pt modelId="{B90E0EE4-7583-451D-8E86-849515C9236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C++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589A392-BDDA-44F3-8D7A-5C64EDB374BC}" type="parTrans" cxnId="{DD8CCA48-222C-4A48-9A8A-E0C2C0700B86}">
      <dgm:prSet/>
      <dgm:spPr/>
      <dgm:t>
        <a:bodyPr/>
        <a:lstStyle/>
        <a:p>
          <a:pPr latinLnBrk="1"/>
          <a:endParaRPr lang="ko-KR" altLang="en-US"/>
        </a:p>
      </dgm:t>
    </dgm:pt>
    <dgm:pt modelId="{3C936130-BEAB-498C-9747-44DF2C06140C}" type="sibTrans" cxnId="{DD8CCA48-222C-4A48-9A8A-E0C2C0700B86}">
      <dgm:prSet/>
      <dgm:spPr/>
      <dgm:t>
        <a:bodyPr/>
        <a:lstStyle/>
        <a:p>
          <a:pPr latinLnBrk="1"/>
          <a:endParaRPr lang="ko-KR" altLang="en-US"/>
        </a:p>
      </dgm:t>
    </dgm:pt>
    <dgm:pt modelId="{39E51AD9-3FC1-4439-A4BD-F29DD19BCD46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환경</a:t>
          </a:r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Arduino</a:t>
          </a:r>
          <a:endParaRPr lang="ko-KR" altLang="en-US" sz="20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C198857-4D1C-41FA-90C6-D798EC888187}" type="parTrans" cxnId="{F957120B-CEB4-49FF-8F37-74AF3CAC2C71}">
      <dgm:prSet/>
      <dgm:spPr/>
      <dgm:t>
        <a:bodyPr/>
        <a:lstStyle/>
        <a:p>
          <a:pPr latinLnBrk="1"/>
          <a:endParaRPr lang="ko-KR" altLang="en-US"/>
        </a:p>
      </dgm:t>
    </dgm:pt>
    <dgm:pt modelId="{A8E687B2-DE41-4F1A-AB23-43BF7B6BE23A}" type="sibTrans" cxnId="{F957120B-CEB4-49FF-8F37-74AF3CAC2C71}">
      <dgm:prSet/>
      <dgm:spPr/>
      <dgm:t>
        <a:bodyPr/>
        <a:lstStyle/>
        <a:p>
          <a:pPr latinLnBrk="1"/>
          <a:endParaRPr lang="ko-KR" altLang="en-US"/>
        </a:p>
      </dgm:t>
    </dgm:pt>
    <dgm:pt modelId="{3325D83D-7915-4111-90B8-9103FBF665A1}" type="pres">
      <dgm:prSet presAssocID="{80C654DC-283C-4BB7-841E-8EB908F6EA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0433D-6292-4FA0-AB92-7A5783A3AACC}" type="pres">
      <dgm:prSet presAssocID="{783599C4-3853-40EC-97AC-CC6A4D8AA975}" presName="thickLine" presStyleLbl="alignNode1" presStyleIdx="0" presStyleCnt="3"/>
      <dgm:spPr/>
    </dgm:pt>
    <dgm:pt modelId="{EC606633-E87A-4324-B1B8-54CDDC57988D}" type="pres">
      <dgm:prSet presAssocID="{783599C4-3853-40EC-97AC-CC6A4D8AA975}" presName="horz1" presStyleCnt="0"/>
      <dgm:spPr/>
    </dgm:pt>
    <dgm:pt modelId="{D4E161C8-B1CF-49C0-BAE9-8B2A1C3C9858}" type="pres">
      <dgm:prSet presAssocID="{783599C4-3853-40EC-97AC-CC6A4D8AA975}" presName="tx1" presStyleLbl="revTx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6737BEF6-92E0-42B3-9D37-52FE6D7E5CBB}" type="pres">
      <dgm:prSet presAssocID="{783599C4-3853-40EC-97AC-CC6A4D8AA975}" presName="vert1" presStyleCnt="0"/>
      <dgm:spPr/>
    </dgm:pt>
    <dgm:pt modelId="{D56BDE78-C225-4B55-BEB4-98CD190C18D0}" type="pres">
      <dgm:prSet presAssocID="{C1DF2483-CF93-4FA9-A639-EB7BBD15F5E0}" presName="vertSpace2a" presStyleCnt="0"/>
      <dgm:spPr/>
    </dgm:pt>
    <dgm:pt modelId="{51A3D2C8-6A8D-43C1-AF46-523594E23A76}" type="pres">
      <dgm:prSet presAssocID="{C1DF2483-CF93-4FA9-A639-EB7BBD15F5E0}" presName="horz2" presStyleCnt="0"/>
      <dgm:spPr/>
    </dgm:pt>
    <dgm:pt modelId="{4E32BF9A-3E51-4E19-B817-9E09B848698A}" type="pres">
      <dgm:prSet presAssocID="{C1DF2483-CF93-4FA9-A639-EB7BBD15F5E0}" presName="horzSpace2" presStyleCnt="0"/>
      <dgm:spPr/>
    </dgm:pt>
    <dgm:pt modelId="{6B71F2EE-FA65-4368-ACC4-33504440325F}" type="pres">
      <dgm:prSet presAssocID="{C1DF2483-CF93-4FA9-A639-EB7BBD15F5E0}" presName="tx2" presStyleLbl="revTx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F3FE00EA-5BA9-47FB-BAC1-A79DD56628FC}" type="pres">
      <dgm:prSet presAssocID="{C1DF2483-CF93-4FA9-A639-EB7BBD15F5E0}" presName="vert2" presStyleCnt="0"/>
      <dgm:spPr/>
    </dgm:pt>
    <dgm:pt modelId="{31CBCA1F-2C2A-4FA0-B054-47F2573FA1F0}" type="pres">
      <dgm:prSet presAssocID="{C1DF2483-CF93-4FA9-A639-EB7BBD15F5E0}" presName="thinLine2b" presStyleLbl="callout" presStyleIdx="0" presStyleCnt="8"/>
      <dgm:spPr/>
    </dgm:pt>
    <dgm:pt modelId="{03838E49-48F1-4564-9770-0C8373A63E08}" type="pres">
      <dgm:prSet presAssocID="{C1DF2483-CF93-4FA9-A639-EB7BBD15F5E0}" presName="vertSpace2b" presStyleCnt="0"/>
      <dgm:spPr/>
    </dgm:pt>
    <dgm:pt modelId="{69965868-8965-4255-A676-931DB8C1D582}" type="pres">
      <dgm:prSet presAssocID="{6E0FF8A7-AAB4-4951-BEF0-B1BA214D9601}" presName="horz2" presStyleCnt="0"/>
      <dgm:spPr/>
    </dgm:pt>
    <dgm:pt modelId="{1120C82F-F76C-4105-A945-42D12D8AF150}" type="pres">
      <dgm:prSet presAssocID="{6E0FF8A7-AAB4-4951-BEF0-B1BA214D9601}" presName="horzSpace2" presStyleCnt="0"/>
      <dgm:spPr/>
    </dgm:pt>
    <dgm:pt modelId="{4E828239-EAA7-41EA-A02F-050A0598D7EC}" type="pres">
      <dgm:prSet presAssocID="{6E0FF8A7-AAB4-4951-BEF0-B1BA214D9601}" presName="tx2" presStyleLbl="revTx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086809B1-EE17-41B7-A28B-05FA5C9FC545}" type="pres">
      <dgm:prSet presAssocID="{6E0FF8A7-AAB4-4951-BEF0-B1BA214D9601}" presName="vert2" presStyleCnt="0"/>
      <dgm:spPr/>
    </dgm:pt>
    <dgm:pt modelId="{869C9543-5547-4EC6-8F3A-A20170343E4C}" type="pres">
      <dgm:prSet presAssocID="{6E0FF8A7-AAB4-4951-BEF0-B1BA214D9601}" presName="thinLine2b" presStyleLbl="callout" presStyleIdx="1" presStyleCnt="8"/>
      <dgm:spPr/>
    </dgm:pt>
    <dgm:pt modelId="{8D77BD35-79A5-4767-ACBE-7BD61568BD1C}" type="pres">
      <dgm:prSet presAssocID="{6E0FF8A7-AAB4-4951-BEF0-B1BA214D9601}" presName="vertSpace2b" presStyleCnt="0"/>
      <dgm:spPr/>
    </dgm:pt>
    <dgm:pt modelId="{EE987078-D268-476C-8F5E-E5E4ECD18B66}" type="pres">
      <dgm:prSet presAssocID="{09B5215E-903A-4CF7-8472-9277B90CC804}" presName="horz2" presStyleCnt="0"/>
      <dgm:spPr/>
    </dgm:pt>
    <dgm:pt modelId="{FF30C4D8-0C6B-48D4-ACBB-0188692052A7}" type="pres">
      <dgm:prSet presAssocID="{09B5215E-903A-4CF7-8472-9277B90CC804}" presName="horzSpace2" presStyleCnt="0"/>
      <dgm:spPr/>
    </dgm:pt>
    <dgm:pt modelId="{2B48AD44-C65B-4506-974C-20D1A561BE4D}" type="pres">
      <dgm:prSet presAssocID="{09B5215E-903A-4CF7-8472-9277B90CC804}" presName="tx2" presStyleLbl="revTx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BE447EA9-1DCD-4095-8411-D87DA8E1B44E}" type="pres">
      <dgm:prSet presAssocID="{09B5215E-903A-4CF7-8472-9277B90CC804}" presName="vert2" presStyleCnt="0"/>
      <dgm:spPr/>
    </dgm:pt>
    <dgm:pt modelId="{29194F16-19FD-4C07-AB10-DD8A7944605D}" type="pres">
      <dgm:prSet presAssocID="{09B5215E-903A-4CF7-8472-9277B90CC804}" presName="thinLine2b" presStyleLbl="callout" presStyleIdx="2" presStyleCnt="8"/>
      <dgm:spPr/>
    </dgm:pt>
    <dgm:pt modelId="{FC65BEA8-937D-4D2F-A395-82650006A8CD}" type="pres">
      <dgm:prSet presAssocID="{09B5215E-903A-4CF7-8472-9277B90CC804}" presName="vertSpace2b" presStyleCnt="0"/>
      <dgm:spPr/>
    </dgm:pt>
    <dgm:pt modelId="{E520DC4B-C206-46C9-B4CC-DEA9BB79B598}" type="pres">
      <dgm:prSet presAssocID="{56E2E021-0EA4-4F60-8AEB-A34C564151F0}" presName="thickLine" presStyleLbl="alignNode1" presStyleIdx="1" presStyleCnt="3"/>
      <dgm:spPr/>
    </dgm:pt>
    <dgm:pt modelId="{2D98E40D-078A-452A-8992-5BAA566957E2}" type="pres">
      <dgm:prSet presAssocID="{56E2E021-0EA4-4F60-8AEB-A34C564151F0}" presName="horz1" presStyleCnt="0"/>
      <dgm:spPr/>
    </dgm:pt>
    <dgm:pt modelId="{16DB11A6-8C27-421A-8526-D48BFD95E851}" type="pres">
      <dgm:prSet presAssocID="{56E2E021-0EA4-4F60-8AEB-A34C564151F0}" presName="tx1" presStyleLbl="revTx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040CA039-0F01-4273-830A-4BAD3B81CF8A}" type="pres">
      <dgm:prSet presAssocID="{56E2E021-0EA4-4F60-8AEB-A34C564151F0}" presName="vert1" presStyleCnt="0"/>
      <dgm:spPr/>
    </dgm:pt>
    <dgm:pt modelId="{28EF6F86-035C-4BDB-BA7D-32DA3FCA2BCA}" type="pres">
      <dgm:prSet presAssocID="{12BE45B7-DA07-4CF9-A3FA-1DC6594F7BC2}" presName="vertSpace2a" presStyleCnt="0"/>
      <dgm:spPr/>
    </dgm:pt>
    <dgm:pt modelId="{7403D548-2A13-47D4-84A1-DD9A8F5D987C}" type="pres">
      <dgm:prSet presAssocID="{12BE45B7-DA07-4CF9-A3FA-1DC6594F7BC2}" presName="horz2" presStyleCnt="0"/>
      <dgm:spPr/>
    </dgm:pt>
    <dgm:pt modelId="{F168EC2E-538C-4BC7-A7A5-EFA99BA3098A}" type="pres">
      <dgm:prSet presAssocID="{12BE45B7-DA07-4CF9-A3FA-1DC6594F7BC2}" presName="horzSpace2" presStyleCnt="0"/>
      <dgm:spPr/>
    </dgm:pt>
    <dgm:pt modelId="{A70067CA-9529-46D3-825E-D549811148A5}" type="pres">
      <dgm:prSet presAssocID="{12BE45B7-DA07-4CF9-A3FA-1DC6594F7BC2}" presName="tx2" presStyleLbl="revTx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71831E97-75F2-439C-8A49-D5EBA433E487}" type="pres">
      <dgm:prSet presAssocID="{12BE45B7-DA07-4CF9-A3FA-1DC6594F7BC2}" presName="vert2" presStyleCnt="0"/>
      <dgm:spPr/>
    </dgm:pt>
    <dgm:pt modelId="{037848D3-EF09-45C8-9439-5A1E4268884B}" type="pres">
      <dgm:prSet presAssocID="{12BE45B7-DA07-4CF9-A3FA-1DC6594F7BC2}" presName="thinLine2b" presStyleLbl="callout" presStyleIdx="3" presStyleCnt="8"/>
      <dgm:spPr/>
    </dgm:pt>
    <dgm:pt modelId="{4C96CECC-DDE6-404E-A01E-3DBDA4728725}" type="pres">
      <dgm:prSet presAssocID="{12BE45B7-DA07-4CF9-A3FA-1DC6594F7BC2}" presName="vertSpace2b" presStyleCnt="0"/>
      <dgm:spPr/>
    </dgm:pt>
    <dgm:pt modelId="{9144AA29-3080-4028-AEA2-F190AD04DF83}" type="pres">
      <dgm:prSet presAssocID="{6135C83F-3581-48A7-8409-9E4A338D0436}" presName="horz2" presStyleCnt="0"/>
      <dgm:spPr/>
    </dgm:pt>
    <dgm:pt modelId="{4820248A-AB2A-4784-B400-0533EFB954D4}" type="pres">
      <dgm:prSet presAssocID="{6135C83F-3581-48A7-8409-9E4A338D0436}" presName="horzSpace2" presStyleCnt="0"/>
      <dgm:spPr/>
    </dgm:pt>
    <dgm:pt modelId="{CBD5632B-B94C-4F6A-BF24-C3330EAE4C09}" type="pres">
      <dgm:prSet presAssocID="{6135C83F-3581-48A7-8409-9E4A338D0436}" presName="tx2" presStyleLbl="revTx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B0E3DCBF-92DB-4592-982A-BE69B3B83A67}" type="pres">
      <dgm:prSet presAssocID="{6135C83F-3581-48A7-8409-9E4A338D0436}" presName="vert2" presStyleCnt="0"/>
      <dgm:spPr/>
    </dgm:pt>
    <dgm:pt modelId="{20B75155-C226-41DD-BECF-C06CB1C5983B}" type="pres">
      <dgm:prSet presAssocID="{6135C83F-3581-48A7-8409-9E4A338D0436}" presName="thinLine2b" presStyleLbl="callout" presStyleIdx="4" presStyleCnt="8"/>
      <dgm:spPr/>
    </dgm:pt>
    <dgm:pt modelId="{55488460-1BAA-442D-B24B-86D59E90A966}" type="pres">
      <dgm:prSet presAssocID="{6135C83F-3581-48A7-8409-9E4A338D0436}" presName="vertSpace2b" presStyleCnt="0"/>
      <dgm:spPr/>
    </dgm:pt>
    <dgm:pt modelId="{3C23FC6C-EC5B-4797-AA76-C3D769777298}" type="pres">
      <dgm:prSet presAssocID="{7334144E-CC09-4B1A-8888-3357ED240E9A}" presName="horz2" presStyleCnt="0"/>
      <dgm:spPr/>
    </dgm:pt>
    <dgm:pt modelId="{E5506F4A-CB85-4A1B-ABB0-4218DA58D073}" type="pres">
      <dgm:prSet presAssocID="{7334144E-CC09-4B1A-8888-3357ED240E9A}" presName="horzSpace2" presStyleCnt="0"/>
      <dgm:spPr/>
    </dgm:pt>
    <dgm:pt modelId="{99EC98D0-9450-47A9-B483-F87EF4D35129}" type="pres">
      <dgm:prSet presAssocID="{7334144E-CC09-4B1A-8888-3357ED240E9A}" presName="tx2" presStyleLbl="revTx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55553EAC-2B2F-4C72-B2F2-9AFA865E01A4}" type="pres">
      <dgm:prSet presAssocID="{7334144E-CC09-4B1A-8888-3357ED240E9A}" presName="vert2" presStyleCnt="0"/>
      <dgm:spPr/>
    </dgm:pt>
    <dgm:pt modelId="{B232BDBF-7AD4-4F8A-B6C0-037A6D7529A6}" type="pres">
      <dgm:prSet presAssocID="{7334144E-CC09-4B1A-8888-3357ED240E9A}" presName="thinLine2b" presStyleLbl="callout" presStyleIdx="5" presStyleCnt="8"/>
      <dgm:spPr/>
    </dgm:pt>
    <dgm:pt modelId="{2882A156-7605-4CFD-8509-0E36DE16F712}" type="pres">
      <dgm:prSet presAssocID="{7334144E-CC09-4B1A-8888-3357ED240E9A}" presName="vertSpace2b" presStyleCnt="0"/>
      <dgm:spPr/>
    </dgm:pt>
    <dgm:pt modelId="{6947934E-101B-4F4A-97B1-3D3D2D9E8556}" type="pres">
      <dgm:prSet presAssocID="{21D7B2ED-EA22-4C1C-A17C-3E35D790C53B}" presName="thickLine" presStyleLbl="alignNode1" presStyleIdx="2" presStyleCnt="3"/>
      <dgm:spPr/>
    </dgm:pt>
    <dgm:pt modelId="{78017AE0-9FB1-483B-B352-89D8BCA93F5C}" type="pres">
      <dgm:prSet presAssocID="{21D7B2ED-EA22-4C1C-A17C-3E35D790C53B}" presName="horz1" presStyleCnt="0"/>
      <dgm:spPr/>
    </dgm:pt>
    <dgm:pt modelId="{840CFEE3-0A11-4BF9-8451-597F612260A7}" type="pres">
      <dgm:prSet presAssocID="{21D7B2ED-EA22-4C1C-A17C-3E35D790C53B}" presName="tx1" presStyleLbl="revTx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CE604784-34D6-4815-8D44-67EE9D8F5579}" type="pres">
      <dgm:prSet presAssocID="{21D7B2ED-EA22-4C1C-A17C-3E35D790C53B}" presName="vert1" presStyleCnt="0"/>
      <dgm:spPr/>
    </dgm:pt>
    <dgm:pt modelId="{922A558F-6631-4F8F-93E8-B4D7FBB2DC26}" type="pres">
      <dgm:prSet presAssocID="{B90E0EE4-7583-451D-8E86-849515C92366}" presName="vertSpace2a" presStyleCnt="0"/>
      <dgm:spPr/>
    </dgm:pt>
    <dgm:pt modelId="{F60028DC-1AE2-4C08-9F02-718ADB2F9BC6}" type="pres">
      <dgm:prSet presAssocID="{B90E0EE4-7583-451D-8E86-849515C92366}" presName="horz2" presStyleCnt="0"/>
      <dgm:spPr/>
    </dgm:pt>
    <dgm:pt modelId="{A26E1DF5-0ADF-4F1C-B1E3-C112F3071411}" type="pres">
      <dgm:prSet presAssocID="{B90E0EE4-7583-451D-8E86-849515C92366}" presName="horzSpace2" presStyleCnt="0"/>
      <dgm:spPr/>
    </dgm:pt>
    <dgm:pt modelId="{195B53D0-012E-494B-82B6-AE88A996C644}" type="pres">
      <dgm:prSet presAssocID="{B90E0EE4-7583-451D-8E86-849515C92366}" presName="tx2" presStyleLbl="revTx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52C84232-10E5-4BF2-84F8-59A68CF3455F}" type="pres">
      <dgm:prSet presAssocID="{B90E0EE4-7583-451D-8E86-849515C92366}" presName="vert2" presStyleCnt="0"/>
      <dgm:spPr/>
    </dgm:pt>
    <dgm:pt modelId="{AEF2C748-A48D-4DE0-BB3C-943FC7A6BDF1}" type="pres">
      <dgm:prSet presAssocID="{B90E0EE4-7583-451D-8E86-849515C92366}" presName="thinLine2b" presStyleLbl="callout" presStyleIdx="6" presStyleCnt="8"/>
      <dgm:spPr/>
    </dgm:pt>
    <dgm:pt modelId="{1D66E8A7-ED6B-4081-B25D-A9C10CF5F06D}" type="pres">
      <dgm:prSet presAssocID="{B90E0EE4-7583-451D-8E86-849515C92366}" presName="vertSpace2b" presStyleCnt="0"/>
      <dgm:spPr/>
    </dgm:pt>
    <dgm:pt modelId="{4E9E0904-FC60-4390-AA2F-90D2ED6C2207}" type="pres">
      <dgm:prSet presAssocID="{39E51AD9-3FC1-4439-A4BD-F29DD19BCD46}" presName="horz2" presStyleCnt="0"/>
      <dgm:spPr/>
    </dgm:pt>
    <dgm:pt modelId="{F8530665-E3EE-4912-B879-42967DC6DF5F}" type="pres">
      <dgm:prSet presAssocID="{39E51AD9-3FC1-4439-A4BD-F29DD19BCD46}" presName="horzSpace2" presStyleCnt="0"/>
      <dgm:spPr/>
    </dgm:pt>
    <dgm:pt modelId="{7E500B06-C59E-40D9-A759-648D97A80D5E}" type="pres">
      <dgm:prSet presAssocID="{39E51AD9-3FC1-4439-A4BD-F29DD19BCD46}" presName="tx2" presStyleLbl="revTx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A47F46FC-7ED3-48CF-B02B-8460434ECD4F}" type="pres">
      <dgm:prSet presAssocID="{39E51AD9-3FC1-4439-A4BD-F29DD19BCD46}" presName="vert2" presStyleCnt="0"/>
      <dgm:spPr/>
    </dgm:pt>
    <dgm:pt modelId="{43842550-4E82-412C-8E42-6CCEF21E33C4}" type="pres">
      <dgm:prSet presAssocID="{39E51AD9-3FC1-4439-A4BD-F29DD19BCD46}" presName="thinLine2b" presStyleLbl="callout" presStyleIdx="7" presStyleCnt="8"/>
      <dgm:spPr/>
    </dgm:pt>
    <dgm:pt modelId="{13EC7D8F-FB8B-4E22-B29F-553C5C0A2DFB}" type="pres">
      <dgm:prSet presAssocID="{39E51AD9-3FC1-4439-A4BD-F29DD19BCD46}" presName="vertSpace2b" presStyleCnt="0"/>
      <dgm:spPr/>
    </dgm:pt>
  </dgm:ptLst>
  <dgm:cxnLst>
    <dgm:cxn modelId="{31817A8B-6536-4518-9329-A1DDD14A90B8}" type="presOf" srcId="{80C654DC-283C-4BB7-841E-8EB908F6EA65}" destId="{3325D83D-7915-4111-90B8-9103FBF665A1}" srcOrd="0" destOrd="0" presId="urn:microsoft.com/office/officeart/2008/layout/LinedList"/>
    <dgm:cxn modelId="{81462F3B-EA9F-445E-A9D2-D28ACBCA325A}" srcId="{783599C4-3853-40EC-97AC-CC6A4D8AA975}" destId="{6E0FF8A7-AAB4-4951-BEF0-B1BA214D9601}" srcOrd="1" destOrd="0" parTransId="{4E0C1133-6407-4C5A-88B3-F8883CBB2932}" sibTransId="{9E6B7542-CACE-4149-A738-1C52076CE459}"/>
    <dgm:cxn modelId="{0E53608E-5FB1-4D04-85CC-CBBAD353A310}" srcId="{783599C4-3853-40EC-97AC-CC6A4D8AA975}" destId="{09B5215E-903A-4CF7-8472-9277B90CC804}" srcOrd="2" destOrd="0" parTransId="{C0C0DAE1-8492-4EDF-A848-5B9140A37775}" sibTransId="{8147AAAC-EF6A-4DAC-A1F6-24587210BE99}"/>
    <dgm:cxn modelId="{2F66AA40-75B2-4804-A521-D34A5C89AD8A}" type="presOf" srcId="{6135C83F-3581-48A7-8409-9E4A338D0436}" destId="{CBD5632B-B94C-4F6A-BF24-C3330EAE4C09}" srcOrd="0" destOrd="0" presId="urn:microsoft.com/office/officeart/2008/layout/LinedList"/>
    <dgm:cxn modelId="{3B5D6B5F-CB80-47B7-866E-7C8BAC863EF4}" type="presOf" srcId="{39E51AD9-3FC1-4439-A4BD-F29DD19BCD46}" destId="{7E500B06-C59E-40D9-A759-648D97A80D5E}" srcOrd="0" destOrd="0" presId="urn:microsoft.com/office/officeart/2008/layout/LinedList"/>
    <dgm:cxn modelId="{A5DDCD45-3E05-458C-836A-EEC4BD3A6077}" type="presOf" srcId="{6E0FF8A7-AAB4-4951-BEF0-B1BA214D9601}" destId="{4E828239-EAA7-41EA-A02F-050A0598D7EC}" srcOrd="0" destOrd="0" presId="urn:microsoft.com/office/officeart/2008/layout/LinedList"/>
    <dgm:cxn modelId="{D0FB6F22-7667-41BC-BAE0-EC9B2727A5F3}" type="presOf" srcId="{B90E0EE4-7583-451D-8E86-849515C92366}" destId="{195B53D0-012E-494B-82B6-AE88A996C644}" srcOrd="0" destOrd="0" presId="urn:microsoft.com/office/officeart/2008/layout/LinedList"/>
    <dgm:cxn modelId="{6FE667A7-AFBB-445C-9A36-CAB467104C54}" srcId="{80C654DC-283C-4BB7-841E-8EB908F6EA65}" destId="{21D7B2ED-EA22-4C1C-A17C-3E35D790C53B}" srcOrd="2" destOrd="0" parTransId="{72884A48-8CDB-4359-B755-1E277EB2C4B0}" sibTransId="{6B853C0E-D73F-4E3F-A689-78D19575352C}"/>
    <dgm:cxn modelId="{3BD5594B-39FF-4B22-B86D-7D39C826083D}" srcId="{56E2E021-0EA4-4F60-8AEB-A34C564151F0}" destId="{12BE45B7-DA07-4CF9-A3FA-1DC6594F7BC2}" srcOrd="0" destOrd="0" parTransId="{C7E84D71-9CC0-421C-9945-3E0CAD875F7D}" sibTransId="{13CF9ECA-A458-4B7B-A80E-577BB5D36BD1}"/>
    <dgm:cxn modelId="{03CBCE4B-B7CA-431B-950A-7961B4DFF0C6}" type="presOf" srcId="{56E2E021-0EA4-4F60-8AEB-A34C564151F0}" destId="{16DB11A6-8C27-421A-8526-D48BFD95E851}" srcOrd="0" destOrd="0" presId="urn:microsoft.com/office/officeart/2008/layout/LinedList"/>
    <dgm:cxn modelId="{A08904A5-1F3D-4A34-B4F6-C63D967843DD}" srcId="{80C654DC-283C-4BB7-841E-8EB908F6EA65}" destId="{56E2E021-0EA4-4F60-8AEB-A34C564151F0}" srcOrd="1" destOrd="0" parTransId="{EEB0308A-77B5-43AF-AA18-F2FE4E00721C}" sibTransId="{F6995615-1B34-475D-A6F5-28BA2F7CB717}"/>
    <dgm:cxn modelId="{22F65910-1EB0-4072-A2A2-0C5F1FB2ABC5}" type="presOf" srcId="{7334144E-CC09-4B1A-8888-3357ED240E9A}" destId="{99EC98D0-9450-47A9-B483-F87EF4D35129}" srcOrd="0" destOrd="0" presId="urn:microsoft.com/office/officeart/2008/layout/LinedList"/>
    <dgm:cxn modelId="{8FCF9B94-9B10-4359-8512-5ED16ED41D42}" srcId="{80C654DC-283C-4BB7-841E-8EB908F6EA65}" destId="{783599C4-3853-40EC-97AC-CC6A4D8AA975}" srcOrd="0" destOrd="0" parTransId="{0A0FB3FF-C886-4BCC-A284-2EC4955E8BB7}" sibTransId="{294D1147-2A0F-43A4-BE1E-A5F374F8F3AA}"/>
    <dgm:cxn modelId="{ED870255-841B-41EF-969C-4CEBF8D63A5C}" type="presOf" srcId="{783599C4-3853-40EC-97AC-CC6A4D8AA975}" destId="{D4E161C8-B1CF-49C0-BAE9-8B2A1C3C9858}" srcOrd="0" destOrd="0" presId="urn:microsoft.com/office/officeart/2008/layout/LinedList"/>
    <dgm:cxn modelId="{3A007A64-1901-445D-81E6-7A5605CE0F1B}" type="presOf" srcId="{09B5215E-903A-4CF7-8472-9277B90CC804}" destId="{2B48AD44-C65B-4506-974C-20D1A561BE4D}" srcOrd="0" destOrd="0" presId="urn:microsoft.com/office/officeart/2008/layout/LinedList"/>
    <dgm:cxn modelId="{95A4ECE0-35E5-4D4B-A3E4-34844D4ED398}" type="presOf" srcId="{C1DF2483-CF93-4FA9-A639-EB7BBD15F5E0}" destId="{6B71F2EE-FA65-4368-ACC4-33504440325F}" srcOrd="0" destOrd="0" presId="urn:microsoft.com/office/officeart/2008/layout/LinedList"/>
    <dgm:cxn modelId="{7D29AB24-E21C-491C-A947-F87E0B6F3A2E}" srcId="{56E2E021-0EA4-4F60-8AEB-A34C564151F0}" destId="{7334144E-CC09-4B1A-8888-3357ED240E9A}" srcOrd="2" destOrd="0" parTransId="{0A855377-E564-477C-99F7-FEF8310C8707}" sibTransId="{CE313DFC-3E40-44D1-BEEC-EEBDFE3292E7}"/>
    <dgm:cxn modelId="{F957120B-CEB4-49FF-8F37-74AF3CAC2C71}" srcId="{21D7B2ED-EA22-4C1C-A17C-3E35D790C53B}" destId="{39E51AD9-3FC1-4439-A4BD-F29DD19BCD46}" srcOrd="1" destOrd="0" parTransId="{3C198857-4D1C-41FA-90C6-D798EC888187}" sibTransId="{A8E687B2-DE41-4F1A-AB23-43BF7B6BE23A}"/>
    <dgm:cxn modelId="{6328907D-9998-4BA8-8063-F2741490B1DE}" type="presOf" srcId="{21D7B2ED-EA22-4C1C-A17C-3E35D790C53B}" destId="{840CFEE3-0A11-4BF9-8451-597F612260A7}" srcOrd="0" destOrd="0" presId="urn:microsoft.com/office/officeart/2008/layout/LinedList"/>
    <dgm:cxn modelId="{DD8CCA48-222C-4A48-9A8A-E0C2C0700B86}" srcId="{21D7B2ED-EA22-4C1C-A17C-3E35D790C53B}" destId="{B90E0EE4-7583-451D-8E86-849515C92366}" srcOrd="0" destOrd="0" parTransId="{5589A392-BDDA-44F3-8D7A-5C64EDB374BC}" sibTransId="{3C936130-BEAB-498C-9747-44DF2C06140C}"/>
    <dgm:cxn modelId="{FFEB3D5E-5CF5-449E-BBAC-495F2659DC11}" srcId="{56E2E021-0EA4-4F60-8AEB-A34C564151F0}" destId="{6135C83F-3581-48A7-8409-9E4A338D0436}" srcOrd="1" destOrd="0" parTransId="{A0F4EECE-9568-446B-931F-F50BD1AB3A7D}" sibTransId="{BB1942F4-8F84-4A6A-BB53-765D0A52AFF2}"/>
    <dgm:cxn modelId="{0FAA3AFB-3D2E-4F94-AD44-63D5169BF6A1}" type="presOf" srcId="{12BE45B7-DA07-4CF9-A3FA-1DC6594F7BC2}" destId="{A70067CA-9529-46D3-825E-D549811148A5}" srcOrd="0" destOrd="0" presId="urn:microsoft.com/office/officeart/2008/layout/LinedList"/>
    <dgm:cxn modelId="{5A48E8CB-54CA-4CD1-95A0-7EF95497302A}" srcId="{783599C4-3853-40EC-97AC-CC6A4D8AA975}" destId="{C1DF2483-CF93-4FA9-A639-EB7BBD15F5E0}" srcOrd="0" destOrd="0" parTransId="{B19F2549-75F9-4AEE-B7BF-52567C49727F}" sibTransId="{3E35425F-F42E-4C6E-8388-A679E97E7F5C}"/>
    <dgm:cxn modelId="{C7FC0FB8-F0FC-4B6F-A338-5A35B7716DE1}" type="presParOf" srcId="{3325D83D-7915-4111-90B8-9103FBF665A1}" destId="{E7B0433D-6292-4FA0-AB92-7A5783A3AACC}" srcOrd="0" destOrd="0" presId="urn:microsoft.com/office/officeart/2008/layout/LinedList"/>
    <dgm:cxn modelId="{F28CFAFF-0003-498E-9E14-BBD68C57AF11}" type="presParOf" srcId="{3325D83D-7915-4111-90B8-9103FBF665A1}" destId="{EC606633-E87A-4324-B1B8-54CDDC57988D}" srcOrd="1" destOrd="0" presId="urn:microsoft.com/office/officeart/2008/layout/LinedList"/>
    <dgm:cxn modelId="{8810236B-52F8-48DD-BD11-9B343BF15988}" type="presParOf" srcId="{EC606633-E87A-4324-B1B8-54CDDC57988D}" destId="{D4E161C8-B1CF-49C0-BAE9-8B2A1C3C9858}" srcOrd="0" destOrd="0" presId="urn:microsoft.com/office/officeart/2008/layout/LinedList"/>
    <dgm:cxn modelId="{69B44009-6F35-4B60-9399-D32B5CFBB9C9}" type="presParOf" srcId="{EC606633-E87A-4324-B1B8-54CDDC57988D}" destId="{6737BEF6-92E0-42B3-9D37-52FE6D7E5CBB}" srcOrd="1" destOrd="0" presId="urn:microsoft.com/office/officeart/2008/layout/LinedList"/>
    <dgm:cxn modelId="{0F7EAA0D-9D5B-4CCC-8A73-F4590A1E6043}" type="presParOf" srcId="{6737BEF6-92E0-42B3-9D37-52FE6D7E5CBB}" destId="{D56BDE78-C225-4B55-BEB4-98CD190C18D0}" srcOrd="0" destOrd="0" presId="urn:microsoft.com/office/officeart/2008/layout/LinedList"/>
    <dgm:cxn modelId="{0C0B3E39-6554-40F3-8E60-EEB2F2D22A06}" type="presParOf" srcId="{6737BEF6-92E0-42B3-9D37-52FE6D7E5CBB}" destId="{51A3D2C8-6A8D-43C1-AF46-523594E23A76}" srcOrd="1" destOrd="0" presId="urn:microsoft.com/office/officeart/2008/layout/LinedList"/>
    <dgm:cxn modelId="{3776752D-284A-4B6E-B635-2943958FB289}" type="presParOf" srcId="{51A3D2C8-6A8D-43C1-AF46-523594E23A76}" destId="{4E32BF9A-3E51-4E19-B817-9E09B848698A}" srcOrd="0" destOrd="0" presId="urn:microsoft.com/office/officeart/2008/layout/LinedList"/>
    <dgm:cxn modelId="{9BD70F27-C1CE-4E29-B88B-B6396DAA3140}" type="presParOf" srcId="{51A3D2C8-6A8D-43C1-AF46-523594E23A76}" destId="{6B71F2EE-FA65-4368-ACC4-33504440325F}" srcOrd="1" destOrd="0" presId="urn:microsoft.com/office/officeart/2008/layout/LinedList"/>
    <dgm:cxn modelId="{A2D85389-55FB-479E-A939-44B1F20C1F0A}" type="presParOf" srcId="{51A3D2C8-6A8D-43C1-AF46-523594E23A76}" destId="{F3FE00EA-5BA9-47FB-BAC1-A79DD56628FC}" srcOrd="2" destOrd="0" presId="urn:microsoft.com/office/officeart/2008/layout/LinedList"/>
    <dgm:cxn modelId="{45729205-90E8-4BDF-8891-EB5AE9C40283}" type="presParOf" srcId="{6737BEF6-92E0-42B3-9D37-52FE6D7E5CBB}" destId="{31CBCA1F-2C2A-4FA0-B054-47F2573FA1F0}" srcOrd="2" destOrd="0" presId="urn:microsoft.com/office/officeart/2008/layout/LinedList"/>
    <dgm:cxn modelId="{D43D07C8-809A-4ECC-AD55-A9E3B858D85D}" type="presParOf" srcId="{6737BEF6-92E0-42B3-9D37-52FE6D7E5CBB}" destId="{03838E49-48F1-4564-9770-0C8373A63E08}" srcOrd="3" destOrd="0" presId="urn:microsoft.com/office/officeart/2008/layout/LinedList"/>
    <dgm:cxn modelId="{0F34CC90-AEA1-4CA9-B5A2-A927CC4F4244}" type="presParOf" srcId="{6737BEF6-92E0-42B3-9D37-52FE6D7E5CBB}" destId="{69965868-8965-4255-A676-931DB8C1D582}" srcOrd="4" destOrd="0" presId="urn:microsoft.com/office/officeart/2008/layout/LinedList"/>
    <dgm:cxn modelId="{BA457C19-1062-4728-B073-CFB5D50732EC}" type="presParOf" srcId="{69965868-8965-4255-A676-931DB8C1D582}" destId="{1120C82F-F76C-4105-A945-42D12D8AF150}" srcOrd="0" destOrd="0" presId="urn:microsoft.com/office/officeart/2008/layout/LinedList"/>
    <dgm:cxn modelId="{3ED988C2-3BE2-4739-9A10-D2FAE6BA72E0}" type="presParOf" srcId="{69965868-8965-4255-A676-931DB8C1D582}" destId="{4E828239-EAA7-41EA-A02F-050A0598D7EC}" srcOrd="1" destOrd="0" presId="urn:microsoft.com/office/officeart/2008/layout/LinedList"/>
    <dgm:cxn modelId="{4B342A2C-12A4-46B7-926E-E350C21F74B4}" type="presParOf" srcId="{69965868-8965-4255-A676-931DB8C1D582}" destId="{086809B1-EE17-41B7-A28B-05FA5C9FC545}" srcOrd="2" destOrd="0" presId="urn:microsoft.com/office/officeart/2008/layout/LinedList"/>
    <dgm:cxn modelId="{B0FA8C33-CC02-445A-8778-AA522875D79C}" type="presParOf" srcId="{6737BEF6-92E0-42B3-9D37-52FE6D7E5CBB}" destId="{869C9543-5547-4EC6-8F3A-A20170343E4C}" srcOrd="5" destOrd="0" presId="urn:microsoft.com/office/officeart/2008/layout/LinedList"/>
    <dgm:cxn modelId="{2E55EC84-C785-4C54-A9E8-BDF296EC7499}" type="presParOf" srcId="{6737BEF6-92E0-42B3-9D37-52FE6D7E5CBB}" destId="{8D77BD35-79A5-4767-ACBE-7BD61568BD1C}" srcOrd="6" destOrd="0" presId="urn:microsoft.com/office/officeart/2008/layout/LinedList"/>
    <dgm:cxn modelId="{CA75CBBB-38B3-4D3D-9A88-D56D5B8D2AE1}" type="presParOf" srcId="{6737BEF6-92E0-42B3-9D37-52FE6D7E5CBB}" destId="{EE987078-D268-476C-8F5E-E5E4ECD18B66}" srcOrd="7" destOrd="0" presId="urn:microsoft.com/office/officeart/2008/layout/LinedList"/>
    <dgm:cxn modelId="{5912C964-CB05-4BD4-B168-951CFC65DEE9}" type="presParOf" srcId="{EE987078-D268-476C-8F5E-E5E4ECD18B66}" destId="{FF30C4D8-0C6B-48D4-ACBB-0188692052A7}" srcOrd="0" destOrd="0" presId="urn:microsoft.com/office/officeart/2008/layout/LinedList"/>
    <dgm:cxn modelId="{2F22165C-4381-4534-9D07-623324BD92B3}" type="presParOf" srcId="{EE987078-D268-476C-8F5E-E5E4ECD18B66}" destId="{2B48AD44-C65B-4506-974C-20D1A561BE4D}" srcOrd="1" destOrd="0" presId="urn:microsoft.com/office/officeart/2008/layout/LinedList"/>
    <dgm:cxn modelId="{C16B82E4-FBCA-40AF-9396-7A727419A060}" type="presParOf" srcId="{EE987078-D268-476C-8F5E-E5E4ECD18B66}" destId="{BE447EA9-1DCD-4095-8411-D87DA8E1B44E}" srcOrd="2" destOrd="0" presId="urn:microsoft.com/office/officeart/2008/layout/LinedList"/>
    <dgm:cxn modelId="{7DC56AA4-37BC-4459-804E-C1A638741C05}" type="presParOf" srcId="{6737BEF6-92E0-42B3-9D37-52FE6D7E5CBB}" destId="{29194F16-19FD-4C07-AB10-DD8A7944605D}" srcOrd="8" destOrd="0" presId="urn:microsoft.com/office/officeart/2008/layout/LinedList"/>
    <dgm:cxn modelId="{DE30F481-2CAD-414B-A5CD-180E9B0948D9}" type="presParOf" srcId="{6737BEF6-92E0-42B3-9D37-52FE6D7E5CBB}" destId="{FC65BEA8-937D-4D2F-A395-82650006A8CD}" srcOrd="9" destOrd="0" presId="urn:microsoft.com/office/officeart/2008/layout/LinedList"/>
    <dgm:cxn modelId="{D0387580-39FB-40E6-86AB-3ECD29561E83}" type="presParOf" srcId="{3325D83D-7915-4111-90B8-9103FBF665A1}" destId="{E520DC4B-C206-46C9-B4CC-DEA9BB79B598}" srcOrd="2" destOrd="0" presId="urn:microsoft.com/office/officeart/2008/layout/LinedList"/>
    <dgm:cxn modelId="{402CE716-9C99-4054-A406-00B19F96D6EA}" type="presParOf" srcId="{3325D83D-7915-4111-90B8-9103FBF665A1}" destId="{2D98E40D-078A-452A-8992-5BAA566957E2}" srcOrd="3" destOrd="0" presId="urn:microsoft.com/office/officeart/2008/layout/LinedList"/>
    <dgm:cxn modelId="{AE2DD322-5AC3-4254-A82B-04B279EB6E61}" type="presParOf" srcId="{2D98E40D-078A-452A-8992-5BAA566957E2}" destId="{16DB11A6-8C27-421A-8526-D48BFD95E851}" srcOrd="0" destOrd="0" presId="urn:microsoft.com/office/officeart/2008/layout/LinedList"/>
    <dgm:cxn modelId="{A228B29C-2EE2-45C5-AFF5-BEC9A69B530E}" type="presParOf" srcId="{2D98E40D-078A-452A-8992-5BAA566957E2}" destId="{040CA039-0F01-4273-830A-4BAD3B81CF8A}" srcOrd="1" destOrd="0" presId="urn:microsoft.com/office/officeart/2008/layout/LinedList"/>
    <dgm:cxn modelId="{161897C1-70FC-4663-8EE8-AF07EF5D3962}" type="presParOf" srcId="{040CA039-0F01-4273-830A-4BAD3B81CF8A}" destId="{28EF6F86-035C-4BDB-BA7D-32DA3FCA2BCA}" srcOrd="0" destOrd="0" presId="urn:microsoft.com/office/officeart/2008/layout/LinedList"/>
    <dgm:cxn modelId="{3E5C6279-AC7C-461F-8ADC-3FD70BC0549A}" type="presParOf" srcId="{040CA039-0F01-4273-830A-4BAD3B81CF8A}" destId="{7403D548-2A13-47D4-84A1-DD9A8F5D987C}" srcOrd="1" destOrd="0" presId="urn:microsoft.com/office/officeart/2008/layout/LinedList"/>
    <dgm:cxn modelId="{B6F9D6F3-0A8A-4E70-924E-B82C50294BEF}" type="presParOf" srcId="{7403D548-2A13-47D4-84A1-DD9A8F5D987C}" destId="{F168EC2E-538C-4BC7-A7A5-EFA99BA3098A}" srcOrd="0" destOrd="0" presId="urn:microsoft.com/office/officeart/2008/layout/LinedList"/>
    <dgm:cxn modelId="{5D652E5A-E5E4-4AC4-8957-52651C5238A4}" type="presParOf" srcId="{7403D548-2A13-47D4-84A1-DD9A8F5D987C}" destId="{A70067CA-9529-46D3-825E-D549811148A5}" srcOrd="1" destOrd="0" presId="urn:microsoft.com/office/officeart/2008/layout/LinedList"/>
    <dgm:cxn modelId="{55D1542B-D5D0-40DC-B23F-87A308CBFDBC}" type="presParOf" srcId="{7403D548-2A13-47D4-84A1-DD9A8F5D987C}" destId="{71831E97-75F2-439C-8A49-D5EBA433E487}" srcOrd="2" destOrd="0" presId="urn:microsoft.com/office/officeart/2008/layout/LinedList"/>
    <dgm:cxn modelId="{FB44D470-28E8-4F02-BF92-B5D4E9A2689F}" type="presParOf" srcId="{040CA039-0F01-4273-830A-4BAD3B81CF8A}" destId="{037848D3-EF09-45C8-9439-5A1E4268884B}" srcOrd="2" destOrd="0" presId="urn:microsoft.com/office/officeart/2008/layout/LinedList"/>
    <dgm:cxn modelId="{11808692-BAF4-458C-BED4-21051A7459DB}" type="presParOf" srcId="{040CA039-0F01-4273-830A-4BAD3B81CF8A}" destId="{4C96CECC-DDE6-404E-A01E-3DBDA4728725}" srcOrd="3" destOrd="0" presId="urn:microsoft.com/office/officeart/2008/layout/LinedList"/>
    <dgm:cxn modelId="{6D66516C-19D0-4D81-BA06-886ABE502DEA}" type="presParOf" srcId="{040CA039-0F01-4273-830A-4BAD3B81CF8A}" destId="{9144AA29-3080-4028-AEA2-F190AD04DF83}" srcOrd="4" destOrd="0" presId="urn:microsoft.com/office/officeart/2008/layout/LinedList"/>
    <dgm:cxn modelId="{58D214D9-DBFF-416E-A79A-15BD9F31985A}" type="presParOf" srcId="{9144AA29-3080-4028-AEA2-F190AD04DF83}" destId="{4820248A-AB2A-4784-B400-0533EFB954D4}" srcOrd="0" destOrd="0" presId="urn:microsoft.com/office/officeart/2008/layout/LinedList"/>
    <dgm:cxn modelId="{7E640AFD-CEB9-42A3-844D-40D650B1FFDB}" type="presParOf" srcId="{9144AA29-3080-4028-AEA2-F190AD04DF83}" destId="{CBD5632B-B94C-4F6A-BF24-C3330EAE4C09}" srcOrd="1" destOrd="0" presId="urn:microsoft.com/office/officeart/2008/layout/LinedList"/>
    <dgm:cxn modelId="{01647E01-E776-4898-ACAC-BCB52AE629AA}" type="presParOf" srcId="{9144AA29-3080-4028-AEA2-F190AD04DF83}" destId="{B0E3DCBF-92DB-4592-982A-BE69B3B83A67}" srcOrd="2" destOrd="0" presId="urn:microsoft.com/office/officeart/2008/layout/LinedList"/>
    <dgm:cxn modelId="{7E2AF8FA-D477-482A-8ED2-1A388D85B33A}" type="presParOf" srcId="{040CA039-0F01-4273-830A-4BAD3B81CF8A}" destId="{20B75155-C226-41DD-BECF-C06CB1C5983B}" srcOrd="5" destOrd="0" presId="urn:microsoft.com/office/officeart/2008/layout/LinedList"/>
    <dgm:cxn modelId="{1E7FE127-A732-4E0E-8E64-4C772A3C21F0}" type="presParOf" srcId="{040CA039-0F01-4273-830A-4BAD3B81CF8A}" destId="{55488460-1BAA-442D-B24B-86D59E90A966}" srcOrd="6" destOrd="0" presId="urn:microsoft.com/office/officeart/2008/layout/LinedList"/>
    <dgm:cxn modelId="{06978B09-ADC4-4443-A163-DE37180CA69D}" type="presParOf" srcId="{040CA039-0F01-4273-830A-4BAD3B81CF8A}" destId="{3C23FC6C-EC5B-4797-AA76-C3D769777298}" srcOrd="7" destOrd="0" presId="urn:microsoft.com/office/officeart/2008/layout/LinedList"/>
    <dgm:cxn modelId="{AB39277E-B825-40DB-964E-45A97C61D255}" type="presParOf" srcId="{3C23FC6C-EC5B-4797-AA76-C3D769777298}" destId="{E5506F4A-CB85-4A1B-ABB0-4218DA58D073}" srcOrd="0" destOrd="0" presId="urn:microsoft.com/office/officeart/2008/layout/LinedList"/>
    <dgm:cxn modelId="{C7245E9E-6D82-47BF-9B81-EC8DC08916FB}" type="presParOf" srcId="{3C23FC6C-EC5B-4797-AA76-C3D769777298}" destId="{99EC98D0-9450-47A9-B483-F87EF4D35129}" srcOrd="1" destOrd="0" presId="urn:microsoft.com/office/officeart/2008/layout/LinedList"/>
    <dgm:cxn modelId="{CC189423-DE7E-4048-82A4-A18E4487D568}" type="presParOf" srcId="{3C23FC6C-EC5B-4797-AA76-C3D769777298}" destId="{55553EAC-2B2F-4C72-B2F2-9AFA865E01A4}" srcOrd="2" destOrd="0" presId="urn:microsoft.com/office/officeart/2008/layout/LinedList"/>
    <dgm:cxn modelId="{F35160B9-482C-48A8-B275-D6F206E81348}" type="presParOf" srcId="{040CA039-0F01-4273-830A-4BAD3B81CF8A}" destId="{B232BDBF-7AD4-4F8A-B6C0-037A6D7529A6}" srcOrd="8" destOrd="0" presId="urn:microsoft.com/office/officeart/2008/layout/LinedList"/>
    <dgm:cxn modelId="{36D2E553-4B4F-4F39-8C9E-B21A8A5485A7}" type="presParOf" srcId="{040CA039-0F01-4273-830A-4BAD3B81CF8A}" destId="{2882A156-7605-4CFD-8509-0E36DE16F712}" srcOrd="9" destOrd="0" presId="urn:microsoft.com/office/officeart/2008/layout/LinedList"/>
    <dgm:cxn modelId="{47E0BF0A-0101-4A98-8824-E44745B09765}" type="presParOf" srcId="{3325D83D-7915-4111-90B8-9103FBF665A1}" destId="{6947934E-101B-4F4A-97B1-3D3D2D9E8556}" srcOrd="4" destOrd="0" presId="urn:microsoft.com/office/officeart/2008/layout/LinedList"/>
    <dgm:cxn modelId="{D27268C6-A9B2-449D-93BF-F27A59E4A6C1}" type="presParOf" srcId="{3325D83D-7915-4111-90B8-9103FBF665A1}" destId="{78017AE0-9FB1-483B-B352-89D8BCA93F5C}" srcOrd="5" destOrd="0" presId="urn:microsoft.com/office/officeart/2008/layout/LinedList"/>
    <dgm:cxn modelId="{E2911C2C-8CBA-452E-B2BA-4C9D902A9474}" type="presParOf" srcId="{78017AE0-9FB1-483B-B352-89D8BCA93F5C}" destId="{840CFEE3-0A11-4BF9-8451-597F612260A7}" srcOrd="0" destOrd="0" presId="urn:microsoft.com/office/officeart/2008/layout/LinedList"/>
    <dgm:cxn modelId="{E8423025-567A-4DDB-A42C-4EC3CE85F044}" type="presParOf" srcId="{78017AE0-9FB1-483B-B352-89D8BCA93F5C}" destId="{CE604784-34D6-4815-8D44-67EE9D8F5579}" srcOrd="1" destOrd="0" presId="urn:microsoft.com/office/officeart/2008/layout/LinedList"/>
    <dgm:cxn modelId="{AA8FB89A-527D-4591-A705-72DB1DEA77D9}" type="presParOf" srcId="{CE604784-34D6-4815-8D44-67EE9D8F5579}" destId="{922A558F-6631-4F8F-93E8-B4D7FBB2DC26}" srcOrd="0" destOrd="0" presId="urn:microsoft.com/office/officeart/2008/layout/LinedList"/>
    <dgm:cxn modelId="{C567A7FA-8DC4-48CF-BEDC-7FCA7FCB5D41}" type="presParOf" srcId="{CE604784-34D6-4815-8D44-67EE9D8F5579}" destId="{F60028DC-1AE2-4C08-9F02-718ADB2F9BC6}" srcOrd="1" destOrd="0" presId="urn:microsoft.com/office/officeart/2008/layout/LinedList"/>
    <dgm:cxn modelId="{6596778D-DC71-4449-A04E-D0DD5D1E6031}" type="presParOf" srcId="{F60028DC-1AE2-4C08-9F02-718ADB2F9BC6}" destId="{A26E1DF5-0ADF-4F1C-B1E3-C112F3071411}" srcOrd="0" destOrd="0" presId="urn:microsoft.com/office/officeart/2008/layout/LinedList"/>
    <dgm:cxn modelId="{D7F3039C-8414-40DC-BCEB-256800FFC305}" type="presParOf" srcId="{F60028DC-1AE2-4C08-9F02-718ADB2F9BC6}" destId="{195B53D0-012E-494B-82B6-AE88A996C644}" srcOrd="1" destOrd="0" presId="urn:microsoft.com/office/officeart/2008/layout/LinedList"/>
    <dgm:cxn modelId="{D76589BF-205A-4666-8789-32C2293B8F1E}" type="presParOf" srcId="{F60028DC-1AE2-4C08-9F02-718ADB2F9BC6}" destId="{52C84232-10E5-4BF2-84F8-59A68CF3455F}" srcOrd="2" destOrd="0" presId="urn:microsoft.com/office/officeart/2008/layout/LinedList"/>
    <dgm:cxn modelId="{42B0F5B0-0279-485C-B171-63B6E337058C}" type="presParOf" srcId="{CE604784-34D6-4815-8D44-67EE9D8F5579}" destId="{AEF2C748-A48D-4DE0-BB3C-943FC7A6BDF1}" srcOrd="2" destOrd="0" presId="urn:microsoft.com/office/officeart/2008/layout/LinedList"/>
    <dgm:cxn modelId="{FE224B7D-CC80-4BD3-883B-3852FB40009B}" type="presParOf" srcId="{CE604784-34D6-4815-8D44-67EE9D8F5579}" destId="{1D66E8A7-ED6B-4081-B25D-A9C10CF5F06D}" srcOrd="3" destOrd="0" presId="urn:microsoft.com/office/officeart/2008/layout/LinedList"/>
    <dgm:cxn modelId="{D6A0B165-801A-4324-A794-441FE6E3DDFF}" type="presParOf" srcId="{CE604784-34D6-4815-8D44-67EE9D8F5579}" destId="{4E9E0904-FC60-4390-AA2F-90D2ED6C2207}" srcOrd="4" destOrd="0" presId="urn:microsoft.com/office/officeart/2008/layout/LinedList"/>
    <dgm:cxn modelId="{ACEC66BF-B12F-4C94-AA84-4D925AA751D4}" type="presParOf" srcId="{4E9E0904-FC60-4390-AA2F-90D2ED6C2207}" destId="{F8530665-E3EE-4912-B879-42967DC6DF5F}" srcOrd="0" destOrd="0" presId="urn:microsoft.com/office/officeart/2008/layout/LinedList"/>
    <dgm:cxn modelId="{2BCA4619-865A-475D-A534-FAE628842322}" type="presParOf" srcId="{4E9E0904-FC60-4390-AA2F-90D2ED6C2207}" destId="{7E500B06-C59E-40D9-A759-648D97A80D5E}" srcOrd="1" destOrd="0" presId="urn:microsoft.com/office/officeart/2008/layout/LinedList"/>
    <dgm:cxn modelId="{A6C6FC05-A677-48F6-8AA8-BD70A85A883E}" type="presParOf" srcId="{4E9E0904-FC60-4390-AA2F-90D2ED6C2207}" destId="{A47F46FC-7ED3-48CF-B02B-8460434ECD4F}" srcOrd="2" destOrd="0" presId="urn:microsoft.com/office/officeart/2008/layout/LinedList"/>
    <dgm:cxn modelId="{269D633C-5951-49DA-B01C-E84CB37AE6C6}" type="presParOf" srcId="{CE604784-34D6-4815-8D44-67EE9D8F5579}" destId="{43842550-4E82-412C-8E42-6CCEF21E33C4}" srcOrd="5" destOrd="0" presId="urn:microsoft.com/office/officeart/2008/layout/LinedList"/>
    <dgm:cxn modelId="{59EDA3C9-1F3C-4AF3-840C-EB333EFCDCBB}" type="presParOf" srcId="{CE604784-34D6-4815-8D44-67EE9D8F5579}" destId="{13EC7D8F-FB8B-4E22-B29F-553C5C0A2DF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F10BCB9-646E-49E3-A987-210BCF055BCF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가구 전원 여부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9A89C20-6EA7-44E4-8002-632AA9F643C7}" type="parTrans" cxnId="{70B8BDF1-1AF5-4C9A-A567-51D3EE2300FD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A0E5148-EF83-4BF1-9874-7B270879FF0D}" type="sibTrans" cxnId="{70B8BDF1-1AF5-4C9A-A567-51D3EE2300FD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E3D8723-7C1D-4537-B35E-8D8792290969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냉장고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7D0910-4065-41D3-8EBC-F99DE4DC55F5}" type="parTrans" cxnId="{D97656E2-EEC4-46A3-A32B-F8057539CD2C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CFC9D50-B4F2-491F-97A8-F49B57A9D22B}" type="sibTrans" cxnId="{D97656E2-EEC4-46A3-A32B-F8057539CD2C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EB76FAF-4CBC-494F-8AEA-18D6D20DFDE5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Ex)2019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8953DE-E078-4E74-876E-7AEF3810732A}" type="par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A92EDC02-927B-4180-8B52-0A310E22443C}" type="sib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9E2594FF-7840-4ED6-8F7C-D0AD1124E8AF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01/01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5EFDF-44E1-4EB8-82BD-364E6FE8B6C7}" type="par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EECFAB9D-E1C5-4ADA-B913-E9CF837219BA}" type="sib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96F932C2-7801-4FF0-A753-CBD38BF52460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00:00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384224-CA26-4B64-9038-1486CBC81A74}" type="par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680CCCD-DE69-41C8-B77B-737E7F42F0F0}" type="sib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2A6D904-747C-49B6-9228-D06B4E83EA8E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00:30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CF0673B-91A1-445C-9533-29F8E29EC4D3}" type="parTrans" cxnId="{D01B407E-E869-4B92-8EF9-822C48BC6C2B}">
      <dgm:prSet/>
      <dgm:spPr/>
      <dgm:t>
        <a:bodyPr/>
        <a:lstStyle/>
        <a:p>
          <a:pPr latinLnBrk="1"/>
          <a:endParaRPr lang="ko-KR" altLang="en-US"/>
        </a:p>
      </dgm:t>
    </dgm:pt>
    <dgm:pt modelId="{FCE2D56F-8196-4E6F-B78D-5CCEDD1B4193}" type="sibTrans" cxnId="{D01B407E-E869-4B92-8EF9-822C48BC6C2B}">
      <dgm:prSet/>
      <dgm:spPr/>
      <dgm:t>
        <a:bodyPr/>
        <a:lstStyle/>
        <a:p>
          <a:pPr latinLnBrk="1"/>
          <a:endParaRPr lang="ko-KR" altLang="en-US"/>
        </a:p>
      </dgm:t>
    </dgm:pt>
    <dgm:pt modelId="{736E39D0-9675-4256-BCEA-CBDDED00D63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에어컨 전원 </a:t>
          </a:r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On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A0EA189-0171-4F12-9B5F-6EDA0DD42FF0}" type="parTrans" cxnId="{3C67E33F-9F66-44B6-9C13-AA917CBE78E7}">
      <dgm:prSet/>
      <dgm:spPr/>
      <dgm:t>
        <a:bodyPr/>
        <a:lstStyle/>
        <a:p>
          <a:pPr latinLnBrk="1"/>
          <a:endParaRPr lang="ko-KR" altLang="en-US"/>
        </a:p>
      </dgm:t>
    </dgm:pt>
    <dgm:pt modelId="{A0EB307D-F8AE-4D48-86F3-08F84A4659BB}" type="sibTrans" cxnId="{3C67E33F-9F66-44B6-9C13-AA917CBE78E7}">
      <dgm:prSet/>
      <dgm:spPr/>
      <dgm:t>
        <a:bodyPr/>
        <a:lstStyle/>
        <a:p>
          <a:pPr latinLnBrk="1"/>
          <a:endParaRPr lang="ko-KR" altLang="en-US"/>
        </a:p>
      </dgm:t>
    </dgm:pt>
    <dgm:pt modelId="{D6C338C9-BE84-4CA1-B758-862A0AF3D445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B80AD21-4EE8-4C05-BF3B-CBD8D401291B}" type="par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C8E6E27F-5264-47D0-875C-B1B80D551A36}" type="sibTrans" cxnId="{2F94BCB9-34B1-4242-846F-2300CF9900CC}">
      <dgm:prSet/>
      <dgm:spPr/>
      <dgm:t>
        <a:bodyPr/>
        <a:lstStyle/>
        <a:p>
          <a:pPr latinLnBrk="1"/>
          <a:endParaRPr lang="ko-KR" altLang="en-US"/>
        </a:p>
      </dgm:t>
    </dgm:pt>
    <dgm:pt modelId="{4E9DD84F-865A-4B4C-A49B-6CAF4CFB06CA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BA548B9-2C2F-42C7-998F-655AFB1ECD91}" type="par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D5A6AB5B-D1BB-48AF-A46D-B20488BE143E}" type="sibTrans" cxnId="{14978AE0-46A2-44C9-B3CA-27D3B216DAEE}">
      <dgm:prSet/>
      <dgm:spPr/>
      <dgm:t>
        <a:bodyPr/>
        <a:lstStyle/>
        <a:p>
          <a:pPr latinLnBrk="1"/>
          <a:endParaRPr lang="ko-KR" altLang="en-US"/>
        </a:p>
      </dgm:t>
    </dgm:pt>
    <dgm:pt modelId="{4462200B-AAD2-43C7-B14D-BCC38B87258B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659CACA-CEA4-47A5-AFB7-31DF3D0A20E5}" type="par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4DA6778D-F9DC-47D4-B31F-86B01D813992}" type="sibTrans" cxnId="{4F4C0B68-EAEA-4721-BEA4-1049C287F039}">
      <dgm:prSet/>
      <dgm:spPr/>
      <dgm:t>
        <a:bodyPr/>
        <a:lstStyle/>
        <a:p>
          <a:pPr latinLnBrk="1"/>
          <a:endParaRPr lang="ko-KR" altLang="en-US"/>
        </a:p>
      </dgm:t>
    </dgm:pt>
    <dgm:pt modelId="{29A46B36-70B8-4ED9-8788-3B6638A20A37}" type="pres">
      <dgm:prSet presAssocID="{8E3369A4-D1D0-4D06-8B02-40745ADB36B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055448-AD71-43D9-98BB-D0BEDA1C0156}" type="pres">
      <dgm:prSet presAssocID="{7410A7A7-1D21-4BD9-AE49-A40598BF1D52}" presName="root1" presStyleCnt="0"/>
      <dgm:spPr/>
    </dgm:pt>
    <dgm:pt modelId="{33F39117-5164-4CC2-90F2-3D960A0ED7D8}" type="pres">
      <dgm:prSet presAssocID="{7410A7A7-1D21-4BD9-AE49-A40598BF1D52}" presName="LevelOneTextNode" presStyleLbl="node0" presStyleIdx="0" presStyleCnt="1" custScaleX="1316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1DB152-20EE-4218-9A0B-DDCED661026C}" type="pres">
      <dgm:prSet presAssocID="{7410A7A7-1D21-4BD9-AE49-A40598BF1D52}" presName="level2hierChild" presStyleCnt="0"/>
      <dgm:spPr/>
    </dgm:pt>
    <dgm:pt modelId="{62966E02-B58C-4AF3-AA55-44872F6AFFAB}" type="pres">
      <dgm:prSet presAssocID="{7014D108-685E-4000-A91C-C0479411B734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C270445-65ED-44F9-B299-D77C4F7EA2CE}" type="pres">
      <dgm:prSet presAssocID="{7014D108-685E-4000-A91C-C0479411B734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9715CD9-83B5-439E-A66D-2E33F738FFA2}" type="pres">
      <dgm:prSet presAssocID="{11632DC4-27BF-43E7-8C73-0E3B5DB97E63}" presName="root2" presStyleCnt="0"/>
      <dgm:spPr/>
    </dgm:pt>
    <dgm:pt modelId="{8AAF4499-6F79-46D2-A522-08BDF966F833}" type="pres">
      <dgm:prSet presAssocID="{11632DC4-27BF-43E7-8C73-0E3B5DB97E6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BF262-D9D3-4ADF-9035-38C533D90255}" type="pres">
      <dgm:prSet presAssocID="{11632DC4-27BF-43E7-8C73-0E3B5DB97E63}" presName="level3hierChild" presStyleCnt="0"/>
      <dgm:spPr/>
    </dgm:pt>
    <dgm:pt modelId="{143E86F5-1E7C-4623-9D4F-229FAE27E51B}" type="pres">
      <dgm:prSet presAssocID="{1C92FA91-6265-479D-B1FA-2B726B61E901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E3C262F-A642-4102-BC66-86339E92E307}" type="pres">
      <dgm:prSet presAssocID="{1C92FA91-6265-479D-B1FA-2B726B61E901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40AA628-FE1F-4FC7-8B55-14D2ADCEAFA3}" type="pres">
      <dgm:prSet presAssocID="{228032FA-A128-4075-B47B-5722F4C86772}" presName="root2" presStyleCnt="0"/>
      <dgm:spPr/>
    </dgm:pt>
    <dgm:pt modelId="{06F7CFF2-C7F7-424A-9249-3D953240FA3F}" type="pres">
      <dgm:prSet presAssocID="{228032FA-A128-4075-B47B-5722F4C8677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7C6A3A-910C-4CE4-BF1E-E1375EA536FB}" type="pres">
      <dgm:prSet presAssocID="{228032FA-A128-4075-B47B-5722F4C86772}" presName="level3hierChild" presStyleCnt="0"/>
      <dgm:spPr/>
    </dgm:pt>
    <dgm:pt modelId="{B718AF6D-CE03-41F8-B871-ADD2730DE898}" type="pres">
      <dgm:prSet presAssocID="{E318AC62-05E8-451C-8750-4F73378C96BF}" presName="conn2-1" presStyleLbl="parChTrans1D4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A41B1B7-2506-4F11-A28A-14A133B78A7D}" type="pres">
      <dgm:prSet presAssocID="{E318AC62-05E8-451C-8750-4F73378C96BF}" presName="connTx" presStyleLbl="parChTrans1D4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A8A21D21-9381-4CA8-BAF6-353CF9271272}" type="pres">
      <dgm:prSet presAssocID="{01625A49-3193-4542-A0C7-C19C2602FEA7}" presName="root2" presStyleCnt="0"/>
      <dgm:spPr/>
    </dgm:pt>
    <dgm:pt modelId="{B1014367-0BE3-4A76-9E1F-01AE8F41E481}" type="pres">
      <dgm:prSet presAssocID="{01625A49-3193-4542-A0C7-C19C2602FEA7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9E669-2A1C-4565-8D01-6B55D2A6AB98}" type="pres">
      <dgm:prSet presAssocID="{01625A49-3193-4542-A0C7-C19C2602FEA7}" presName="level3hierChild" presStyleCnt="0"/>
      <dgm:spPr/>
    </dgm:pt>
    <dgm:pt modelId="{069B2757-CA65-4F15-BF6E-B747EC27D85D}" type="pres">
      <dgm:prSet presAssocID="{29A89C20-6EA7-44E4-8002-632AA9F643C7}" presName="conn2-1" presStyleLbl="parChTrans1D4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73288DE-36BA-482E-89AB-9E9D99831FF3}" type="pres">
      <dgm:prSet presAssocID="{29A89C20-6EA7-44E4-8002-632AA9F643C7}" presName="connTx" presStyleLbl="parChTrans1D4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D382B217-D7F3-432F-87DE-965A3C37EDFB}" type="pres">
      <dgm:prSet presAssocID="{BF10BCB9-646E-49E3-A987-210BCF055BCF}" presName="root2" presStyleCnt="0"/>
      <dgm:spPr/>
    </dgm:pt>
    <dgm:pt modelId="{4C58A312-1512-4CB2-BB01-167F43EA74D6}" type="pres">
      <dgm:prSet presAssocID="{BF10BCB9-646E-49E3-A987-210BCF055BCF}" presName="LevelTwoTextNode" presStyleLbl="node4" presStyleIdx="1" presStyleCnt="6" custScaleX="1222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615F0-A53A-4285-A88C-390479D75B30}" type="pres">
      <dgm:prSet presAssocID="{BF10BCB9-646E-49E3-A987-210BCF055BCF}" presName="level3hierChild" presStyleCnt="0"/>
      <dgm:spPr/>
    </dgm:pt>
    <dgm:pt modelId="{A8961EF5-8276-47D1-9952-8D4AB2897178}" type="pres">
      <dgm:prSet presAssocID="{A07D0910-4065-41D3-8EBC-F99DE4DC55F5}" presName="conn2-1" presStyleLbl="parChTrans1D4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05D1E999-CF8A-41F2-92C7-401EDD8B46FB}" type="pres">
      <dgm:prSet presAssocID="{A07D0910-4065-41D3-8EBC-F99DE4DC55F5}" presName="connTx" presStyleLbl="parChTrans1D4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4C42FF2-BD39-4ABB-922D-5FFCE315C496}" type="pres">
      <dgm:prSet presAssocID="{BE3D8723-7C1D-4537-B35E-8D8792290969}" presName="root2" presStyleCnt="0"/>
      <dgm:spPr/>
    </dgm:pt>
    <dgm:pt modelId="{B1125EF0-84F9-428F-9227-536CBF0DAA0A}" type="pres">
      <dgm:prSet presAssocID="{BE3D8723-7C1D-4537-B35E-8D8792290969}" presName="LevelTwoTextNode" presStyleLbl="node4" presStyleIdx="2" presStyleCnt="6" custScaleX="1191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34774-F4F3-4D74-88DB-A996D6EAAD3F}" type="pres">
      <dgm:prSet presAssocID="{BE3D8723-7C1D-4537-B35E-8D8792290969}" presName="level3hierChild" presStyleCnt="0"/>
      <dgm:spPr/>
    </dgm:pt>
    <dgm:pt modelId="{301E2538-CE39-4926-9CBC-3AD11A743676}" type="pres">
      <dgm:prSet presAssocID="{E98953DE-E078-4E74-876E-7AEF3810732A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7F2E824-4168-40A7-AD37-B64C15AA47D2}" type="pres">
      <dgm:prSet presAssocID="{E98953DE-E078-4E74-876E-7AEF3810732A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B871B95-E166-46AA-AA7E-646DD2F5A684}" type="pres">
      <dgm:prSet presAssocID="{0EB76FAF-4CBC-494F-8AEA-18D6D20DFDE5}" presName="root2" presStyleCnt="0"/>
      <dgm:spPr/>
    </dgm:pt>
    <dgm:pt modelId="{A03DDCAD-6A9F-4B7E-8ECB-28390340CA55}" type="pres">
      <dgm:prSet presAssocID="{0EB76FAF-4CBC-494F-8AEA-18D6D20DFDE5}" presName="LevelTwoTextNode" presStyleLbl="node2" presStyleIdx="1" presStyleCnt="3" custScaleX="1127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8B02C8-D29C-4D71-9A0E-99232CB4523C}" type="pres">
      <dgm:prSet presAssocID="{0EB76FAF-4CBC-494F-8AEA-18D6D20DFDE5}" presName="level3hierChild" presStyleCnt="0"/>
      <dgm:spPr/>
    </dgm:pt>
    <dgm:pt modelId="{CC82B05D-49E3-4DCA-8E1F-E248919EDC8A}" type="pres">
      <dgm:prSet presAssocID="{9945EFDF-44E1-4EB8-82BD-364E6FE8B6C7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1EC6E79-A527-490A-AD29-48397BD78B41}" type="pres">
      <dgm:prSet presAssocID="{9945EFDF-44E1-4EB8-82BD-364E6FE8B6C7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D9FCF88-E5B6-4F08-A7CB-E455706C4B1E}" type="pres">
      <dgm:prSet presAssocID="{9E2594FF-7840-4ED6-8F7C-D0AD1124E8AF}" presName="root2" presStyleCnt="0"/>
      <dgm:spPr/>
    </dgm:pt>
    <dgm:pt modelId="{9F74D00E-32E3-49E1-A4C2-1A5B455BFDCD}" type="pres">
      <dgm:prSet presAssocID="{9E2594FF-7840-4ED6-8F7C-D0AD1124E8A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684835-57AC-44D5-8321-5647E821E371}" type="pres">
      <dgm:prSet presAssocID="{9E2594FF-7840-4ED6-8F7C-D0AD1124E8AF}" presName="level3hierChild" presStyleCnt="0"/>
      <dgm:spPr/>
    </dgm:pt>
    <dgm:pt modelId="{0674CF70-85D6-47F0-86B1-F55168C98349}" type="pres">
      <dgm:prSet presAssocID="{EE384224-CA26-4B64-9038-1486CBC81A74}" presName="conn2-1" presStyleLbl="parChTrans1D4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19D258AD-E37A-4890-B918-2D15DAE33BEB}" type="pres">
      <dgm:prSet presAssocID="{EE384224-CA26-4B64-9038-1486CBC81A74}" presName="connTx" presStyleLbl="parChTrans1D4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B763E06-136A-4F65-AE15-024C4D89F0C5}" type="pres">
      <dgm:prSet presAssocID="{96F932C2-7801-4FF0-A753-CBD38BF52460}" presName="root2" presStyleCnt="0"/>
      <dgm:spPr/>
    </dgm:pt>
    <dgm:pt modelId="{6B6FE671-C82E-45BE-9C51-9E6421DBD265}" type="pres">
      <dgm:prSet presAssocID="{96F932C2-7801-4FF0-A753-CBD38BF52460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115A85-6B3D-435D-97D1-7CBFC051372D}" type="pres">
      <dgm:prSet presAssocID="{96F932C2-7801-4FF0-A753-CBD38BF52460}" presName="level3hierChild" presStyleCnt="0"/>
      <dgm:spPr/>
    </dgm:pt>
    <dgm:pt modelId="{3E832CBA-586D-4609-967A-9EC9A477AAEB}" type="pres">
      <dgm:prSet presAssocID="{0A0EA189-0171-4F12-9B5F-6EDA0DD42FF0}" presName="conn2-1" presStyleLbl="parChTrans1D4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99B4AFC-94DA-441B-9A61-2ABAC0306C86}" type="pres">
      <dgm:prSet presAssocID="{0A0EA189-0171-4F12-9B5F-6EDA0DD42FF0}" presName="connTx" presStyleLbl="parChTrans1D4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8BA6124-5ABA-4DA9-8A43-C5FF30A9ACB0}" type="pres">
      <dgm:prSet presAssocID="{736E39D0-9675-4256-BCEA-CBDDED00D630}" presName="root2" presStyleCnt="0"/>
      <dgm:spPr/>
    </dgm:pt>
    <dgm:pt modelId="{FF0031B9-7A05-4E09-A6D1-9E5955BDEF07}" type="pres">
      <dgm:prSet presAssocID="{736E39D0-9675-4256-BCEA-CBDDED00D630}" presName="LevelTwoTextNode" presStyleLbl="node4" presStyleIdx="4" presStyleCnt="6" custScaleX="133325" custScaleY="15605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49E5ED-3687-484B-BDA1-C121BF243E3B}" type="pres">
      <dgm:prSet presAssocID="{736E39D0-9675-4256-BCEA-CBDDED00D630}" presName="level3hierChild" presStyleCnt="0"/>
      <dgm:spPr/>
    </dgm:pt>
    <dgm:pt modelId="{7ECB739C-0D7A-4D26-B4EF-8533B0F9B025}" type="pres">
      <dgm:prSet presAssocID="{BCF0673B-91A1-445C-9533-29F8E29EC4D3}" presName="conn2-1" presStyleLbl="parChTrans1D4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B1E9D3D5-CFFA-447A-B90E-44F6F73183EA}" type="pres">
      <dgm:prSet presAssocID="{BCF0673B-91A1-445C-9533-29F8E29EC4D3}" presName="connTx" presStyleLbl="parChTrans1D4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B42D6AA9-ABDF-4E56-B668-B6E044349DCD}" type="pres">
      <dgm:prSet presAssocID="{32A6D904-747C-49B6-9228-D06B4E83EA8E}" presName="root2" presStyleCnt="0"/>
      <dgm:spPr/>
    </dgm:pt>
    <dgm:pt modelId="{332DF455-BF54-472C-9DBC-6BB91670B61D}" type="pres">
      <dgm:prSet presAssocID="{32A6D904-747C-49B6-9228-D06B4E83EA8E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EE4038-1904-45F8-A7C5-DA043CF60461}" type="pres">
      <dgm:prSet presAssocID="{32A6D904-747C-49B6-9228-D06B4E83EA8E}" presName="level3hierChild" presStyleCnt="0"/>
      <dgm:spPr/>
    </dgm:pt>
    <dgm:pt modelId="{48FA84D7-9B1D-448D-8F09-7F11F35F769E}" type="pres">
      <dgm:prSet presAssocID="{BB80AD21-4EE8-4C05-BF3B-CBD8D401291B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52F9A8D-CE0B-4469-A988-826CB0DF8FBA}" type="pres">
      <dgm:prSet presAssocID="{BB80AD21-4EE8-4C05-BF3B-CBD8D401291B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D532AD6-E087-4DC2-A8F1-066DA706BCD7}" type="pres">
      <dgm:prSet presAssocID="{D6C338C9-BE84-4CA1-B758-862A0AF3D445}" presName="root2" presStyleCnt="0"/>
      <dgm:spPr/>
    </dgm:pt>
    <dgm:pt modelId="{9A6A75D0-1D2E-4925-8388-67A648B0E230}" type="pres">
      <dgm:prSet presAssocID="{D6C338C9-BE84-4CA1-B758-862A0AF3D44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8C83A7-4EB2-4362-B8CE-DB06E17B6381}" type="pres">
      <dgm:prSet presAssocID="{D6C338C9-BE84-4CA1-B758-862A0AF3D445}" presName="level3hierChild" presStyleCnt="0"/>
      <dgm:spPr/>
    </dgm:pt>
    <dgm:pt modelId="{AD7FC919-42B5-4B4A-9D05-0D3FB62035C1}" type="pres">
      <dgm:prSet presAssocID="{8BA548B9-2C2F-42C7-998F-655AFB1ECD91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C651AF1-E086-4F27-90AC-ED4EDE49600A}" type="pres">
      <dgm:prSet presAssocID="{8BA548B9-2C2F-42C7-998F-655AFB1ECD91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FBD0FAE-3F7F-4FD2-A8B9-17C68FE09597}" type="pres">
      <dgm:prSet presAssocID="{4E9DD84F-865A-4B4C-A49B-6CAF4CFB06CA}" presName="root2" presStyleCnt="0"/>
      <dgm:spPr/>
    </dgm:pt>
    <dgm:pt modelId="{88A42B46-7B7C-4FB3-880E-C8271CBDCF66}" type="pres">
      <dgm:prSet presAssocID="{4E9DD84F-865A-4B4C-A49B-6CAF4CFB06C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E6FCB2-5A8F-4713-A8CC-D9FE26F7FCC8}" type="pres">
      <dgm:prSet presAssocID="{4E9DD84F-865A-4B4C-A49B-6CAF4CFB06CA}" presName="level3hierChild" presStyleCnt="0"/>
      <dgm:spPr/>
    </dgm:pt>
    <dgm:pt modelId="{762A58BE-D3BC-4BDA-9B15-33F3FA2CF365}" type="pres">
      <dgm:prSet presAssocID="{9659CACA-CEA4-47A5-AFB7-31DF3D0A20E5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D6F784F-E26C-4DD7-AB15-93976EF2CCAA}" type="pres">
      <dgm:prSet presAssocID="{9659CACA-CEA4-47A5-AFB7-31DF3D0A20E5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2BB4FDE-5171-4F8C-B4D0-7887A69395B3}" type="pres">
      <dgm:prSet presAssocID="{4462200B-AAD2-43C7-B14D-BCC38B87258B}" presName="root2" presStyleCnt="0"/>
      <dgm:spPr/>
    </dgm:pt>
    <dgm:pt modelId="{6E79921E-0BED-4091-AD99-AE3E3D52F88E}" type="pres">
      <dgm:prSet presAssocID="{4462200B-AAD2-43C7-B14D-BCC38B87258B}" presName="LevelTwoTextNode" presStyleLbl="node3" presStyleIdx="3" presStyleCnt="4" custScaleX="1203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8D14BC-F8D6-46A7-9A3A-DD7196B5BCC9}" type="pres">
      <dgm:prSet presAssocID="{4462200B-AAD2-43C7-B14D-BCC38B87258B}" presName="level3hierChild" presStyleCnt="0"/>
      <dgm:spPr/>
    </dgm:pt>
  </dgm:ptLst>
  <dgm:cxnLst>
    <dgm:cxn modelId="{D496DE7B-10F0-40A1-8D2B-41BB1920C775}" type="presOf" srcId="{8BA548B9-2C2F-42C7-998F-655AFB1ECD91}" destId="{4C651AF1-E086-4F27-90AC-ED4EDE49600A}" srcOrd="1" destOrd="0" presId="urn:microsoft.com/office/officeart/2005/8/layout/hierarchy2"/>
    <dgm:cxn modelId="{4AF0136C-6C13-4E12-A91D-970A365DED1D}" type="presOf" srcId="{11632DC4-27BF-43E7-8C73-0E3B5DB97E63}" destId="{8AAF4499-6F79-46D2-A522-08BDF966F833}" srcOrd="0" destOrd="0" presId="urn:microsoft.com/office/officeart/2005/8/layout/hierarchy2"/>
    <dgm:cxn modelId="{EA6F15E5-66C9-49A6-8EF1-FAEF909F899E}" srcId="{11632DC4-27BF-43E7-8C73-0E3B5DB97E63}" destId="{228032FA-A128-4075-B47B-5722F4C86772}" srcOrd="0" destOrd="0" parTransId="{1C92FA91-6265-479D-B1FA-2B726B61E901}" sibTransId="{410ACE42-78F6-4AE3-98EA-13D9BCDFC020}"/>
    <dgm:cxn modelId="{66AD98B3-AE46-4DD3-9ADA-5A9ADB1B2192}" type="presOf" srcId="{29A89C20-6EA7-44E4-8002-632AA9F643C7}" destId="{173288DE-36BA-482E-89AB-9E9D99831FF3}" srcOrd="1" destOrd="0" presId="urn:microsoft.com/office/officeart/2005/8/layout/hierarchy2"/>
    <dgm:cxn modelId="{1050CB56-899F-4AEB-A341-62013D71A9C5}" type="presOf" srcId="{01625A49-3193-4542-A0C7-C19C2602FEA7}" destId="{B1014367-0BE3-4A76-9E1F-01AE8F41E481}" srcOrd="0" destOrd="0" presId="urn:microsoft.com/office/officeart/2005/8/layout/hierarchy2"/>
    <dgm:cxn modelId="{3C67E33F-9F66-44B6-9C13-AA917CBE78E7}" srcId="{96F932C2-7801-4FF0-A753-CBD38BF52460}" destId="{736E39D0-9675-4256-BCEA-CBDDED00D630}" srcOrd="0" destOrd="0" parTransId="{0A0EA189-0171-4F12-9B5F-6EDA0DD42FF0}" sibTransId="{A0EB307D-F8AE-4D48-86F3-08F84A4659BB}"/>
    <dgm:cxn modelId="{B42DE7E8-0B8E-44AA-88E0-794B096DE4E7}" type="presOf" srcId="{0A0EA189-0171-4F12-9B5F-6EDA0DD42FF0}" destId="{899B4AFC-94DA-441B-9A61-2ABAC0306C86}" srcOrd="1" destOrd="0" presId="urn:microsoft.com/office/officeart/2005/8/layout/hierarchy2"/>
    <dgm:cxn modelId="{0075BD13-F6FB-4132-B839-9E608B72D4F8}" type="presOf" srcId="{BE3D8723-7C1D-4537-B35E-8D8792290969}" destId="{B1125EF0-84F9-428F-9227-536CBF0DAA0A}" srcOrd="0" destOrd="0" presId="urn:microsoft.com/office/officeart/2005/8/layout/hierarchy2"/>
    <dgm:cxn modelId="{352D2180-97F9-4ADB-85EC-BB224887FA7C}" type="presOf" srcId="{0EB76FAF-4CBC-494F-8AEA-18D6D20DFDE5}" destId="{A03DDCAD-6A9F-4B7E-8ECB-28390340CA55}" srcOrd="0" destOrd="0" presId="urn:microsoft.com/office/officeart/2005/8/layout/hierarchy2"/>
    <dgm:cxn modelId="{3676470A-A024-462A-AE15-13046F8ECC58}" type="presOf" srcId="{E98953DE-E078-4E74-876E-7AEF3810732A}" destId="{301E2538-CE39-4926-9CBC-3AD11A743676}" srcOrd="0" destOrd="0" presId="urn:microsoft.com/office/officeart/2005/8/layout/hierarchy2"/>
    <dgm:cxn modelId="{34176BA3-A19D-4BF0-A564-CDEEB950A92E}" type="presOf" srcId="{4E9DD84F-865A-4B4C-A49B-6CAF4CFB06CA}" destId="{88A42B46-7B7C-4FB3-880E-C8271CBDCF66}" srcOrd="0" destOrd="0" presId="urn:microsoft.com/office/officeart/2005/8/layout/hierarchy2"/>
    <dgm:cxn modelId="{4557FF66-08D0-4B3B-A543-2FFFF87CC05B}" type="presOf" srcId="{9659CACA-CEA4-47A5-AFB7-31DF3D0A20E5}" destId="{762A58BE-D3BC-4BDA-9B15-33F3FA2CF365}" srcOrd="0" destOrd="0" presId="urn:microsoft.com/office/officeart/2005/8/layout/hierarchy2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C3A1EA19-DCFC-4E72-A52C-67F343C2FB64}" type="presOf" srcId="{BB80AD21-4EE8-4C05-BF3B-CBD8D401291B}" destId="{A52F9A8D-CE0B-4469-A988-826CB0DF8FBA}" srcOrd="1" destOrd="0" presId="urn:microsoft.com/office/officeart/2005/8/layout/hierarchy2"/>
    <dgm:cxn modelId="{4F4C0B68-EAEA-4721-BEA4-1049C287F039}" srcId="{D6C338C9-BE84-4CA1-B758-862A0AF3D445}" destId="{4462200B-AAD2-43C7-B14D-BCC38B87258B}" srcOrd="1" destOrd="0" parTransId="{9659CACA-CEA4-47A5-AFB7-31DF3D0A20E5}" sibTransId="{4DA6778D-F9DC-47D4-B31F-86B01D813992}"/>
    <dgm:cxn modelId="{70B8BDF1-1AF5-4C9A-A567-51D3EE2300FD}" srcId="{01625A49-3193-4542-A0C7-C19C2602FEA7}" destId="{BF10BCB9-646E-49E3-A987-210BCF055BCF}" srcOrd="0" destOrd="0" parTransId="{29A89C20-6EA7-44E4-8002-632AA9F643C7}" sibTransId="{4A0E5148-EF83-4BF1-9874-7B270879FF0D}"/>
    <dgm:cxn modelId="{C728F5F2-B1F2-4D76-8CDE-8A89E5B5CC3B}" type="presOf" srcId="{BCF0673B-91A1-445C-9533-29F8E29EC4D3}" destId="{B1E9D3D5-CFFA-447A-B90E-44F6F73183EA}" srcOrd="1" destOrd="0" presId="urn:microsoft.com/office/officeart/2005/8/layout/hierarchy2"/>
    <dgm:cxn modelId="{14978AE0-46A2-44C9-B3CA-27D3B216DAEE}" srcId="{D6C338C9-BE84-4CA1-B758-862A0AF3D445}" destId="{4E9DD84F-865A-4B4C-A49B-6CAF4CFB06CA}" srcOrd="0" destOrd="0" parTransId="{8BA548B9-2C2F-42C7-998F-655AFB1ECD91}" sibTransId="{D5A6AB5B-D1BB-48AF-A46D-B20488BE143E}"/>
    <dgm:cxn modelId="{67617D7B-9CE0-4B99-80A7-1817158BCE8A}" type="presOf" srcId="{BCF0673B-91A1-445C-9533-29F8E29EC4D3}" destId="{7ECB739C-0D7A-4D26-B4EF-8533B0F9B025}" srcOrd="0" destOrd="0" presId="urn:microsoft.com/office/officeart/2005/8/layout/hierarchy2"/>
    <dgm:cxn modelId="{C4C44E81-3BC4-41EF-857A-BBDAEF9506FF}" type="presOf" srcId="{7014D108-685E-4000-A91C-C0479411B734}" destId="{9C270445-65ED-44F9-B299-D77C4F7EA2CE}" srcOrd="1" destOrd="0" presId="urn:microsoft.com/office/officeart/2005/8/layout/hierarchy2"/>
    <dgm:cxn modelId="{2F94BCB9-34B1-4242-846F-2300CF9900CC}" srcId="{7410A7A7-1D21-4BD9-AE49-A40598BF1D52}" destId="{D6C338C9-BE84-4CA1-B758-862A0AF3D445}" srcOrd="2" destOrd="0" parTransId="{BB80AD21-4EE8-4C05-BF3B-CBD8D401291B}" sibTransId="{C8E6E27F-5264-47D0-875C-B1B80D551A36}"/>
    <dgm:cxn modelId="{2A2AA71D-DC85-434E-B395-5973539E32C4}" type="presOf" srcId="{E98953DE-E078-4E74-876E-7AEF3810732A}" destId="{F7F2E824-4168-40A7-AD37-B64C15AA47D2}" srcOrd="1" destOrd="0" presId="urn:microsoft.com/office/officeart/2005/8/layout/hierarchy2"/>
    <dgm:cxn modelId="{F40C7F48-521E-42AC-8C57-54E6323CC0DB}" type="presOf" srcId="{D6C338C9-BE84-4CA1-B758-862A0AF3D445}" destId="{9A6A75D0-1D2E-4925-8388-67A648B0E230}" srcOrd="0" destOrd="0" presId="urn:microsoft.com/office/officeart/2005/8/layout/hierarchy2"/>
    <dgm:cxn modelId="{7D6F067C-AF52-4FC4-904E-E26D2A06162D}" type="presOf" srcId="{A07D0910-4065-41D3-8EBC-F99DE4DC55F5}" destId="{05D1E999-CF8A-41F2-92C7-401EDD8B46FB}" srcOrd="1" destOrd="0" presId="urn:microsoft.com/office/officeart/2005/8/layout/hierarchy2"/>
    <dgm:cxn modelId="{C589BC7C-172B-44F7-9867-09213A8ACAF8}" type="presOf" srcId="{1C92FA91-6265-479D-B1FA-2B726B61E901}" destId="{1E3C262F-A642-4102-BC66-86339E92E307}" srcOrd="1" destOrd="0" presId="urn:microsoft.com/office/officeart/2005/8/layout/hierarchy2"/>
    <dgm:cxn modelId="{1A0CA49C-6247-4958-A355-93371CE8C8C1}" srcId="{9E2594FF-7840-4ED6-8F7C-D0AD1124E8AF}" destId="{96F932C2-7801-4FF0-A753-CBD38BF52460}" srcOrd="0" destOrd="0" parTransId="{EE384224-CA26-4B64-9038-1486CBC81A74}" sibTransId="{3680CCCD-DE69-41C8-B77B-737E7F42F0F0}"/>
    <dgm:cxn modelId="{7FA7D70F-93D5-4921-B724-A286745729C6}" type="presOf" srcId="{EE384224-CA26-4B64-9038-1486CBC81A74}" destId="{19D258AD-E37A-4890-B918-2D15DAE33BEB}" srcOrd="1" destOrd="0" presId="urn:microsoft.com/office/officeart/2005/8/layout/hierarchy2"/>
    <dgm:cxn modelId="{6E3441F0-EF2E-4F99-82F6-814B079358CB}" srcId="{0EB76FAF-4CBC-494F-8AEA-18D6D20DFDE5}" destId="{9E2594FF-7840-4ED6-8F7C-D0AD1124E8AF}" srcOrd="0" destOrd="0" parTransId="{9945EFDF-44E1-4EB8-82BD-364E6FE8B6C7}" sibTransId="{EECFAB9D-E1C5-4ADA-B913-E9CF837219BA}"/>
    <dgm:cxn modelId="{4D81921A-D519-4BA6-A1F6-5104543E85E3}" type="presOf" srcId="{9E2594FF-7840-4ED6-8F7C-D0AD1124E8AF}" destId="{9F74D00E-32E3-49E1-A4C2-1A5B455BFDCD}" srcOrd="0" destOrd="0" presId="urn:microsoft.com/office/officeart/2005/8/layout/hierarchy2"/>
    <dgm:cxn modelId="{FE8E759B-F379-4C00-B286-D1C020CB9315}" type="presOf" srcId="{7014D108-685E-4000-A91C-C0479411B734}" destId="{62966E02-B58C-4AF3-AA55-44872F6AFFAB}" srcOrd="0" destOrd="0" presId="urn:microsoft.com/office/officeart/2005/8/layout/hierarchy2"/>
    <dgm:cxn modelId="{436415D5-4250-4CBB-9789-1EED33329676}" type="presOf" srcId="{E318AC62-05E8-451C-8750-4F73378C96BF}" destId="{6A41B1B7-2506-4F11-A28A-14A133B78A7D}" srcOrd="1" destOrd="0" presId="urn:microsoft.com/office/officeart/2005/8/layout/hierarchy2"/>
    <dgm:cxn modelId="{08B421AC-4D53-4500-8EC9-75600AC9537D}" type="presOf" srcId="{32A6D904-747C-49B6-9228-D06B4E83EA8E}" destId="{332DF455-BF54-472C-9DBC-6BB91670B61D}" srcOrd="0" destOrd="0" presId="urn:microsoft.com/office/officeart/2005/8/layout/hierarchy2"/>
    <dgm:cxn modelId="{9B0F33D1-ADCC-4372-B033-EF1301E3AC83}" type="presOf" srcId="{E318AC62-05E8-451C-8750-4F73378C96BF}" destId="{B718AF6D-CE03-41F8-B871-ADD2730DE898}" srcOrd="0" destOrd="0" presId="urn:microsoft.com/office/officeart/2005/8/layout/hierarchy2"/>
    <dgm:cxn modelId="{18F41FDC-3ABB-4B6B-B531-712EF225AEEC}" type="presOf" srcId="{736E39D0-9675-4256-BCEA-CBDDED00D630}" destId="{FF0031B9-7A05-4E09-A6D1-9E5955BDEF07}" srcOrd="0" destOrd="0" presId="urn:microsoft.com/office/officeart/2005/8/layout/hierarchy2"/>
    <dgm:cxn modelId="{061FD3AE-C65A-4311-9C39-28633E62CC3F}" type="presOf" srcId="{7410A7A7-1D21-4BD9-AE49-A40598BF1D52}" destId="{33F39117-5164-4CC2-90F2-3D960A0ED7D8}" srcOrd="0" destOrd="0" presId="urn:microsoft.com/office/officeart/2005/8/layout/hierarchy2"/>
    <dgm:cxn modelId="{D97656E2-EEC4-46A3-A32B-F8057539CD2C}" srcId="{01625A49-3193-4542-A0C7-C19C2602FEA7}" destId="{BE3D8723-7C1D-4537-B35E-8D8792290969}" srcOrd="1" destOrd="0" parTransId="{A07D0910-4065-41D3-8EBC-F99DE4DC55F5}" sibTransId="{ECFC9D50-B4F2-491F-97A8-F49B57A9D22B}"/>
    <dgm:cxn modelId="{40348386-82F7-4E0C-BE24-011B84850357}" type="presOf" srcId="{0A0EA189-0171-4F12-9B5F-6EDA0DD42FF0}" destId="{3E832CBA-586D-4609-967A-9EC9A477AAEB}" srcOrd="0" destOrd="0" presId="urn:microsoft.com/office/officeart/2005/8/layout/hierarchy2"/>
    <dgm:cxn modelId="{1F4C00EC-F9D6-44C3-ABF7-496A7BCB0AA9}" type="presOf" srcId="{BF10BCB9-646E-49E3-A987-210BCF055BCF}" destId="{4C58A312-1512-4CB2-BB01-167F43EA74D6}" srcOrd="0" destOrd="0" presId="urn:microsoft.com/office/officeart/2005/8/layout/hierarchy2"/>
    <dgm:cxn modelId="{F1FF5765-180B-4B5D-AC79-7DD4B55D33B3}" type="presOf" srcId="{4462200B-AAD2-43C7-B14D-BCC38B87258B}" destId="{6E79921E-0BED-4091-AD99-AE3E3D52F88E}" srcOrd="0" destOrd="0" presId="urn:microsoft.com/office/officeart/2005/8/layout/hierarchy2"/>
    <dgm:cxn modelId="{A0C5DE21-C32B-4ABE-89FF-A2B218B57E95}" type="presOf" srcId="{9659CACA-CEA4-47A5-AFB7-31DF3D0A20E5}" destId="{BD6F784F-E26C-4DD7-AB15-93976EF2CCAA}" srcOrd="1" destOrd="0" presId="urn:microsoft.com/office/officeart/2005/8/layout/hierarchy2"/>
    <dgm:cxn modelId="{2F44CE22-2CD0-46DC-8429-65D03E6E59C7}" type="presOf" srcId="{228032FA-A128-4075-B47B-5722F4C86772}" destId="{06F7CFF2-C7F7-424A-9249-3D953240FA3F}" srcOrd="0" destOrd="0" presId="urn:microsoft.com/office/officeart/2005/8/layout/hierarchy2"/>
    <dgm:cxn modelId="{70DC3F29-6917-417C-AE1C-57CA5289FB1B}" type="presOf" srcId="{9945EFDF-44E1-4EB8-82BD-364E6FE8B6C7}" destId="{CC82B05D-49E3-4DCA-8E1F-E248919EDC8A}" srcOrd="0" destOrd="0" presId="urn:microsoft.com/office/officeart/2005/8/layout/hierarchy2"/>
    <dgm:cxn modelId="{9A5DF62D-9A1F-492C-ACA8-6A10C37F6677}" type="presOf" srcId="{EE384224-CA26-4B64-9038-1486CBC81A74}" destId="{0674CF70-85D6-47F0-86B1-F55168C98349}" srcOrd="0" destOrd="0" presId="urn:microsoft.com/office/officeart/2005/8/layout/hierarchy2"/>
    <dgm:cxn modelId="{60D8ED60-DE6C-4367-B763-7030EF123A15}" type="presOf" srcId="{BB80AD21-4EE8-4C05-BF3B-CBD8D401291B}" destId="{48FA84D7-9B1D-448D-8F09-7F11F35F769E}" srcOrd="0" destOrd="0" presId="urn:microsoft.com/office/officeart/2005/8/layout/hierarchy2"/>
    <dgm:cxn modelId="{CCC4DA90-DBF1-4BD4-A5C1-36C0181B8E88}" type="presOf" srcId="{A07D0910-4065-41D3-8EBC-F99DE4DC55F5}" destId="{A8961EF5-8276-47D1-9952-8D4AB2897178}" srcOrd="0" destOrd="0" presId="urn:microsoft.com/office/officeart/2005/8/layout/hierarchy2"/>
    <dgm:cxn modelId="{11E1AA05-469D-40CE-B40B-161A95E53C07}" type="presOf" srcId="{1C92FA91-6265-479D-B1FA-2B726B61E901}" destId="{143E86F5-1E7C-4623-9D4F-229FAE27E51B}" srcOrd="0" destOrd="0" presId="urn:microsoft.com/office/officeart/2005/8/layout/hierarchy2"/>
    <dgm:cxn modelId="{9776BE1F-A509-4159-85DF-529F6D9CF1CE}" type="presOf" srcId="{8E3369A4-D1D0-4D06-8B02-40745ADB36B9}" destId="{29A46B36-70B8-4ED9-8788-3B6638A20A37}" srcOrd="0" destOrd="0" presId="urn:microsoft.com/office/officeart/2005/8/layout/hierarchy2"/>
    <dgm:cxn modelId="{E315D02A-D5CE-4B0F-8C55-224C2E47D4E9}" type="presOf" srcId="{96F932C2-7801-4FF0-A753-CBD38BF52460}" destId="{6B6FE671-C82E-45BE-9C51-9E6421DBD265}" srcOrd="0" destOrd="0" presId="urn:microsoft.com/office/officeart/2005/8/layout/hierarchy2"/>
    <dgm:cxn modelId="{A89DB499-CFBF-4A50-B011-1EA899353E8D}" type="presOf" srcId="{8BA548B9-2C2F-42C7-998F-655AFB1ECD91}" destId="{AD7FC919-42B5-4B4A-9D05-0D3FB62035C1}" srcOrd="0" destOrd="0" presId="urn:microsoft.com/office/officeart/2005/8/layout/hierarchy2"/>
    <dgm:cxn modelId="{48E77CE2-7AB5-4664-8FC3-560A5734F501}" type="presOf" srcId="{9945EFDF-44E1-4EB8-82BD-364E6FE8B6C7}" destId="{41EC6E79-A527-490A-AD29-48397BD78B41}" srcOrd="1" destOrd="0" presId="urn:microsoft.com/office/officeart/2005/8/layout/hierarchy2"/>
    <dgm:cxn modelId="{EBE82E09-132E-4BB0-8712-B8B3715736C1}" srcId="{7410A7A7-1D21-4BD9-AE49-A40598BF1D52}" destId="{0EB76FAF-4CBC-494F-8AEA-18D6D20DFDE5}" srcOrd="1" destOrd="0" parTransId="{E98953DE-E078-4E74-876E-7AEF3810732A}" sibTransId="{A92EDC02-927B-4180-8B52-0A310E22443C}"/>
    <dgm:cxn modelId="{CECB8B12-6A85-4394-9AAC-37A8BBA427C1}" srcId="{228032FA-A128-4075-B47B-5722F4C86772}" destId="{01625A49-3193-4542-A0C7-C19C2602FEA7}" srcOrd="0" destOrd="0" parTransId="{E318AC62-05E8-451C-8750-4F73378C96BF}" sibTransId="{8FF269B9-9A9B-44CD-8B21-54E25F79272E}"/>
    <dgm:cxn modelId="{64C7A420-8195-450D-B50B-73E66AAB7D4D}" type="presOf" srcId="{29A89C20-6EA7-44E4-8002-632AA9F643C7}" destId="{069B2757-CA65-4F15-BF6E-B747EC27D85D}" srcOrd="0" destOrd="0" presId="urn:microsoft.com/office/officeart/2005/8/layout/hierarchy2"/>
    <dgm:cxn modelId="{D01B407E-E869-4B92-8EF9-822C48BC6C2B}" srcId="{9E2594FF-7840-4ED6-8F7C-D0AD1124E8AF}" destId="{32A6D904-747C-49B6-9228-D06B4E83EA8E}" srcOrd="1" destOrd="0" parTransId="{BCF0673B-91A1-445C-9533-29F8E29EC4D3}" sibTransId="{FCE2D56F-8196-4E6F-B78D-5CCEDD1B4193}"/>
    <dgm:cxn modelId="{A0ADEEE4-0E7F-41E0-A3B6-19BD75C0B254}" type="presParOf" srcId="{29A46B36-70B8-4ED9-8788-3B6638A20A37}" destId="{1B055448-AD71-43D9-98BB-D0BEDA1C0156}" srcOrd="0" destOrd="0" presId="urn:microsoft.com/office/officeart/2005/8/layout/hierarchy2"/>
    <dgm:cxn modelId="{C155AD5A-3E68-4922-A336-DBF5D1FEB35E}" type="presParOf" srcId="{1B055448-AD71-43D9-98BB-D0BEDA1C0156}" destId="{33F39117-5164-4CC2-90F2-3D960A0ED7D8}" srcOrd="0" destOrd="0" presId="urn:microsoft.com/office/officeart/2005/8/layout/hierarchy2"/>
    <dgm:cxn modelId="{94032AA3-A7F5-403E-80B3-E2581B704771}" type="presParOf" srcId="{1B055448-AD71-43D9-98BB-D0BEDA1C0156}" destId="{DD1DB152-20EE-4218-9A0B-DDCED661026C}" srcOrd="1" destOrd="0" presId="urn:microsoft.com/office/officeart/2005/8/layout/hierarchy2"/>
    <dgm:cxn modelId="{CD9A2D63-3780-4663-833C-7341C8CE7A89}" type="presParOf" srcId="{DD1DB152-20EE-4218-9A0B-DDCED661026C}" destId="{62966E02-B58C-4AF3-AA55-44872F6AFFAB}" srcOrd="0" destOrd="0" presId="urn:microsoft.com/office/officeart/2005/8/layout/hierarchy2"/>
    <dgm:cxn modelId="{35429D06-CFD4-4C59-9DD7-2569B7091381}" type="presParOf" srcId="{62966E02-B58C-4AF3-AA55-44872F6AFFAB}" destId="{9C270445-65ED-44F9-B299-D77C4F7EA2CE}" srcOrd="0" destOrd="0" presId="urn:microsoft.com/office/officeart/2005/8/layout/hierarchy2"/>
    <dgm:cxn modelId="{97546F6F-AE1C-4756-8DC4-0FC6EBA7A0B8}" type="presParOf" srcId="{DD1DB152-20EE-4218-9A0B-DDCED661026C}" destId="{69715CD9-83B5-439E-A66D-2E33F738FFA2}" srcOrd="1" destOrd="0" presId="urn:microsoft.com/office/officeart/2005/8/layout/hierarchy2"/>
    <dgm:cxn modelId="{178EDB08-0FA2-4B8D-8FED-A584082F99C6}" type="presParOf" srcId="{69715CD9-83B5-439E-A66D-2E33F738FFA2}" destId="{8AAF4499-6F79-46D2-A522-08BDF966F833}" srcOrd="0" destOrd="0" presId="urn:microsoft.com/office/officeart/2005/8/layout/hierarchy2"/>
    <dgm:cxn modelId="{1EDECB0D-AA9A-476E-A989-BDB5D1D97113}" type="presParOf" srcId="{69715CD9-83B5-439E-A66D-2E33F738FFA2}" destId="{EDEBF262-D9D3-4ADF-9035-38C533D90255}" srcOrd="1" destOrd="0" presId="urn:microsoft.com/office/officeart/2005/8/layout/hierarchy2"/>
    <dgm:cxn modelId="{1B60AA5F-C85F-4247-BE15-4D11933FC70B}" type="presParOf" srcId="{EDEBF262-D9D3-4ADF-9035-38C533D90255}" destId="{143E86F5-1E7C-4623-9D4F-229FAE27E51B}" srcOrd="0" destOrd="0" presId="urn:microsoft.com/office/officeart/2005/8/layout/hierarchy2"/>
    <dgm:cxn modelId="{3B45C569-6AEC-4578-B982-AEA9DB252BA1}" type="presParOf" srcId="{143E86F5-1E7C-4623-9D4F-229FAE27E51B}" destId="{1E3C262F-A642-4102-BC66-86339E92E307}" srcOrd="0" destOrd="0" presId="urn:microsoft.com/office/officeart/2005/8/layout/hierarchy2"/>
    <dgm:cxn modelId="{1B8F2FED-B729-40C8-B425-CD752652B4E4}" type="presParOf" srcId="{EDEBF262-D9D3-4ADF-9035-38C533D90255}" destId="{440AA628-FE1F-4FC7-8B55-14D2ADCEAFA3}" srcOrd="1" destOrd="0" presId="urn:microsoft.com/office/officeart/2005/8/layout/hierarchy2"/>
    <dgm:cxn modelId="{45B4B8C0-4CE1-4C5D-8F83-E520D1DCF0F2}" type="presParOf" srcId="{440AA628-FE1F-4FC7-8B55-14D2ADCEAFA3}" destId="{06F7CFF2-C7F7-424A-9249-3D953240FA3F}" srcOrd="0" destOrd="0" presId="urn:microsoft.com/office/officeart/2005/8/layout/hierarchy2"/>
    <dgm:cxn modelId="{4CA0F890-E59E-4111-8A10-403605F3330F}" type="presParOf" srcId="{440AA628-FE1F-4FC7-8B55-14D2ADCEAFA3}" destId="{ED7C6A3A-910C-4CE4-BF1E-E1375EA536FB}" srcOrd="1" destOrd="0" presId="urn:microsoft.com/office/officeart/2005/8/layout/hierarchy2"/>
    <dgm:cxn modelId="{C72BA06B-A8AB-4712-B661-F6FAEF7D0DF8}" type="presParOf" srcId="{ED7C6A3A-910C-4CE4-BF1E-E1375EA536FB}" destId="{B718AF6D-CE03-41F8-B871-ADD2730DE898}" srcOrd="0" destOrd="0" presId="urn:microsoft.com/office/officeart/2005/8/layout/hierarchy2"/>
    <dgm:cxn modelId="{25D919DB-2708-4E25-B3CC-4593E4E6C9FF}" type="presParOf" srcId="{B718AF6D-CE03-41F8-B871-ADD2730DE898}" destId="{6A41B1B7-2506-4F11-A28A-14A133B78A7D}" srcOrd="0" destOrd="0" presId="urn:microsoft.com/office/officeart/2005/8/layout/hierarchy2"/>
    <dgm:cxn modelId="{3382F74B-6B79-462D-813F-630C2AE259BE}" type="presParOf" srcId="{ED7C6A3A-910C-4CE4-BF1E-E1375EA536FB}" destId="{A8A21D21-9381-4CA8-BAF6-353CF9271272}" srcOrd="1" destOrd="0" presId="urn:microsoft.com/office/officeart/2005/8/layout/hierarchy2"/>
    <dgm:cxn modelId="{8874FC52-106C-46DC-910C-C7FC787B5040}" type="presParOf" srcId="{A8A21D21-9381-4CA8-BAF6-353CF9271272}" destId="{B1014367-0BE3-4A76-9E1F-01AE8F41E481}" srcOrd="0" destOrd="0" presId="urn:microsoft.com/office/officeart/2005/8/layout/hierarchy2"/>
    <dgm:cxn modelId="{AE180500-1E9C-48CB-A628-327BE014F4E8}" type="presParOf" srcId="{A8A21D21-9381-4CA8-BAF6-353CF9271272}" destId="{7AF9E669-2A1C-4565-8D01-6B55D2A6AB98}" srcOrd="1" destOrd="0" presId="urn:microsoft.com/office/officeart/2005/8/layout/hierarchy2"/>
    <dgm:cxn modelId="{3589551D-4488-47BA-B31C-CF878CC118C4}" type="presParOf" srcId="{7AF9E669-2A1C-4565-8D01-6B55D2A6AB98}" destId="{069B2757-CA65-4F15-BF6E-B747EC27D85D}" srcOrd="0" destOrd="0" presId="urn:microsoft.com/office/officeart/2005/8/layout/hierarchy2"/>
    <dgm:cxn modelId="{E960EFF8-9FEE-4CE1-B003-BB20290AC293}" type="presParOf" srcId="{069B2757-CA65-4F15-BF6E-B747EC27D85D}" destId="{173288DE-36BA-482E-89AB-9E9D99831FF3}" srcOrd="0" destOrd="0" presId="urn:microsoft.com/office/officeart/2005/8/layout/hierarchy2"/>
    <dgm:cxn modelId="{E8750F99-5856-4BE5-81FB-ED62A313B6BC}" type="presParOf" srcId="{7AF9E669-2A1C-4565-8D01-6B55D2A6AB98}" destId="{D382B217-D7F3-432F-87DE-965A3C37EDFB}" srcOrd="1" destOrd="0" presId="urn:microsoft.com/office/officeart/2005/8/layout/hierarchy2"/>
    <dgm:cxn modelId="{8CF3C342-DA35-4B48-861E-C7446FE22921}" type="presParOf" srcId="{D382B217-D7F3-432F-87DE-965A3C37EDFB}" destId="{4C58A312-1512-4CB2-BB01-167F43EA74D6}" srcOrd="0" destOrd="0" presId="urn:microsoft.com/office/officeart/2005/8/layout/hierarchy2"/>
    <dgm:cxn modelId="{C62A3B1C-C122-488E-8278-F9F9AE65CFDC}" type="presParOf" srcId="{D382B217-D7F3-432F-87DE-965A3C37EDFB}" destId="{BB6615F0-A53A-4285-A88C-390479D75B30}" srcOrd="1" destOrd="0" presId="urn:microsoft.com/office/officeart/2005/8/layout/hierarchy2"/>
    <dgm:cxn modelId="{A58C9F18-A510-41FC-9894-5133D427AEC6}" type="presParOf" srcId="{7AF9E669-2A1C-4565-8D01-6B55D2A6AB98}" destId="{A8961EF5-8276-47D1-9952-8D4AB2897178}" srcOrd="2" destOrd="0" presId="urn:microsoft.com/office/officeart/2005/8/layout/hierarchy2"/>
    <dgm:cxn modelId="{C842A8FB-9AEF-4C54-B161-4965FE779804}" type="presParOf" srcId="{A8961EF5-8276-47D1-9952-8D4AB2897178}" destId="{05D1E999-CF8A-41F2-92C7-401EDD8B46FB}" srcOrd="0" destOrd="0" presId="urn:microsoft.com/office/officeart/2005/8/layout/hierarchy2"/>
    <dgm:cxn modelId="{D0B44310-198C-47D8-BD09-B35270C923EC}" type="presParOf" srcId="{7AF9E669-2A1C-4565-8D01-6B55D2A6AB98}" destId="{84C42FF2-BD39-4ABB-922D-5FFCE315C496}" srcOrd="3" destOrd="0" presId="urn:microsoft.com/office/officeart/2005/8/layout/hierarchy2"/>
    <dgm:cxn modelId="{8F5476F3-B5F8-4418-BF1F-B1DD16E7CA40}" type="presParOf" srcId="{84C42FF2-BD39-4ABB-922D-5FFCE315C496}" destId="{B1125EF0-84F9-428F-9227-536CBF0DAA0A}" srcOrd="0" destOrd="0" presId="urn:microsoft.com/office/officeart/2005/8/layout/hierarchy2"/>
    <dgm:cxn modelId="{F93A5731-CFCC-4889-99B3-B54EF0964BA3}" type="presParOf" srcId="{84C42FF2-BD39-4ABB-922D-5FFCE315C496}" destId="{0C634774-F4F3-4D74-88DB-A996D6EAAD3F}" srcOrd="1" destOrd="0" presId="urn:microsoft.com/office/officeart/2005/8/layout/hierarchy2"/>
    <dgm:cxn modelId="{9D9D923D-8AD5-48DD-802A-5371D32719D8}" type="presParOf" srcId="{DD1DB152-20EE-4218-9A0B-DDCED661026C}" destId="{301E2538-CE39-4926-9CBC-3AD11A743676}" srcOrd="2" destOrd="0" presId="urn:microsoft.com/office/officeart/2005/8/layout/hierarchy2"/>
    <dgm:cxn modelId="{EFAE7D59-6642-4086-B975-DDAC065B7515}" type="presParOf" srcId="{301E2538-CE39-4926-9CBC-3AD11A743676}" destId="{F7F2E824-4168-40A7-AD37-B64C15AA47D2}" srcOrd="0" destOrd="0" presId="urn:microsoft.com/office/officeart/2005/8/layout/hierarchy2"/>
    <dgm:cxn modelId="{9349AB2A-13B8-48AB-9E28-CC4461AAC09A}" type="presParOf" srcId="{DD1DB152-20EE-4218-9A0B-DDCED661026C}" destId="{DB871B95-E166-46AA-AA7E-646DD2F5A684}" srcOrd="3" destOrd="0" presId="urn:microsoft.com/office/officeart/2005/8/layout/hierarchy2"/>
    <dgm:cxn modelId="{A05448C0-3C05-4FA3-9DB1-53FE293AFCFC}" type="presParOf" srcId="{DB871B95-E166-46AA-AA7E-646DD2F5A684}" destId="{A03DDCAD-6A9F-4B7E-8ECB-28390340CA55}" srcOrd="0" destOrd="0" presId="urn:microsoft.com/office/officeart/2005/8/layout/hierarchy2"/>
    <dgm:cxn modelId="{2F1C7E6A-B7CC-4030-8DA9-25CA2C838D1B}" type="presParOf" srcId="{DB871B95-E166-46AA-AA7E-646DD2F5A684}" destId="{208B02C8-D29C-4D71-9A0E-99232CB4523C}" srcOrd="1" destOrd="0" presId="urn:microsoft.com/office/officeart/2005/8/layout/hierarchy2"/>
    <dgm:cxn modelId="{4DAC50D4-16D6-4D46-93C9-89081B2E30D2}" type="presParOf" srcId="{208B02C8-D29C-4D71-9A0E-99232CB4523C}" destId="{CC82B05D-49E3-4DCA-8E1F-E248919EDC8A}" srcOrd="0" destOrd="0" presId="urn:microsoft.com/office/officeart/2005/8/layout/hierarchy2"/>
    <dgm:cxn modelId="{791C2702-D81F-43B1-A758-B8450CD5413C}" type="presParOf" srcId="{CC82B05D-49E3-4DCA-8E1F-E248919EDC8A}" destId="{41EC6E79-A527-490A-AD29-48397BD78B41}" srcOrd="0" destOrd="0" presId="urn:microsoft.com/office/officeart/2005/8/layout/hierarchy2"/>
    <dgm:cxn modelId="{30B050AA-4EB0-47E6-9956-6D324210C3A1}" type="presParOf" srcId="{208B02C8-D29C-4D71-9A0E-99232CB4523C}" destId="{8D9FCF88-E5B6-4F08-A7CB-E455706C4B1E}" srcOrd="1" destOrd="0" presId="urn:microsoft.com/office/officeart/2005/8/layout/hierarchy2"/>
    <dgm:cxn modelId="{CF44BD22-7F35-48ED-9692-5C5812D9C20C}" type="presParOf" srcId="{8D9FCF88-E5B6-4F08-A7CB-E455706C4B1E}" destId="{9F74D00E-32E3-49E1-A4C2-1A5B455BFDCD}" srcOrd="0" destOrd="0" presId="urn:microsoft.com/office/officeart/2005/8/layout/hierarchy2"/>
    <dgm:cxn modelId="{27914EF6-1159-4FF8-A804-73E22AF2FFCA}" type="presParOf" srcId="{8D9FCF88-E5B6-4F08-A7CB-E455706C4B1E}" destId="{06684835-57AC-44D5-8321-5647E821E371}" srcOrd="1" destOrd="0" presId="urn:microsoft.com/office/officeart/2005/8/layout/hierarchy2"/>
    <dgm:cxn modelId="{3B7D7852-7E5C-4EB7-83E0-40D06F708FFE}" type="presParOf" srcId="{06684835-57AC-44D5-8321-5647E821E371}" destId="{0674CF70-85D6-47F0-86B1-F55168C98349}" srcOrd="0" destOrd="0" presId="urn:microsoft.com/office/officeart/2005/8/layout/hierarchy2"/>
    <dgm:cxn modelId="{078F3E1D-45F7-4C87-A46D-178FE679252C}" type="presParOf" srcId="{0674CF70-85D6-47F0-86B1-F55168C98349}" destId="{19D258AD-E37A-4890-B918-2D15DAE33BEB}" srcOrd="0" destOrd="0" presId="urn:microsoft.com/office/officeart/2005/8/layout/hierarchy2"/>
    <dgm:cxn modelId="{8BAF66F4-FF87-449E-9ECB-CD96CB4475CB}" type="presParOf" srcId="{06684835-57AC-44D5-8321-5647E821E371}" destId="{EB763E06-136A-4F65-AE15-024C4D89F0C5}" srcOrd="1" destOrd="0" presId="urn:microsoft.com/office/officeart/2005/8/layout/hierarchy2"/>
    <dgm:cxn modelId="{2EFE4455-E6B0-4822-9D98-943F27193F94}" type="presParOf" srcId="{EB763E06-136A-4F65-AE15-024C4D89F0C5}" destId="{6B6FE671-C82E-45BE-9C51-9E6421DBD265}" srcOrd="0" destOrd="0" presId="urn:microsoft.com/office/officeart/2005/8/layout/hierarchy2"/>
    <dgm:cxn modelId="{8B93074B-38B0-440B-9275-281F51A99904}" type="presParOf" srcId="{EB763E06-136A-4F65-AE15-024C4D89F0C5}" destId="{93115A85-6B3D-435D-97D1-7CBFC051372D}" srcOrd="1" destOrd="0" presId="urn:microsoft.com/office/officeart/2005/8/layout/hierarchy2"/>
    <dgm:cxn modelId="{782D25F0-26B8-4FE7-95EF-57353AE222A4}" type="presParOf" srcId="{93115A85-6B3D-435D-97D1-7CBFC051372D}" destId="{3E832CBA-586D-4609-967A-9EC9A477AAEB}" srcOrd="0" destOrd="0" presId="urn:microsoft.com/office/officeart/2005/8/layout/hierarchy2"/>
    <dgm:cxn modelId="{C71E5F79-5BA9-4380-804F-103940D09181}" type="presParOf" srcId="{3E832CBA-586D-4609-967A-9EC9A477AAEB}" destId="{899B4AFC-94DA-441B-9A61-2ABAC0306C86}" srcOrd="0" destOrd="0" presId="urn:microsoft.com/office/officeart/2005/8/layout/hierarchy2"/>
    <dgm:cxn modelId="{C1932C23-0D35-4F12-B9C5-5375572D2C7D}" type="presParOf" srcId="{93115A85-6B3D-435D-97D1-7CBFC051372D}" destId="{F8BA6124-5ABA-4DA9-8A43-C5FF30A9ACB0}" srcOrd="1" destOrd="0" presId="urn:microsoft.com/office/officeart/2005/8/layout/hierarchy2"/>
    <dgm:cxn modelId="{D05285A5-073C-4197-BDBC-74687459C875}" type="presParOf" srcId="{F8BA6124-5ABA-4DA9-8A43-C5FF30A9ACB0}" destId="{FF0031B9-7A05-4E09-A6D1-9E5955BDEF07}" srcOrd="0" destOrd="0" presId="urn:microsoft.com/office/officeart/2005/8/layout/hierarchy2"/>
    <dgm:cxn modelId="{156DA1A3-AB6B-448F-B78B-265A9F2558A1}" type="presParOf" srcId="{F8BA6124-5ABA-4DA9-8A43-C5FF30A9ACB0}" destId="{C649E5ED-3687-484B-BDA1-C121BF243E3B}" srcOrd="1" destOrd="0" presId="urn:microsoft.com/office/officeart/2005/8/layout/hierarchy2"/>
    <dgm:cxn modelId="{EDF4712B-53DC-412F-91A7-03006D720784}" type="presParOf" srcId="{06684835-57AC-44D5-8321-5647E821E371}" destId="{7ECB739C-0D7A-4D26-B4EF-8533B0F9B025}" srcOrd="2" destOrd="0" presId="urn:microsoft.com/office/officeart/2005/8/layout/hierarchy2"/>
    <dgm:cxn modelId="{BAFF49F0-4DCD-4FCA-9BAA-3A88E9BE75FA}" type="presParOf" srcId="{7ECB739C-0D7A-4D26-B4EF-8533B0F9B025}" destId="{B1E9D3D5-CFFA-447A-B90E-44F6F73183EA}" srcOrd="0" destOrd="0" presId="urn:microsoft.com/office/officeart/2005/8/layout/hierarchy2"/>
    <dgm:cxn modelId="{5F324DBF-6CE2-4660-BA58-FEA3FF9E874D}" type="presParOf" srcId="{06684835-57AC-44D5-8321-5647E821E371}" destId="{B42D6AA9-ABDF-4E56-B668-B6E044349DCD}" srcOrd="3" destOrd="0" presId="urn:microsoft.com/office/officeart/2005/8/layout/hierarchy2"/>
    <dgm:cxn modelId="{2CC8CE17-2C64-426D-90E3-71C54E610106}" type="presParOf" srcId="{B42D6AA9-ABDF-4E56-B668-B6E044349DCD}" destId="{332DF455-BF54-472C-9DBC-6BB91670B61D}" srcOrd="0" destOrd="0" presId="urn:microsoft.com/office/officeart/2005/8/layout/hierarchy2"/>
    <dgm:cxn modelId="{D4EC0712-BDC5-43A0-B6CE-8DA74779792D}" type="presParOf" srcId="{B42D6AA9-ABDF-4E56-B668-B6E044349DCD}" destId="{72EE4038-1904-45F8-A7C5-DA043CF60461}" srcOrd="1" destOrd="0" presId="urn:microsoft.com/office/officeart/2005/8/layout/hierarchy2"/>
    <dgm:cxn modelId="{7DB64EEF-0955-4889-9FD5-C0166C5179FB}" type="presParOf" srcId="{DD1DB152-20EE-4218-9A0B-DDCED661026C}" destId="{48FA84D7-9B1D-448D-8F09-7F11F35F769E}" srcOrd="4" destOrd="0" presId="urn:microsoft.com/office/officeart/2005/8/layout/hierarchy2"/>
    <dgm:cxn modelId="{16484DD9-5336-479B-9735-D83F6232EF33}" type="presParOf" srcId="{48FA84D7-9B1D-448D-8F09-7F11F35F769E}" destId="{A52F9A8D-CE0B-4469-A988-826CB0DF8FBA}" srcOrd="0" destOrd="0" presId="urn:microsoft.com/office/officeart/2005/8/layout/hierarchy2"/>
    <dgm:cxn modelId="{EAB95C2A-3CAB-4C15-AC8E-6DD3DA2B5E0B}" type="presParOf" srcId="{DD1DB152-20EE-4218-9A0B-DDCED661026C}" destId="{6D532AD6-E087-4DC2-A8F1-066DA706BCD7}" srcOrd="5" destOrd="0" presId="urn:microsoft.com/office/officeart/2005/8/layout/hierarchy2"/>
    <dgm:cxn modelId="{FCF0D87C-9D08-4A9B-BDAA-FB933910D9E5}" type="presParOf" srcId="{6D532AD6-E087-4DC2-A8F1-066DA706BCD7}" destId="{9A6A75D0-1D2E-4925-8388-67A648B0E230}" srcOrd="0" destOrd="0" presId="urn:microsoft.com/office/officeart/2005/8/layout/hierarchy2"/>
    <dgm:cxn modelId="{3F6C63C3-9A16-44D2-B789-6E5751FB2E9C}" type="presParOf" srcId="{6D532AD6-E087-4DC2-A8F1-066DA706BCD7}" destId="{328C83A7-4EB2-4362-B8CE-DB06E17B6381}" srcOrd="1" destOrd="0" presId="urn:microsoft.com/office/officeart/2005/8/layout/hierarchy2"/>
    <dgm:cxn modelId="{AFE92E72-8EDD-4E37-9C38-89C06B67209E}" type="presParOf" srcId="{328C83A7-4EB2-4362-B8CE-DB06E17B6381}" destId="{AD7FC919-42B5-4B4A-9D05-0D3FB62035C1}" srcOrd="0" destOrd="0" presId="urn:microsoft.com/office/officeart/2005/8/layout/hierarchy2"/>
    <dgm:cxn modelId="{07ACACF7-6F25-4B28-8795-A3E48B7A9813}" type="presParOf" srcId="{AD7FC919-42B5-4B4A-9D05-0D3FB62035C1}" destId="{4C651AF1-E086-4F27-90AC-ED4EDE49600A}" srcOrd="0" destOrd="0" presId="urn:microsoft.com/office/officeart/2005/8/layout/hierarchy2"/>
    <dgm:cxn modelId="{1F31194A-0161-4C56-911B-93FDCB9C74D1}" type="presParOf" srcId="{328C83A7-4EB2-4362-B8CE-DB06E17B6381}" destId="{4FBD0FAE-3F7F-4FD2-A8B9-17C68FE09597}" srcOrd="1" destOrd="0" presId="urn:microsoft.com/office/officeart/2005/8/layout/hierarchy2"/>
    <dgm:cxn modelId="{04EBEE86-CFA3-4637-8E97-D56C8ABA6589}" type="presParOf" srcId="{4FBD0FAE-3F7F-4FD2-A8B9-17C68FE09597}" destId="{88A42B46-7B7C-4FB3-880E-C8271CBDCF66}" srcOrd="0" destOrd="0" presId="urn:microsoft.com/office/officeart/2005/8/layout/hierarchy2"/>
    <dgm:cxn modelId="{BB5B832A-D128-4311-93D3-0C9A233597F3}" type="presParOf" srcId="{4FBD0FAE-3F7F-4FD2-A8B9-17C68FE09597}" destId="{F2E6FCB2-5A8F-4713-A8CC-D9FE26F7FCC8}" srcOrd="1" destOrd="0" presId="urn:microsoft.com/office/officeart/2005/8/layout/hierarchy2"/>
    <dgm:cxn modelId="{CB5DAEFF-1C0B-49AF-A64A-3BB18AD1FA1B}" type="presParOf" srcId="{328C83A7-4EB2-4362-B8CE-DB06E17B6381}" destId="{762A58BE-D3BC-4BDA-9B15-33F3FA2CF365}" srcOrd="2" destOrd="0" presId="urn:microsoft.com/office/officeart/2005/8/layout/hierarchy2"/>
    <dgm:cxn modelId="{42C147A4-EAA1-4342-9116-6C841346F2FF}" type="presParOf" srcId="{762A58BE-D3BC-4BDA-9B15-33F3FA2CF365}" destId="{BD6F784F-E26C-4DD7-AB15-93976EF2CCAA}" srcOrd="0" destOrd="0" presId="urn:microsoft.com/office/officeart/2005/8/layout/hierarchy2"/>
    <dgm:cxn modelId="{0D2006AA-7194-430D-8306-FB73095E5E87}" type="presParOf" srcId="{328C83A7-4EB2-4362-B8CE-DB06E17B6381}" destId="{82BB4FDE-5171-4F8C-B4D0-7887A69395B3}" srcOrd="3" destOrd="0" presId="urn:microsoft.com/office/officeart/2005/8/layout/hierarchy2"/>
    <dgm:cxn modelId="{81A9A574-18D2-4FE8-8C2B-5CDDA01570BA}" type="presParOf" srcId="{82BB4FDE-5171-4F8C-B4D0-7887A69395B3}" destId="{6E79921E-0BED-4091-AD99-AE3E3D52F88E}" srcOrd="0" destOrd="0" presId="urn:microsoft.com/office/officeart/2005/8/layout/hierarchy2"/>
    <dgm:cxn modelId="{F1CA7186-0C89-4B96-A917-2A4B7CD5ACBA}" type="presParOf" srcId="{82BB4FDE-5171-4F8C-B4D0-7887A69395B3}" destId="{0A8D14BC-F8D6-46A7-9A3A-DD7196B5BC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3369A4-D1D0-4D06-8B02-40745ADB36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410A7A7-1D21-4BD9-AE49-A40598BF1D52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181DC6F-2F41-4025-9F37-6F550094C8D0}" type="par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586084-266B-44FD-9D9A-34558515AC5B}" type="sibTrans" cxnId="{AFB858AF-9773-4D60-8E23-F212B92E0E36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1632DC4-27BF-43E7-8C73-0E3B5DB97E63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014D108-685E-4000-A91C-C0479411B734}" type="parTrans" cxnId="{19E80329-7DF9-422B-A7E2-A35482A8AB79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424C101-3ABF-40EC-8431-93C40BEDBFAA}" type="sibTrans" cxnId="{19E80329-7DF9-422B-A7E2-A35482A8AB79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28032FA-A128-4075-B47B-5722F4C86772}">
      <dgm:prSet custT="1"/>
      <dgm:spPr/>
      <dgm:t>
        <a:bodyPr/>
        <a:lstStyle/>
        <a:p>
          <a:pPr latinLnBrk="1"/>
          <a:r>
            <a:rPr lang="en-US" altLang="ko-KR" sz="28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C92FA91-6265-479D-B1FA-2B726B61E901}" type="parTrans" cxnId="{EA6F15E5-66C9-49A6-8EF1-FAEF909F899E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10ACE42-78F6-4AE3-98EA-13D9BCDFC020}" type="sibTrans" cxnId="{EA6F15E5-66C9-49A6-8EF1-FAEF909F899E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1625A49-3193-4542-A0C7-C19C2602FEA7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318AC62-05E8-451C-8750-4F73378C96BF}" type="parTrans" cxnId="{CECB8B12-6A85-4394-9AAC-37A8BBA427C1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FF269B9-9A9B-44CD-8B21-54E25F79272E}" type="sibTrans" cxnId="{CECB8B12-6A85-4394-9AAC-37A8BBA427C1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F10BCB9-646E-49E3-A987-210BCF055BCF}">
      <dgm:prSet custT="1"/>
      <dgm:spPr/>
      <dgm:t>
        <a:bodyPr/>
        <a:lstStyle/>
        <a:p>
          <a:pPr latinLnBrk="1"/>
          <a:r>
            <a: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  <a:endParaRPr lang="ko-KR" altLang="en-US" sz="20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29A89C20-6EA7-44E4-8002-632AA9F643C7}" type="parTrans" cxnId="{70B8BDF1-1AF5-4C9A-A567-51D3EE2300FD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4A0E5148-EF83-4BF1-9874-7B270879FF0D}" type="sibTrans" cxnId="{70B8BDF1-1AF5-4C9A-A567-51D3EE2300FD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E3D8723-7C1D-4537-B35E-8D8792290969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A07D0910-4065-41D3-8EBC-F99DE4DC55F5}" type="parTrans" cxnId="{D97656E2-EEC4-46A3-A32B-F8057539CD2C}">
      <dgm:prSet custT="1"/>
      <dgm:spPr/>
      <dgm:t>
        <a:bodyPr/>
        <a:lstStyle/>
        <a:p>
          <a:pPr latinLnBrk="1"/>
          <a:endParaRPr lang="ko-KR" altLang="en-US" sz="5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CFC9D50-B4F2-491F-97A8-F49B57A9D22B}" type="sibTrans" cxnId="{D97656E2-EEC4-46A3-A32B-F8057539CD2C}">
      <dgm:prSet/>
      <dgm:spPr/>
      <dgm:t>
        <a:bodyPr/>
        <a:lstStyle/>
        <a:p>
          <a:pPr latinLnBrk="1"/>
          <a:endParaRPr lang="ko-KR" altLang="en-US" sz="18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EB76FAF-4CBC-494F-8AEA-18D6D20DFDE5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8953DE-E078-4E74-876E-7AEF3810732A}" type="par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A92EDC02-927B-4180-8B52-0A310E22443C}" type="sibTrans" cxnId="{EBE82E09-132E-4BB0-8712-B8B3715736C1}">
      <dgm:prSet/>
      <dgm:spPr/>
      <dgm:t>
        <a:bodyPr/>
        <a:lstStyle/>
        <a:p>
          <a:pPr latinLnBrk="1"/>
          <a:endParaRPr lang="ko-KR" altLang="en-US"/>
        </a:p>
      </dgm:t>
    </dgm:pt>
    <dgm:pt modelId="{9E2594FF-7840-4ED6-8F7C-D0AD1124E8AF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5EFDF-44E1-4EB8-82BD-364E6FE8B6C7}" type="par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EECFAB9D-E1C5-4ADA-B913-E9CF837219BA}" type="sibTrans" cxnId="{6E3441F0-EF2E-4F99-82F6-814B079358CB}">
      <dgm:prSet/>
      <dgm:spPr/>
      <dgm:t>
        <a:bodyPr/>
        <a:lstStyle/>
        <a:p>
          <a:pPr latinLnBrk="1"/>
          <a:endParaRPr lang="ko-KR" altLang="en-US"/>
        </a:p>
      </dgm:t>
    </dgm:pt>
    <dgm:pt modelId="{96F932C2-7801-4FF0-A753-CBD38BF5246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E384224-CA26-4B64-9038-1486CBC81A74}" type="par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3680CCCD-DE69-41C8-B77B-737E7F42F0F0}" type="sibTrans" cxnId="{1A0CA49C-6247-4958-A355-93371CE8C8C1}">
      <dgm:prSet/>
      <dgm:spPr/>
      <dgm:t>
        <a:bodyPr/>
        <a:lstStyle/>
        <a:p>
          <a:pPr latinLnBrk="1"/>
          <a:endParaRPr lang="ko-KR" altLang="en-US"/>
        </a:p>
      </dgm:t>
    </dgm:pt>
    <dgm:pt modelId="{E5198780-3298-4EC1-996F-F5BFBED1EB00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65D3C5E-1492-4CDE-BFC0-12B75C14EEBB}" type="par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C2298213-9737-4572-B09D-17F1B1C9C838}" type="sibTrans" cxnId="{F6A3B0C9-183B-478D-B560-3A96CEA062DD}">
      <dgm:prSet/>
      <dgm:spPr/>
      <dgm:t>
        <a:bodyPr/>
        <a:lstStyle/>
        <a:p>
          <a:pPr latinLnBrk="1"/>
          <a:endParaRPr lang="ko-KR" altLang="en-US"/>
        </a:p>
      </dgm:t>
    </dgm:pt>
    <dgm:pt modelId="{A9B4A140-5153-4A47-8934-1F75D3CB3B23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060BE63-BAC7-47BC-B0BC-0A59FFA2648F}" type="par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F3748455-227D-4049-B0BA-B9D3A2FD8BAE}" type="sibTrans" cxnId="{263151E3-25EA-4577-A3E9-2478A4E94CDD}">
      <dgm:prSet/>
      <dgm:spPr/>
      <dgm:t>
        <a:bodyPr/>
        <a:lstStyle/>
        <a:p>
          <a:pPr latinLnBrk="1"/>
          <a:endParaRPr lang="ko-KR" altLang="en-US"/>
        </a:p>
      </dgm:t>
    </dgm:pt>
    <dgm:pt modelId="{EC1BCBCD-292E-4AA8-8187-0EF922A8FFEA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E8C696A-F04B-4E5C-84B9-AB087D1080EC}" type="par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60355518-F0D3-46B8-9C53-9111B214399A}" type="sibTrans" cxnId="{2A04682C-9A5C-47CC-9D06-7ED6533EE63A}">
      <dgm:prSet/>
      <dgm:spPr/>
      <dgm:t>
        <a:bodyPr/>
        <a:lstStyle/>
        <a:p>
          <a:pPr latinLnBrk="1"/>
          <a:endParaRPr lang="ko-KR" altLang="en-US"/>
        </a:p>
      </dgm:t>
    </dgm:pt>
    <dgm:pt modelId="{9B12B9B9-87C5-451A-A44C-B16589A76798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B095982-6DF3-4AE0-AAF4-8886EEFDFB01}" type="par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FCDFD6BA-84E8-4A42-B301-28F8631C15DA}" type="sibTrans" cxnId="{28121F55-9EB1-4FF0-ACAA-14F540E6381E}">
      <dgm:prSet/>
      <dgm:spPr/>
      <dgm:t>
        <a:bodyPr/>
        <a:lstStyle/>
        <a:p>
          <a:pPr latinLnBrk="1"/>
          <a:endParaRPr lang="ko-KR" altLang="en-US"/>
        </a:p>
      </dgm:t>
    </dgm:pt>
    <dgm:pt modelId="{DC8D4A1B-BC7A-409A-BDB0-6C74A547FB79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49C6BB9-D6B7-452D-91D4-BD660F9A9091}" type="par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512FB9D3-D073-477B-A1BE-C64D37DC39B5}" type="sibTrans" cxnId="{7EDC6EA0-739F-49F5-9118-6DB50ABC3B7D}">
      <dgm:prSet/>
      <dgm:spPr/>
      <dgm:t>
        <a:bodyPr/>
        <a:lstStyle/>
        <a:p>
          <a:pPr latinLnBrk="1"/>
          <a:endParaRPr lang="ko-KR" altLang="en-US"/>
        </a:p>
      </dgm:t>
    </dgm:pt>
    <dgm:pt modelId="{4D0EDA96-6D80-497D-A7CA-FE2A6A390D0F}">
      <dgm:prSet custT="1"/>
      <dgm:spPr/>
      <dgm:t>
        <a:bodyPr/>
        <a:lstStyle/>
        <a:p>
          <a:pPr latinLnBrk="1"/>
          <a:r>
            <a:rPr lang="en-US" altLang="ko-KR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5238E18-F7ED-4D96-8545-0DDF2FE4B3AB}" type="par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287687C7-1977-49E5-9C9C-CBBF8B61D152}" type="sibTrans" cxnId="{24678BBC-99BE-4DA6-A931-33E58F504136}">
      <dgm:prSet/>
      <dgm:spPr/>
      <dgm:t>
        <a:bodyPr/>
        <a:lstStyle/>
        <a:p>
          <a:pPr latinLnBrk="1"/>
          <a:endParaRPr lang="ko-KR" altLang="en-US"/>
        </a:p>
      </dgm:t>
    </dgm:pt>
    <dgm:pt modelId="{C5B7E601-F11C-4D7E-A5B2-34E2A3B4A566}">
      <dgm:prSet custT="1"/>
      <dgm:spPr/>
      <dgm:t>
        <a:bodyPr/>
        <a:lstStyle/>
        <a:p>
          <a:pPr latinLnBrk="1"/>
          <a:r>
            <a:rPr lang="ko-KR" altLang="en-US" sz="28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D835D7C-18A7-4372-BA8C-FD1D80B6AAC1}" type="par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60858EB0-6EDD-434C-95D0-9FC35314AC42}" type="sibTrans" cxnId="{6163CCD7-7000-4F70-BA7A-26F150B7AD1A}">
      <dgm:prSet/>
      <dgm:spPr/>
      <dgm:t>
        <a:bodyPr/>
        <a:lstStyle/>
        <a:p>
          <a:pPr latinLnBrk="1"/>
          <a:endParaRPr lang="ko-KR" altLang="en-US"/>
        </a:p>
      </dgm:t>
    </dgm:pt>
    <dgm:pt modelId="{382C78FE-4414-4165-907F-5F5A6656AF55}" type="pres">
      <dgm:prSet presAssocID="{8E3369A4-D1D0-4D06-8B02-40745ADB36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AC584B-1E79-4245-8006-82ABFF2F0629}" type="pres">
      <dgm:prSet presAssocID="{7410A7A7-1D21-4BD9-AE49-A40598BF1D52}" presName="hierRoot1" presStyleCnt="0">
        <dgm:presLayoutVars>
          <dgm:hierBranch val="init"/>
        </dgm:presLayoutVars>
      </dgm:prSet>
      <dgm:spPr/>
    </dgm:pt>
    <dgm:pt modelId="{B590EDBD-89C3-49A1-A2F7-AC3625DACC1A}" type="pres">
      <dgm:prSet presAssocID="{7410A7A7-1D21-4BD9-AE49-A40598BF1D52}" presName="rootComposite1" presStyleCnt="0"/>
      <dgm:spPr/>
    </dgm:pt>
    <dgm:pt modelId="{2610B11B-E110-4F9A-82D0-821C952BBDAA}" type="pres">
      <dgm:prSet presAssocID="{7410A7A7-1D21-4BD9-AE49-A40598BF1D5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D65547-74F8-4DCC-B800-A7C42510CA5D}" type="pres">
      <dgm:prSet presAssocID="{7410A7A7-1D21-4BD9-AE49-A40598BF1D52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B25CE60-0EEF-4D10-AF22-ED0C1E2907D8}" type="pres">
      <dgm:prSet presAssocID="{7410A7A7-1D21-4BD9-AE49-A40598BF1D52}" presName="hierChild2" presStyleCnt="0"/>
      <dgm:spPr/>
    </dgm:pt>
    <dgm:pt modelId="{F9E07B8C-1D30-464E-84D1-9F547BD86C86}" type="pres">
      <dgm:prSet presAssocID="{7014D108-685E-4000-A91C-C0479411B734}" presName="Name6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469EC05-50AB-4A95-A17F-D002DD5AA42A}" type="pres">
      <dgm:prSet presAssocID="{11632DC4-27BF-43E7-8C73-0E3B5DB97E63}" presName="hierRoot2" presStyleCnt="0">
        <dgm:presLayoutVars>
          <dgm:hierBranch val="init"/>
        </dgm:presLayoutVars>
      </dgm:prSet>
      <dgm:spPr/>
    </dgm:pt>
    <dgm:pt modelId="{7956436E-3544-4D02-9E31-C8ADA8C0D118}" type="pres">
      <dgm:prSet presAssocID="{11632DC4-27BF-43E7-8C73-0E3B5DB97E63}" presName="rootComposite" presStyleCnt="0"/>
      <dgm:spPr/>
    </dgm:pt>
    <dgm:pt modelId="{FF495405-70CB-4202-BF05-13D1888BB60C}" type="pres">
      <dgm:prSet presAssocID="{11632DC4-27BF-43E7-8C73-0E3B5DB97E6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FA9C03-A1F3-44C1-9112-8A94DB53975A}" type="pres">
      <dgm:prSet presAssocID="{11632DC4-27BF-43E7-8C73-0E3B5DB97E63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433FEC-D88F-43A4-A0A4-61FD7C77F624}" type="pres">
      <dgm:prSet presAssocID="{11632DC4-27BF-43E7-8C73-0E3B5DB97E63}" presName="hierChild4" presStyleCnt="0"/>
      <dgm:spPr/>
    </dgm:pt>
    <dgm:pt modelId="{954F4F31-30FD-4EE4-A041-47C44B562663}" type="pres">
      <dgm:prSet presAssocID="{1C92FA91-6265-479D-B1FA-2B726B61E90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B625100C-57E5-4885-AD03-C0EC03001EE0}" type="pres">
      <dgm:prSet presAssocID="{228032FA-A128-4075-B47B-5722F4C86772}" presName="hierRoot2" presStyleCnt="0">
        <dgm:presLayoutVars>
          <dgm:hierBranch val="init"/>
        </dgm:presLayoutVars>
      </dgm:prSet>
      <dgm:spPr/>
    </dgm:pt>
    <dgm:pt modelId="{8A51271C-AA97-47A2-B39D-5371C57C23F4}" type="pres">
      <dgm:prSet presAssocID="{228032FA-A128-4075-B47B-5722F4C86772}" presName="rootComposite" presStyleCnt="0"/>
      <dgm:spPr/>
    </dgm:pt>
    <dgm:pt modelId="{0819D78C-3209-4BAA-B81D-84799BE5C93B}" type="pres">
      <dgm:prSet presAssocID="{228032FA-A128-4075-B47B-5722F4C86772}" presName="rootText" presStyleLbl="node3" presStyleIdx="0" presStyleCnt="7" custLinFactNeighborX="0" custLinFactNeighborY="2414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0F7B34-C1AB-43EA-AD40-A93B5799CE13}" type="pres">
      <dgm:prSet presAssocID="{228032FA-A128-4075-B47B-5722F4C86772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ACB0E22C-89DA-4C25-BF80-03E8168FC992}" type="pres">
      <dgm:prSet presAssocID="{228032FA-A128-4075-B47B-5722F4C86772}" presName="hierChild4" presStyleCnt="0"/>
      <dgm:spPr/>
    </dgm:pt>
    <dgm:pt modelId="{D2AB2A40-B2E3-4C01-BFA0-940053D76962}" type="pres">
      <dgm:prSet presAssocID="{065D3C5E-1492-4CDE-BFC0-12B75C14EEBB}" presName="Name64" presStyleLbl="parChTrans1D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50B4523-0FA7-47B3-AD0E-7561C47077DE}" type="pres">
      <dgm:prSet presAssocID="{E5198780-3298-4EC1-996F-F5BFBED1EB00}" presName="hierRoot2" presStyleCnt="0">
        <dgm:presLayoutVars>
          <dgm:hierBranch val="init"/>
        </dgm:presLayoutVars>
      </dgm:prSet>
      <dgm:spPr/>
    </dgm:pt>
    <dgm:pt modelId="{A9E229F3-0FA9-477D-91F2-DEFE4CF80F69}" type="pres">
      <dgm:prSet presAssocID="{E5198780-3298-4EC1-996F-F5BFBED1EB00}" presName="rootComposite" presStyleCnt="0"/>
      <dgm:spPr/>
    </dgm:pt>
    <dgm:pt modelId="{831A4DFA-AF89-452D-8ECA-D36760791B5C}" type="pres">
      <dgm:prSet presAssocID="{E5198780-3298-4EC1-996F-F5BFBED1EB00}" presName="rootText" presStyleLbl="node4" presStyleIdx="0" presStyleCnt="5" custLinFactNeighborY="2414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5EF206-180E-4A0C-9BB8-D59395151184}" type="pres">
      <dgm:prSet presAssocID="{E5198780-3298-4EC1-996F-F5BFBED1EB00}" presName="rootConnector" presStyleLbl="node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FAE244E-B72D-48AE-A3D9-AA61D419991F}" type="pres">
      <dgm:prSet presAssocID="{E5198780-3298-4EC1-996F-F5BFBED1EB00}" presName="hierChild4" presStyleCnt="0"/>
      <dgm:spPr/>
    </dgm:pt>
    <dgm:pt modelId="{9A68E56E-EA0E-42E2-B0BE-770FD3E68A69}" type="pres">
      <dgm:prSet presAssocID="{E5198780-3298-4EC1-996F-F5BFBED1EB00}" presName="hierChild5" presStyleCnt="0"/>
      <dgm:spPr/>
    </dgm:pt>
    <dgm:pt modelId="{3590E957-2C13-4097-85C2-F3B18B0D0620}" type="pres">
      <dgm:prSet presAssocID="{228032FA-A128-4075-B47B-5722F4C86772}" presName="hierChild5" presStyleCnt="0"/>
      <dgm:spPr/>
    </dgm:pt>
    <dgm:pt modelId="{1D3C0495-83FA-46EF-81C0-7DFE4D08B875}" type="pres">
      <dgm:prSet presAssocID="{E318AC62-05E8-451C-8750-4F73378C96BF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F7D2EBF-5826-45F9-8522-0C89E3206092}" type="pres">
      <dgm:prSet presAssocID="{01625A49-3193-4542-A0C7-C19C2602FEA7}" presName="hierRoot2" presStyleCnt="0">
        <dgm:presLayoutVars>
          <dgm:hierBranch val="init"/>
        </dgm:presLayoutVars>
      </dgm:prSet>
      <dgm:spPr/>
    </dgm:pt>
    <dgm:pt modelId="{C1B8CCED-3829-4BE3-BF01-35CE3F1E7014}" type="pres">
      <dgm:prSet presAssocID="{01625A49-3193-4542-A0C7-C19C2602FEA7}" presName="rootComposite" presStyleCnt="0"/>
      <dgm:spPr/>
    </dgm:pt>
    <dgm:pt modelId="{09309E29-FD71-4117-A04F-F8FE7C865FC2}" type="pres">
      <dgm:prSet presAssocID="{01625A49-3193-4542-A0C7-C19C2602FEA7}" presName="rootText" presStyleLbl="node3" presStyleIdx="1" presStyleCnt="7" custScaleX="1364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C3F711-966D-4DEF-9B8E-F81B10BE2C35}" type="pres">
      <dgm:prSet presAssocID="{01625A49-3193-4542-A0C7-C19C2602FEA7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CF5285C-B006-4DB3-B156-A4A6C9F10624}" type="pres">
      <dgm:prSet presAssocID="{01625A49-3193-4542-A0C7-C19C2602FEA7}" presName="hierChild4" presStyleCnt="0"/>
      <dgm:spPr/>
    </dgm:pt>
    <dgm:pt modelId="{7AA9C976-368B-4682-975F-B3489F586FB6}" type="pres">
      <dgm:prSet presAssocID="{29A89C20-6EA7-44E4-8002-632AA9F643C7}" presName="Name64" presStyleLbl="parChTrans1D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9A7F056-1CEB-4701-B827-0281D7BED66C}" type="pres">
      <dgm:prSet presAssocID="{BF10BCB9-646E-49E3-A987-210BCF055BCF}" presName="hierRoot2" presStyleCnt="0">
        <dgm:presLayoutVars>
          <dgm:hierBranch val="init"/>
        </dgm:presLayoutVars>
      </dgm:prSet>
      <dgm:spPr/>
    </dgm:pt>
    <dgm:pt modelId="{316ADB7D-D749-4E16-9475-B1648227FBC6}" type="pres">
      <dgm:prSet presAssocID="{BF10BCB9-646E-49E3-A987-210BCF055BCF}" presName="rootComposite" presStyleCnt="0"/>
      <dgm:spPr/>
    </dgm:pt>
    <dgm:pt modelId="{E41F1846-94E6-4588-A5D8-700BB76F1DD1}" type="pres">
      <dgm:prSet presAssocID="{BF10BCB9-646E-49E3-A987-210BCF055BCF}" presName="rootText" presStyleLbl="node4" presStyleIdx="1" presStyleCnt="5" custScaleX="1484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E199EC-6FC3-4C76-8EC4-BEDCD597E614}" type="pres">
      <dgm:prSet presAssocID="{BF10BCB9-646E-49E3-A987-210BCF055BCF}" presName="rootConnector" presStyleLbl="node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93891BE-6811-4940-A7FC-7483750381EF}" type="pres">
      <dgm:prSet presAssocID="{BF10BCB9-646E-49E3-A987-210BCF055BCF}" presName="hierChild4" presStyleCnt="0"/>
      <dgm:spPr/>
    </dgm:pt>
    <dgm:pt modelId="{FF5C48BC-FAF3-40BA-B309-58BE872AA83E}" type="pres">
      <dgm:prSet presAssocID="{BF10BCB9-646E-49E3-A987-210BCF055BCF}" presName="hierChild5" presStyleCnt="0"/>
      <dgm:spPr/>
    </dgm:pt>
    <dgm:pt modelId="{73A1E74C-CE02-4E63-AEAA-10568F9BDC58}" type="pres">
      <dgm:prSet presAssocID="{A07D0910-4065-41D3-8EBC-F99DE4DC55F5}" presName="Name64" presStyleLbl="parChTrans1D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CA580AF-2DE6-4BAA-85D4-D9CBD42DF8D3}" type="pres">
      <dgm:prSet presAssocID="{BE3D8723-7C1D-4537-B35E-8D8792290969}" presName="hierRoot2" presStyleCnt="0">
        <dgm:presLayoutVars>
          <dgm:hierBranch val="init"/>
        </dgm:presLayoutVars>
      </dgm:prSet>
      <dgm:spPr/>
    </dgm:pt>
    <dgm:pt modelId="{26C1C899-0219-47BD-93B3-4AAB7126E842}" type="pres">
      <dgm:prSet presAssocID="{BE3D8723-7C1D-4537-B35E-8D8792290969}" presName="rootComposite" presStyleCnt="0"/>
      <dgm:spPr/>
    </dgm:pt>
    <dgm:pt modelId="{AB9013A2-F035-4DB7-A148-190D75D6643F}" type="pres">
      <dgm:prSet presAssocID="{BE3D8723-7C1D-4537-B35E-8D8792290969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33DD98-8740-48DF-95DD-2328104EDCC0}" type="pres">
      <dgm:prSet presAssocID="{BE3D8723-7C1D-4537-B35E-8D8792290969}" presName="rootConnector" presStyleLbl="node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D8002F6-638E-4739-B5AA-911E6795E3E9}" type="pres">
      <dgm:prSet presAssocID="{BE3D8723-7C1D-4537-B35E-8D8792290969}" presName="hierChild4" presStyleCnt="0"/>
      <dgm:spPr/>
    </dgm:pt>
    <dgm:pt modelId="{57C9FB46-407A-4ADA-893C-F78E08C42DF3}" type="pres">
      <dgm:prSet presAssocID="{BE3D8723-7C1D-4537-B35E-8D8792290969}" presName="hierChild5" presStyleCnt="0"/>
      <dgm:spPr/>
    </dgm:pt>
    <dgm:pt modelId="{1949CBF7-3A67-421A-AADB-F5705AD9BC49}" type="pres">
      <dgm:prSet presAssocID="{01625A49-3193-4542-A0C7-C19C2602FEA7}" presName="hierChild5" presStyleCnt="0"/>
      <dgm:spPr/>
    </dgm:pt>
    <dgm:pt modelId="{87C56A92-B185-4C74-8A7E-E6DB5CA069CB}" type="pres">
      <dgm:prSet presAssocID="{11632DC4-27BF-43E7-8C73-0E3B5DB97E63}" presName="hierChild5" presStyleCnt="0"/>
      <dgm:spPr/>
    </dgm:pt>
    <dgm:pt modelId="{683A0B00-9F05-4C9F-9D9F-8ADB5A867D1E}" type="pres">
      <dgm:prSet presAssocID="{E98953DE-E078-4E74-876E-7AEF3810732A}" presName="Name64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3CBBCC1-9475-4344-ADFC-A4B842CA012B}" type="pres">
      <dgm:prSet presAssocID="{0EB76FAF-4CBC-494F-8AEA-18D6D20DFDE5}" presName="hierRoot2" presStyleCnt="0">
        <dgm:presLayoutVars>
          <dgm:hierBranch val="init"/>
        </dgm:presLayoutVars>
      </dgm:prSet>
      <dgm:spPr/>
    </dgm:pt>
    <dgm:pt modelId="{E65FDBCE-7AF1-4235-8A30-CF19E9AA70A2}" type="pres">
      <dgm:prSet presAssocID="{0EB76FAF-4CBC-494F-8AEA-18D6D20DFDE5}" presName="rootComposite" presStyleCnt="0"/>
      <dgm:spPr/>
    </dgm:pt>
    <dgm:pt modelId="{4FC51BE1-25B5-4274-B544-7471A90196C2}" type="pres">
      <dgm:prSet presAssocID="{0EB76FAF-4CBC-494F-8AEA-18D6D20DFDE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67415B-8AF3-4903-8FE3-BC3EDDF74E42}" type="pres">
      <dgm:prSet presAssocID="{0EB76FAF-4CBC-494F-8AEA-18D6D20DFDE5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66CBF3B-259C-4C2E-9588-B6E48E477043}" type="pres">
      <dgm:prSet presAssocID="{0EB76FAF-4CBC-494F-8AEA-18D6D20DFDE5}" presName="hierChild4" presStyleCnt="0"/>
      <dgm:spPr/>
    </dgm:pt>
    <dgm:pt modelId="{AC00A29C-8D70-47A2-88D4-D19470076931}" type="pres">
      <dgm:prSet presAssocID="{9945EFDF-44E1-4EB8-82BD-364E6FE8B6C7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D505E15A-AD1D-4975-A5E8-1D4D0A2C5C15}" type="pres">
      <dgm:prSet presAssocID="{9E2594FF-7840-4ED6-8F7C-D0AD1124E8AF}" presName="hierRoot2" presStyleCnt="0">
        <dgm:presLayoutVars>
          <dgm:hierBranch val="init"/>
        </dgm:presLayoutVars>
      </dgm:prSet>
      <dgm:spPr/>
    </dgm:pt>
    <dgm:pt modelId="{5DB9CC0B-608E-435E-B1AB-2499D27E2ADB}" type="pres">
      <dgm:prSet presAssocID="{9E2594FF-7840-4ED6-8F7C-D0AD1124E8AF}" presName="rootComposite" presStyleCnt="0"/>
      <dgm:spPr/>
    </dgm:pt>
    <dgm:pt modelId="{73A9BEFF-7BF4-4705-9F10-26E1236AB68E}" type="pres">
      <dgm:prSet presAssocID="{9E2594FF-7840-4ED6-8F7C-D0AD1124E8A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538FA3-FF84-4580-9F6A-1401ECEE3F96}" type="pres">
      <dgm:prSet presAssocID="{9E2594FF-7840-4ED6-8F7C-D0AD1124E8AF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F01D02DF-AB0B-472D-B428-A952F6A56ACE}" type="pres">
      <dgm:prSet presAssocID="{9E2594FF-7840-4ED6-8F7C-D0AD1124E8AF}" presName="hierChild4" presStyleCnt="0"/>
      <dgm:spPr/>
    </dgm:pt>
    <dgm:pt modelId="{EE50F754-427F-4B13-B0F0-2A0BC4442CE4}" type="pres">
      <dgm:prSet presAssocID="{9E2594FF-7840-4ED6-8F7C-D0AD1124E8AF}" presName="hierChild5" presStyleCnt="0"/>
      <dgm:spPr/>
    </dgm:pt>
    <dgm:pt modelId="{CA5A9FF0-BA3A-4E40-81D6-7442105AC865}" type="pres">
      <dgm:prSet presAssocID="{EE384224-CA26-4B64-9038-1486CBC81A74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0E7645FB-11E2-4186-AD83-7E9BFA8C18CB}" type="pres">
      <dgm:prSet presAssocID="{96F932C2-7801-4FF0-A753-CBD38BF52460}" presName="hierRoot2" presStyleCnt="0">
        <dgm:presLayoutVars>
          <dgm:hierBranch val="init"/>
        </dgm:presLayoutVars>
      </dgm:prSet>
      <dgm:spPr/>
    </dgm:pt>
    <dgm:pt modelId="{051B5359-6774-4E91-9673-C1436F1262CC}" type="pres">
      <dgm:prSet presAssocID="{96F932C2-7801-4FF0-A753-CBD38BF52460}" presName="rootComposite" presStyleCnt="0"/>
      <dgm:spPr/>
    </dgm:pt>
    <dgm:pt modelId="{569256EF-C8F0-4A8D-BEA0-3141A2F4A265}" type="pres">
      <dgm:prSet presAssocID="{96F932C2-7801-4FF0-A753-CBD38BF52460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457597-8A06-4617-B7E6-97E907C32B98}" type="pres">
      <dgm:prSet presAssocID="{96F932C2-7801-4FF0-A753-CBD38BF52460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2759576-9A85-4C52-B0D3-11C718F7887E}" type="pres">
      <dgm:prSet presAssocID="{96F932C2-7801-4FF0-A753-CBD38BF52460}" presName="hierChild4" presStyleCnt="0"/>
      <dgm:spPr/>
    </dgm:pt>
    <dgm:pt modelId="{13641891-F17B-47A8-88BB-703FD4927BBA}" type="pres">
      <dgm:prSet presAssocID="{96F932C2-7801-4FF0-A753-CBD38BF52460}" presName="hierChild5" presStyleCnt="0"/>
      <dgm:spPr/>
    </dgm:pt>
    <dgm:pt modelId="{F00DEA8C-6024-450F-90B6-DBEEC333850B}" type="pres">
      <dgm:prSet presAssocID="{F060BE63-BAC7-47BC-B0BC-0A59FFA2648F}" presName="Name64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CF13D69-0B89-4844-AC96-1FD6F131CA0D}" type="pres">
      <dgm:prSet presAssocID="{A9B4A140-5153-4A47-8934-1F75D3CB3B23}" presName="hierRoot2" presStyleCnt="0">
        <dgm:presLayoutVars>
          <dgm:hierBranch val="init"/>
        </dgm:presLayoutVars>
      </dgm:prSet>
      <dgm:spPr/>
    </dgm:pt>
    <dgm:pt modelId="{CCE3F315-4BEC-43E3-AB91-B2256EC27134}" type="pres">
      <dgm:prSet presAssocID="{A9B4A140-5153-4A47-8934-1F75D3CB3B23}" presName="rootComposite" presStyleCnt="0"/>
      <dgm:spPr/>
    </dgm:pt>
    <dgm:pt modelId="{7497F31A-3627-4502-8483-629C7702B3F6}" type="pres">
      <dgm:prSet presAssocID="{A9B4A140-5153-4A47-8934-1F75D3CB3B23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C88E9C-7345-4286-9D9A-88BF590224C8}" type="pres">
      <dgm:prSet presAssocID="{A9B4A140-5153-4A47-8934-1F75D3CB3B23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8A22F8D-C5F6-45A2-A93C-75C6BE797C3E}" type="pres">
      <dgm:prSet presAssocID="{A9B4A140-5153-4A47-8934-1F75D3CB3B23}" presName="hierChild4" presStyleCnt="0"/>
      <dgm:spPr/>
    </dgm:pt>
    <dgm:pt modelId="{F68BA4B8-2EFF-4692-946D-5D40C0DC72E5}" type="pres">
      <dgm:prSet presAssocID="{A9B4A140-5153-4A47-8934-1F75D3CB3B23}" presName="hierChild5" presStyleCnt="0"/>
      <dgm:spPr/>
    </dgm:pt>
    <dgm:pt modelId="{A2D101CF-FC47-4CBA-A9A3-D8879995B955}" type="pres">
      <dgm:prSet presAssocID="{CE8C696A-F04B-4E5C-84B9-AB087D1080EC}" presName="Name64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D0761F8-2978-4CC2-B5A4-3459733EC11B}" type="pres">
      <dgm:prSet presAssocID="{EC1BCBCD-292E-4AA8-8187-0EF922A8FFEA}" presName="hierRoot2" presStyleCnt="0">
        <dgm:presLayoutVars>
          <dgm:hierBranch val="init"/>
        </dgm:presLayoutVars>
      </dgm:prSet>
      <dgm:spPr/>
    </dgm:pt>
    <dgm:pt modelId="{119C474F-CC31-4A05-A0AD-99C02AB6D815}" type="pres">
      <dgm:prSet presAssocID="{EC1BCBCD-292E-4AA8-8187-0EF922A8FFEA}" presName="rootComposite" presStyleCnt="0"/>
      <dgm:spPr/>
    </dgm:pt>
    <dgm:pt modelId="{C587B583-136D-4ED7-B8B6-EF94283C0454}" type="pres">
      <dgm:prSet presAssocID="{EC1BCBCD-292E-4AA8-8187-0EF922A8FFEA}" presName="rootText" presStyleLbl="node3" presStyleIdx="5" presStyleCnt="7" custScaleX="1610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77BA0B-1983-40B5-812C-97ED34F84635}" type="pres">
      <dgm:prSet presAssocID="{EC1BCBCD-292E-4AA8-8187-0EF922A8FFEA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16A8CB9-9371-4A88-99EA-0DD3667145F6}" type="pres">
      <dgm:prSet presAssocID="{EC1BCBCD-292E-4AA8-8187-0EF922A8FFEA}" presName="hierChild4" presStyleCnt="0"/>
      <dgm:spPr/>
    </dgm:pt>
    <dgm:pt modelId="{18032AFB-115B-4BB7-A32D-91A17E8A8187}" type="pres">
      <dgm:prSet presAssocID="{EC1BCBCD-292E-4AA8-8187-0EF922A8FFEA}" presName="hierChild5" presStyleCnt="0"/>
      <dgm:spPr/>
    </dgm:pt>
    <dgm:pt modelId="{174327D6-A873-4E5C-BE4B-2E0EB33D99A3}" type="pres">
      <dgm:prSet presAssocID="{0EB76FAF-4CBC-494F-8AEA-18D6D20DFDE5}" presName="hierChild5" presStyleCnt="0"/>
      <dgm:spPr/>
    </dgm:pt>
    <dgm:pt modelId="{64B3A6E4-15D1-4384-909E-0A156F1D0459}" type="pres">
      <dgm:prSet presAssocID="{8B095982-6DF3-4AE0-AAF4-8886EEFDFB01}" presName="Name64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2A0B9FE-75FC-4ECE-BBD2-E8BBB33E0B99}" type="pres">
      <dgm:prSet presAssocID="{9B12B9B9-87C5-451A-A44C-B16589A76798}" presName="hierRoot2" presStyleCnt="0">
        <dgm:presLayoutVars>
          <dgm:hierBranch val="init"/>
        </dgm:presLayoutVars>
      </dgm:prSet>
      <dgm:spPr/>
    </dgm:pt>
    <dgm:pt modelId="{FA7A481E-3E4A-4092-86E1-7C566967EA68}" type="pres">
      <dgm:prSet presAssocID="{9B12B9B9-87C5-451A-A44C-B16589A76798}" presName="rootComposite" presStyleCnt="0"/>
      <dgm:spPr/>
    </dgm:pt>
    <dgm:pt modelId="{AC1CA616-F583-4A13-B1F7-F2B1D4449208}" type="pres">
      <dgm:prSet presAssocID="{9B12B9B9-87C5-451A-A44C-B16589A7679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D710EB-9FA7-4ACC-94CC-93C724375B92}" type="pres">
      <dgm:prSet presAssocID="{9B12B9B9-87C5-451A-A44C-B16589A76798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B8D4840-E486-4AFD-BB6A-6A4B4F52B938}" type="pres">
      <dgm:prSet presAssocID="{9B12B9B9-87C5-451A-A44C-B16589A76798}" presName="hierChild4" presStyleCnt="0"/>
      <dgm:spPr/>
    </dgm:pt>
    <dgm:pt modelId="{D1445868-21BD-4DAB-8A43-CB0CFE5A2D83}" type="pres">
      <dgm:prSet presAssocID="{C49C6BB9-D6B7-452D-91D4-BD660F9A9091}" presName="Name64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EC632B9C-FC65-46E6-9DC6-AA57A1F83E65}" type="pres">
      <dgm:prSet presAssocID="{DC8D4A1B-BC7A-409A-BDB0-6C74A547FB79}" presName="hierRoot2" presStyleCnt="0">
        <dgm:presLayoutVars>
          <dgm:hierBranch val="init"/>
        </dgm:presLayoutVars>
      </dgm:prSet>
      <dgm:spPr/>
    </dgm:pt>
    <dgm:pt modelId="{53A28CB2-FC3E-46DB-B405-73CFB03724F8}" type="pres">
      <dgm:prSet presAssocID="{DC8D4A1B-BC7A-409A-BDB0-6C74A547FB79}" presName="rootComposite" presStyleCnt="0"/>
      <dgm:spPr/>
    </dgm:pt>
    <dgm:pt modelId="{B6614F59-FC94-4599-9F80-1D3184736B61}" type="pres">
      <dgm:prSet presAssocID="{DC8D4A1B-BC7A-409A-BDB0-6C74A547FB79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019620-D5E6-49F5-9495-44E3E3D56CE9}" type="pres">
      <dgm:prSet presAssocID="{DC8D4A1B-BC7A-409A-BDB0-6C74A547FB79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4AC4E40B-A72C-4679-B2DD-72BECD0CD9D2}" type="pres">
      <dgm:prSet presAssocID="{DC8D4A1B-BC7A-409A-BDB0-6C74A547FB79}" presName="hierChild4" presStyleCnt="0"/>
      <dgm:spPr/>
    </dgm:pt>
    <dgm:pt modelId="{9AC993A4-F4E4-472C-9F52-8D2BAEF40903}" type="pres">
      <dgm:prSet presAssocID="{35238E18-F7ED-4D96-8545-0DDF2FE4B3AB}" presName="Name64" presStyleLbl="parChTrans1D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7E768C6-861C-4CA6-8C67-F955D49F6751}" type="pres">
      <dgm:prSet presAssocID="{4D0EDA96-6D80-497D-A7CA-FE2A6A390D0F}" presName="hierRoot2" presStyleCnt="0">
        <dgm:presLayoutVars>
          <dgm:hierBranch val="init"/>
        </dgm:presLayoutVars>
      </dgm:prSet>
      <dgm:spPr/>
    </dgm:pt>
    <dgm:pt modelId="{8F38AF26-261A-4E49-BB39-26A3B20C663F}" type="pres">
      <dgm:prSet presAssocID="{4D0EDA96-6D80-497D-A7CA-FE2A6A390D0F}" presName="rootComposite" presStyleCnt="0"/>
      <dgm:spPr/>
    </dgm:pt>
    <dgm:pt modelId="{F781CFE2-7731-42B4-ABB7-976CD2C1FE3B}" type="pres">
      <dgm:prSet presAssocID="{4D0EDA96-6D80-497D-A7CA-FE2A6A390D0F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629945-DB1C-454D-BB2F-A1B1FB329099}" type="pres">
      <dgm:prSet presAssocID="{4D0EDA96-6D80-497D-A7CA-FE2A6A390D0F}" presName="rootConnector" presStyleLbl="node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3C52A07-BBC8-453C-95A1-08049E0A321B}" type="pres">
      <dgm:prSet presAssocID="{4D0EDA96-6D80-497D-A7CA-FE2A6A390D0F}" presName="hierChild4" presStyleCnt="0"/>
      <dgm:spPr/>
    </dgm:pt>
    <dgm:pt modelId="{95462859-99F5-47B6-A7F1-7905E0AAE077}" type="pres">
      <dgm:prSet presAssocID="{6D835D7C-18A7-4372-BA8C-FD1D80B6AAC1}" presName="Name64" presStyleLbl="parChTrans1D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D4CACE7-00CC-4232-84E5-61FB41379306}" type="pres">
      <dgm:prSet presAssocID="{C5B7E601-F11C-4D7E-A5B2-34E2A3B4A566}" presName="hierRoot2" presStyleCnt="0">
        <dgm:presLayoutVars>
          <dgm:hierBranch val="init"/>
        </dgm:presLayoutVars>
      </dgm:prSet>
      <dgm:spPr/>
    </dgm:pt>
    <dgm:pt modelId="{7F105FFC-6FBB-4455-BFDD-6C7CBB687B45}" type="pres">
      <dgm:prSet presAssocID="{C5B7E601-F11C-4D7E-A5B2-34E2A3B4A566}" presName="rootComposite" presStyleCnt="0"/>
      <dgm:spPr/>
    </dgm:pt>
    <dgm:pt modelId="{F2FD29F0-7EF4-4ACA-A4D0-5F7475A2EACD}" type="pres">
      <dgm:prSet presAssocID="{C5B7E601-F11C-4D7E-A5B2-34E2A3B4A566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CE23C3-578A-4155-B3A9-322E3F16E65E}" type="pres">
      <dgm:prSet presAssocID="{C5B7E601-F11C-4D7E-A5B2-34E2A3B4A566}" presName="rootConnector" presStyleLbl="node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C25204D-BA12-4644-842E-55455CD617BB}" type="pres">
      <dgm:prSet presAssocID="{C5B7E601-F11C-4D7E-A5B2-34E2A3B4A566}" presName="hierChild4" presStyleCnt="0"/>
      <dgm:spPr/>
    </dgm:pt>
    <dgm:pt modelId="{AA842521-2662-440D-8AAA-6BAD7164B826}" type="pres">
      <dgm:prSet presAssocID="{C5B7E601-F11C-4D7E-A5B2-34E2A3B4A566}" presName="hierChild5" presStyleCnt="0"/>
      <dgm:spPr/>
    </dgm:pt>
    <dgm:pt modelId="{FEF498A1-34A0-44C0-94DD-35F791058FD6}" type="pres">
      <dgm:prSet presAssocID="{4D0EDA96-6D80-497D-A7CA-FE2A6A390D0F}" presName="hierChild5" presStyleCnt="0"/>
      <dgm:spPr/>
    </dgm:pt>
    <dgm:pt modelId="{2ED9F8B8-2DAB-4E54-84CF-9C73260CC85E}" type="pres">
      <dgm:prSet presAssocID="{DC8D4A1B-BC7A-409A-BDB0-6C74A547FB79}" presName="hierChild5" presStyleCnt="0"/>
      <dgm:spPr/>
    </dgm:pt>
    <dgm:pt modelId="{31054E78-8A69-432F-A397-E9B19A6E9160}" type="pres">
      <dgm:prSet presAssocID="{9B12B9B9-87C5-451A-A44C-B16589A76798}" presName="hierChild5" presStyleCnt="0"/>
      <dgm:spPr/>
    </dgm:pt>
    <dgm:pt modelId="{F60E229A-CFBD-408D-802E-1AC614F271F6}" type="pres">
      <dgm:prSet presAssocID="{7410A7A7-1D21-4BD9-AE49-A40598BF1D52}" presName="hierChild3" presStyleCnt="0"/>
      <dgm:spPr/>
    </dgm:pt>
  </dgm:ptLst>
  <dgm:cxnLst>
    <dgm:cxn modelId="{52BDD267-A520-440E-BB17-209596143C34}" type="presOf" srcId="{7014D108-685E-4000-A91C-C0479411B734}" destId="{F9E07B8C-1D30-464E-84D1-9F547BD86C86}" srcOrd="0" destOrd="0" presId="urn:microsoft.com/office/officeart/2009/3/layout/HorizontalOrganizationChart"/>
    <dgm:cxn modelId="{AFB858AF-9773-4D60-8E23-F212B92E0E36}" srcId="{8E3369A4-D1D0-4D06-8B02-40745ADB36B9}" destId="{7410A7A7-1D21-4BD9-AE49-A40598BF1D52}" srcOrd="0" destOrd="0" parTransId="{5181DC6F-2F41-4025-9F37-6F550094C8D0}" sibTransId="{58586084-266B-44FD-9D9A-34558515AC5B}"/>
    <dgm:cxn modelId="{854B736C-82BA-46E3-9956-7AF5E7ADCE2D}" type="presOf" srcId="{9E2594FF-7840-4ED6-8F7C-D0AD1124E8AF}" destId="{73A9BEFF-7BF4-4705-9F10-26E1236AB68E}" srcOrd="0" destOrd="0" presId="urn:microsoft.com/office/officeart/2009/3/layout/HorizontalOrganizationChart"/>
    <dgm:cxn modelId="{D97656E2-EEC4-46A3-A32B-F8057539CD2C}" srcId="{01625A49-3193-4542-A0C7-C19C2602FEA7}" destId="{BE3D8723-7C1D-4537-B35E-8D8792290969}" srcOrd="1" destOrd="0" parTransId="{A07D0910-4065-41D3-8EBC-F99DE4DC55F5}" sibTransId="{ECFC9D50-B4F2-491F-97A8-F49B57A9D22B}"/>
    <dgm:cxn modelId="{6712F530-12D5-4C32-ADAE-9585F639CED0}" type="presOf" srcId="{BE3D8723-7C1D-4537-B35E-8D8792290969}" destId="{AB9013A2-F035-4DB7-A148-190D75D6643F}" srcOrd="0" destOrd="0" presId="urn:microsoft.com/office/officeart/2009/3/layout/HorizontalOrganizationChart"/>
    <dgm:cxn modelId="{263151E3-25EA-4577-A3E9-2478A4E94CDD}" srcId="{0EB76FAF-4CBC-494F-8AEA-18D6D20DFDE5}" destId="{A9B4A140-5153-4A47-8934-1F75D3CB3B23}" srcOrd="2" destOrd="0" parTransId="{F060BE63-BAC7-47BC-B0BC-0A59FFA2648F}" sibTransId="{F3748455-227D-4049-B0BA-B9D3A2FD8BAE}"/>
    <dgm:cxn modelId="{0164EBBC-59F3-48EB-964B-D21EB812F8C1}" type="presOf" srcId="{01625A49-3193-4542-A0C7-C19C2602FEA7}" destId="{09309E29-FD71-4117-A04F-F8FE7C865FC2}" srcOrd="0" destOrd="0" presId="urn:microsoft.com/office/officeart/2009/3/layout/HorizontalOrganizationChart"/>
    <dgm:cxn modelId="{176EE3BD-BE4E-4111-A4F2-A53FD6BC2D2C}" type="presOf" srcId="{EC1BCBCD-292E-4AA8-8187-0EF922A8FFEA}" destId="{C587B583-136D-4ED7-B8B6-EF94283C0454}" srcOrd="0" destOrd="0" presId="urn:microsoft.com/office/officeart/2009/3/layout/HorizontalOrganizationChart"/>
    <dgm:cxn modelId="{81D5C363-65CB-48B0-A371-D57CEB818619}" type="presOf" srcId="{E98953DE-E078-4E74-876E-7AEF3810732A}" destId="{683A0B00-9F05-4C9F-9D9F-8ADB5A867D1E}" srcOrd="0" destOrd="0" presId="urn:microsoft.com/office/officeart/2009/3/layout/HorizontalOrganizationChart"/>
    <dgm:cxn modelId="{C207153E-FF1E-4F8A-B29C-EE83B4C9E2AC}" type="presOf" srcId="{228032FA-A128-4075-B47B-5722F4C86772}" destId="{0819D78C-3209-4BAA-B81D-84799BE5C93B}" srcOrd="0" destOrd="0" presId="urn:microsoft.com/office/officeart/2009/3/layout/HorizontalOrganizationChart"/>
    <dgm:cxn modelId="{22A6A252-B53A-45B5-8A99-EB3C892129BB}" type="presOf" srcId="{4D0EDA96-6D80-497D-A7CA-FE2A6A390D0F}" destId="{8F629945-DB1C-454D-BB2F-A1B1FB329099}" srcOrd="1" destOrd="0" presId="urn:microsoft.com/office/officeart/2009/3/layout/HorizontalOrganizationChart"/>
    <dgm:cxn modelId="{7DD87261-81BC-4442-9F95-669539931FDF}" type="presOf" srcId="{BE3D8723-7C1D-4537-B35E-8D8792290969}" destId="{2A33DD98-8740-48DF-95DD-2328104EDCC0}" srcOrd="1" destOrd="0" presId="urn:microsoft.com/office/officeart/2009/3/layout/HorizontalOrganizationChart"/>
    <dgm:cxn modelId="{04E8C115-D967-43EC-B7A9-9C6DB4EB325A}" type="presOf" srcId="{9945EFDF-44E1-4EB8-82BD-364E6FE8B6C7}" destId="{AC00A29C-8D70-47A2-88D4-D19470076931}" srcOrd="0" destOrd="0" presId="urn:microsoft.com/office/officeart/2009/3/layout/HorizontalOrganizationChart"/>
    <dgm:cxn modelId="{5E67C5AD-FC30-4456-99ED-67A73055F560}" type="presOf" srcId="{4D0EDA96-6D80-497D-A7CA-FE2A6A390D0F}" destId="{F781CFE2-7731-42B4-ABB7-976CD2C1FE3B}" srcOrd="0" destOrd="0" presId="urn:microsoft.com/office/officeart/2009/3/layout/HorizontalOrganizationChart"/>
    <dgm:cxn modelId="{63CCB526-9ECC-48B5-86F0-C76D4FD10735}" type="presOf" srcId="{E5198780-3298-4EC1-996F-F5BFBED1EB00}" destId="{AE5EF206-180E-4A0C-9BB8-D59395151184}" srcOrd="1" destOrd="0" presId="urn:microsoft.com/office/officeart/2009/3/layout/HorizontalOrganizationChart"/>
    <dgm:cxn modelId="{7AA825AD-41CB-45D5-9EB5-030E20AC02FC}" type="presOf" srcId="{35238E18-F7ED-4D96-8545-0DDF2FE4B3AB}" destId="{9AC993A4-F4E4-472C-9F52-8D2BAEF40903}" srcOrd="0" destOrd="0" presId="urn:microsoft.com/office/officeart/2009/3/layout/HorizontalOrganizationChart"/>
    <dgm:cxn modelId="{DF907F41-4037-46A0-8AA5-1257B45CC609}" type="presOf" srcId="{DC8D4A1B-BC7A-409A-BDB0-6C74A547FB79}" destId="{B6614F59-FC94-4599-9F80-1D3184736B61}" srcOrd="0" destOrd="0" presId="urn:microsoft.com/office/officeart/2009/3/layout/HorizontalOrganizationChart"/>
    <dgm:cxn modelId="{55DA2460-E783-4294-A638-2ABD3D942008}" type="presOf" srcId="{EC1BCBCD-292E-4AA8-8187-0EF922A8FFEA}" destId="{0C77BA0B-1983-40B5-812C-97ED34F84635}" srcOrd="1" destOrd="0" presId="urn:microsoft.com/office/officeart/2009/3/layout/HorizontalOrganizationChart"/>
    <dgm:cxn modelId="{CB1A868C-0CFE-4E10-8C75-E44CC33F17E2}" type="presOf" srcId="{BF10BCB9-646E-49E3-A987-210BCF055BCF}" destId="{E41F1846-94E6-4588-A5D8-700BB76F1DD1}" srcOrd="0" destOrd="0" presId="urn:microsoft.com/office/officeart/2009/3/layout/HorizontalOrganizationChart"/>
    <dgm:cxn modelId="{19E80329-7DF9-422B-A7E2-A35482A8AB79}" srcId="{7410A7A7-1D21-4BD9-AE49-A40598BF1D52}" destId="{11632DC4-27BF-43E7-8C73-0E3B5DB97E63}" srcOrd="0" destOrd="0" parTransId="{7014D108-685E-4000-A91C-C0479411B734}" sibTransId="{8424C101-3ABF-40EC-8431-93C40BEDBFAA}"/>
    <dgm:cxn modelId="{CECB8B12-6A85-4394-9AAC-37A8BBA427C1}" srcId="{11632DC4-27BF-43E7-8C73-0E3B5DB97E63}" destId="{01625A49-3193-4542-A0C7-C19C2602FEA7}" srcOrd="1" destOrd="0" parTransId="{E318AC62-05E8-451C-8750-4F73378C96BF}" sibTransId="{8FF269B9-9A9B-44CD-8B21-54E25F79272E}"/>
    <dgm:cxn modelId="{34986457-7EFE-4108-83E2-CB1D9917FE6E}" type="presOf" srcId="{1C92FA91-6265-479D-B1FA-2B726B61E901}" destId="{954F4F31-30FD-4EE4-A041-47C44B562663}" srcOrd="0" destOrd="0" presId="urn:microsoft.com/office/officeart/2009/3/layout/HorizontalOrganizationChart"/>
    <dgm:cxn modelId="{6163CCD7-7000-4F70-BA7A-26F150B7AD1A}" srcId="{4D0EDA96-6D80-497D-A7CA-FE2A6A390D0F}" destId="{C5B7E601-F11C-4D7E-A5B2-34E2A3B4A566}" srcOrd="0" destOrd="0" parTransId="{6D835D7C-18A7-4372-BA8C-FD1D80B6AAC1}" sibTransId="{60858EB0-6EDD-434C-95D0-9FC35314AC42}"/>
    <dgm:cxn modelId="{6E3441F0-EF2E-4F99-82F6-814B079358CB}" srcId="{0EB76FAF-4CBC-494F-8AEA-18D6D20DFDE5}" destId="{9E2594FF-7840-4ED6-8F7C-D0AD1124E8AF}" srcOrd="0" destOrd="0" parTransId="{9945EFDF-44E1-4EB8-82BD-364E6FE8B6C7}" sibTransId="{EECFAB9D-E1C5-4ADA-B913-E9CF837219BA}"/>
    <dgm:cxn modelId="{B3CEBEE8-46EC-4768-8030-4C479EAFF6F9}" type="presOf" srcId="{065D3C5E-1492-4CDE-BFC0-12B75C14EEBB}" destId="{D2AB2A40-B2E3-4C01-BFA0-940053D76962}" srcOrd="0" destOrd="0" presId="urn:microsoft.com/office/officeart/2009/3/layout/HorizontalOrganizationChart"/>
    <dgm:cxn modelId="{E00F2B96-249E-4164-9D4E-F6182F309F36}" type="presOf" srcId="{7410A7A7-1D21-4BD9-AE49-A40598BF1D52}" destId="{2610B11B-E110-4F9A-82D0-821C952BBDAA}" srcOrd="0" destOrd="0" presId="urn:microsoft.com/office/officeart/2009/3/layout/HorizontalOrganizationChart"/>
    <dgm:cxn modelId="{F6A3B0C9-183B-478D-B560-3A96CEA062DD}" srcId="{228032FA-A128-4075-B47B-5722F4C86772}" destId="{E5198780-3298-4EC1-996F-F5BFBED1EB00}" srcOrd="0" destOrd="0" parTransId="{065D3C5E-1492-4CDE-BFC0-12B75C14EEBB}" sibTransId="{C2298213-9737-4572-B09D-17F1B1C9C838}"/>
    <dgm:cxn modelId="{94A536FF-36D9-4C4A-BD00-CAB7F2825382}" type="presOf" srcId="{C5B7E601-F11C-4D7E-A5B2-34E2A3B4A566}" destId="{F2FD29F0-7EF4-4ACA-A4D0-5F7475A2EACD}" srcOrd="0" destOrd="0" presId="urn:microsoft.com/office/officeart/2009/3/layout/HorizontalOrganizationChart"/>
    <dgm:cxn modelId="{5D379BA9-4E37-47C0-AD39-704372023193}" type="presOf" srcId="{01625A49-3193-4542-A0C7-C19C2602FEA7}" destId="{62C3F711-966D-4DEF-9B8E-F81B10BE2C35}" srcOrd="1" destOrd="0" presId="urn:microsoft.com/office/officeart/2009/3/layout/HorizontalOrganizationChart"/>
    <dgm:cxn modelId="{EB099057-0B52-4B07-9459-AEC31F8479FD}" type="presOf" srcId="{CE8C696A-F04B-4E5C-84B9-AB087D1080EC}" destId="{A2D101CF-FC47-4CBA-A9A3-D8879995B955}" srcOrd="0" destOrd="0" presId="urn:microsoft.com/office/officeart/2009/3/layout/HorizontalOrganizationChart"/>
    <dgm:cxn modelId="{691E21F2-7922-4731-8D82-3419C9DD25B3}" type="presOf" srcId="{8E3369A4-D1D0-4D06-8B02-40745ADB36B9}" destId="{382C78FE-4414-4165-907F-5F5A6656AF55}" srcOrd="0" destOrd="0" presId="urn:microsoft.com/office/officeart/2009/3/layout/HorizontalOrganizationChart"/>
    <dgm:cxn modelId="{9C4F1CB1-3851-4F80-82D9-B7F6A3DD4CC0}" type="presOf" srcId="{9B12B9B9-87C5-451A-A44C-B16589A76798}" destId="{AC1CA616-F583-4A13-B1F7-F2B1D4449208}" srcOrd="0" destOrd="0" presId="urn:microsoft.com/office/officeart/2009/3/layout/HorizontalOrganizationChart"/>
    <dgm:cxn modelId="{2A04682C-9A5C-47CC-9D06-7ED6533EE63A}" srcId="{0EB76FAF-4CBC-494F-8AEA-18D6D20DFDE5}" destId="{EC1BCBCD-292E-4AA8-8187-0EF922A8FFEA}" srcOrd="3" destOrd="0" parTransId="{CE8C696A-F04B-4E5C-84B9-AB087D1080EC}" sibTransId="{60355518-F0D3-46B8-9C53-9111B214399A}"/>
    <dgm:cxn modelId="{1A0CA49C-6247-4958-A355-93371CE8C8C1}" srcId="{0EB76FAF-4CBC-494F-8AEA-18D6D20DFDE5}" destId="{96F932C2-7801-4FF0-A753-CBD38BF52460}" srcOrd="1" destOrd="0" parTransId="{EE384224-CA26-4B64-9038-1486CBC81A74}" sibTransId="{3680CCCD-DE69-41C8-B77B-737E7F42F0F0}"/>
    <dgm:cxn modelId="{0252D1C1-66CE-4CD1-9F10-D6308EDDA6BF}" type="presOf" srcId="{E318AC62-05E8-451C-8750-4F73378C96BF}" destId="{1D3C0495-83FA-46EF-81C0-7DFE4D08B875}" srcOrd="0" destOrd="0" presId="urn:microsoft.com/office/officeart/2009/3/layout/HorizontalOrganizationChart"/>
    <dgm:cxn modelId="{7EDC6EA0-739F-49F5-9118-6DB50ABC3B7D}" srcId="{9B12B9B9-87C5-451A-A44C-B16589A76798}" destId="{DC8D4A1B-BC7A-409A-BDB0-6C74A547FB79}" srcOrd="0" destOrd="0" parTransId="{C49C6BB9-D6B7-452D-91D4-BD660F9A9091}" sibTransId="{512FB9D3-D073-477B-A1BE-C64D37DC39B5}"/>
    <dgm:cxn modelId="{4D819859-BC88-45EE-8C5B-B8CE35CB7BA0}" type="presOf" srcId="{C49C6BB9-D6B7-452D-91D4-BD660F9A9091}" destId="{D1445868-21BD-4DAB-8A43-CB0CFE5A2D83}" srcOrd="0" destOrd="0" presId="urn:microsoft.com/office/officeart/2009/3/layout/HorizontalOrganizationChart"/>
    <dgm:cxn modelId="{EBE82E09-132E-4BB0-8712-B8B3715736C1}" srcId="{7410A7A7-1D21-4BD9-AE49-A40598BF1D52}" destId="{0EB76FAF-4CBC-494F-8AEA-18D6D20DFDE5}" srcOrd="1" destOrd="0" parTransId="{E98953DE-E078-4E74-876E-7AEF3810732A}" sibTransId="{A92EDC02-927B-4180-8B52-0A310E22443C}"/>
    <dgm:cxn modelId="{02C45902-D811-420D-9DB1-2C3D1549713F}" type="presOf" srcId="{9B12B9B9-87C5-451A-A44C-B16589A76798}" destId="{C0D710EB-9FA7-4ACC-94CC-93C724375B92}" srcOrd="1" destOrd="0" presId="urn:microsoft.com/office/officeart/2009/3/layout/HorizontalOrganizationChart"/>
    <dgm:cxn modelId="{BABCC0AE-7100-473E-B9A9-4D7186720B0E}" type="presOf" srcId="{C5B7E601-F11C-4D7E-A5B2-34E2A3B4A566}" destId="{B7CE23C3-578A-4155-B3A9-322E3F16E65E}" srcOrd="1" destOrd="0" presId="urn:microsoft.com/office/officeart/2009/3/layout/HorizontalOrganizationChart"/>
    <dgm:cxn modelId="{437E4333-38B9-47DD-84F1-509F2D1B5821}" type="presOf" srcId="{E5198780-3298-4EC1-996F-F5BFBED1EB00}" destId="{831A4DFA-AF89-452D-8ECA-D36760791B5C}" srcOrd="0" destOrd="0" presId="urn:microsoft.com/office/officeart/2009/3/layout/HorizontalOrganizationChart"/>
    <dgm:cxn modelId="{70B8BDF1-1AF5-4C9A-A567-51D3EE2300FD}" srcId="{01625A49-3193-4542-A0C7-C19C2602FEA7}" destId="{BF10BCB9-646E-49E3-A987-210BCF055BCF}" srcOrd="0" destOrd="0" parTransId="{29A89C20-6EA7-44E4-8002-632AA9F643C7}" sibTransId="{4A0E5148-EF83-4BF1-9874-7B270879FF0D}"/>
    <dgm:cxn modelId="{11D80E2C-F9F2-4D6E-95AC-A4D2CF64F100}" type="presOf" srcId="{A9B4A140-5153-4A47-8934-1F75D3CB3B23}" destId="{7497F31A-3627-4502-8483-629C7702B3F6}" srcOrd="0" destOrd="0" presId="urn:microsoft.com/office/officeart/2009/3/layout/HorizontalOrganizationChart"/>
    <dgm:cxn modelId="{960A67B1-72EC-4CC6-AA0E-A8425F6223AD}" type="presOf" srcId="{9E2594FF-7840-4ED6-8F7C-D0AD1124E8AF}" destId="{4C538FA3-FF84-4580-9F6A-1401ECEE3F96}" srcOrd="1" destOrd="0" presId="urn:microsoft.com/office/officeart/2009/3/layout/HorizontalOrganizationChart"/>
    <dgm:cxn modelId="{2F01377B-5400-4E74-BC40-6B543576C304}" type="presOf" srcId="{0EB76FAF-4CBC-494F-8AEA-18D6D20DFDE5}" destId="{6E67415B-8AF3-4903-8FE3-BC3EDDF74E42}" srcOrd="1" destOrd="0" presId="urn:microsoft.com/office/officeart/2009/3/layout/HorizontalOrganizationChart"/>
    <dgm:cxn modelId="{BF133E99-EC5D-4B2F-AFF5-EB3B1B7FCE44}" type="presOf" srcId="{0EB76FAF-4CBC-494F-8AEA-18D6D20DFDE5}" destId="{4FC51BE1-25B5-4274-B544-7471A90196C2}" srcOrd="0" destOrd="0" presId="urn:microsoft.com/office/officeart/2009/3/layout/HorizontalOrganizationChart"/>
    <dgm:cxn modelId="{97763832-BF34-4638-8674-B87EBEC0B789}" type="presOf" srcId="{A07D0910-4065-41D3-8EBC-F99DE4DC55F5}" destId="{73A1E74C-CE02-4E63-AEAA-10568F9BDC58}" srcOrd="0" destOrd="0" presId="urn:microsoft.com/office/officeart/2009/3/layout/HorizontalOrganizationChart"/>
    <dgm:cxn modelId="{720E38A9-3E6D-4462-A428-B71BA9486D85}" type="presOf" srcId="{29A89C20-6EA7-44E4-8002-632AA9F643C7}" destId="{7AA9C976-368B-4682-975F-B3489F586FB6}" srcOrd="0" destOrd="0" presId="urn:microsoft.com/office/officeart/2009/3/layout/HorizontalOrganizationChart"/>
    <dgm:cxn modelId="{B9160E18-6384-4A08-BBF4-395D0EE2BF7D}" type="presOf" srcId="{BF10BCB9-646E-49E3-A987-210BCF055BCF}" destId="{22E199EC-6FC3-4C76-8EC4-BEDCD597E614}" srcOrd="1" destOrd="0" presId="urn:microsoft.com/office/officeart/2009/3/layout/HorizontalOrganizationChart"/>
    <dgm:cxn modelId="{6F3A3933-E1B6-4CBA-AAD2-D45DBCFA9A91}" type="presOf" srcId="{96F932C2-7801-4FF0-A753-CBD38BF52460}" destId="{3C457597-8A06-4617-B7E6-97E907C32B98}" srcOrd="1" destOrd="0" presId="urn:microsoft.com/office/officeart/2009/3/layout/HorizontalOrganizationChart"/>
    <dgm:cxn modelId="{99448BBF-8E09-40DF-99B3-C9C288D7043B}" type="presOf" srcId="{8B095982-6DF3-4AE0-AAF4-8886EEFDFB01}" destId="{64B3A6E4-15D1-4384-909E-0A156F1D0459}" srcOrd="0" destOrd="0" presId="urn:microsoft.com/office/officeart/2009/3/layout/HorizontalOrganizationChart"/>
    <dgm:cxn modelId="{8AD90392-D921-4913-8B64-177E825D6E95}" type="presOf" srcId="{96F932C2-7801-4FF0-A753-CBD38BF52460}" destId="{569256EF-C8F0-4A8D-BEA0-3141A2F4A265}" srcOrd="0" destOrd="0" presId="urn:microsoft.com/office/officeart/2009/3/layout/HorizontalOrganizationChart"/>
    <dgm:cxn modelId="{E2088F24-22FB-4ECE-A35E-9857339CB38B}" type="presOf" srcId="{DC8D4A1B-BC7A-409A-BDB0-6C74A547FB79}" destId="{D3019620-D5E6-49F5-9495-44E3E3D56CE9}" srcOrd="1" destOrd="0" presId="urn:microsoft.com/office/officeart/2009/3/layout/HorizontalOrganizationChart"/>
    <dgm:cxn modelId="{EA6F15E5-66C9-49A6-8EF1-FAEF909F899E}" srcId="{11632DC4-27BF-43E7-8C73-0E3B5DB97E63}" destId="{228032FA-A128-4075-B47B-5722F4C86772}" srcOrd="0" destOrd="0" parTransId="{1C92FA91-6265-479D-B1FA-2B726B61E901}" sibTransId="{410ACE42-78F6-4AE3-98EA-13D9BCDFC020}"/>
    <dgm:cxn modelId="{3990B0D0-CD20-423B-87AD-C70F115FB8AB}" type="presOf" srcId="{6D835D7C-18A7-4372-BA8C-FD1D80B6AAC1}" destId="{95462859-99F5-47B6-A7F1-7905E0AAE077}" srcOrd="0" destOrd="0" presId="urn:microsoft.com/office/officeart/2009/3/layout/HorizontalOrganizationChart"/>
    <dgm:cxn modelId="{A5F1CBB0-395B-4F46-9F32-68EA64ABFA49}" type="presOf" srcId="{11632DC4-27BF-43E7-8C73-0E3B5DB97E63}" destId="{FF495405-70CB-4202-BF05-13D1888BB60C}" srcOrd="0" destOrd="0" presId="urn:microsoft.com/office/officeart/2009/3/layout/HorizontalOrganizationChart"/>
    <dgm:cxn modelId="{24678BBC-99BE-4DA6-A931-33E58F504136}" srcId="{DC8D4A1B-BC7A-409A-BDB0-6C74A547FB79}" destId="{4D0EDA96-6D80-497D-A7CA-FE2A6A390D0F}" srcOrd="0" destOrd="0" parTransId="{35238E18-F7ED-4D96-8545-0DDF2FE4B3AB}" sibTransId="{287687C7-1977-49E5-9C9C-CBBF8B61D152}"/>
    <dgm:cxn modelId="{6017845B-5805-440E-9597-BC9D766EE069}" type="presOf" srcId="{F060BE63-BAC7-47BC-B0BC-0A59FFA2648F}" destId="{F00DEA8C-6024-450F-90B6-DBEEC333850B}" srcOrd="0" destOrd="0" presId="urn:microsoft.com/office/officeart/2009/3/layout/HorizontalOrganizationChart"/>
    <dgm:cxn modelId="{D4129F21-24B7-44F7-8BCE-96BBCE1EDD9B}" type="presOf" srcId="{EE384224-CA26-4B64-9038-1486CBC81A74}" destId="{CA5A9FF0-BA3A-4E40-81D6-7442105AC865}" srcOrd="0" destOrd="0" presId="urn:microsoft.com/office/officeart/2009/3/layout/HorizontalOrganizationChart"/>
    <dgm:cxn modelId="{A20D72C3-C4C7-4988-92C9-E26DFD653207}" type="presOf" srcId="{11632DC4-27BF-43E7-8C73-0E3B5DB97E63}" destId="{0DFA9C03-A1F3-44C1-9112-8A94DB53975A}" srcOrd="1" destOrd="0" presId="urn:microsoft.com/office/officeart/2009/3/layout/HorizontalOrganizationChart"/>
    <dgm:cxn modelId="{F821F305-7185-408F-B2CC-23A65C3C137E}" type="presOf" srcId="{228032FA-A128-4075-B47B-5722F4C86772}" destId="{340F7B34-C1AB-43EA-AD40-A93B5799CE13}" srcOrd="1" destOrd="0" presId="urn:microsoft.com/office/officeart/2009/3/layout/HorizontalOrganizationChart"/>
    <dgm:cxn modelId="{4B21D402-68B6-4951-8FCD-8C32144FA50F}" type="presOf" srcId="{A9B4A140-5153-4A47-8934-1F75D3CB3B23}" destId="{05C88E9C-7345-4286-9D9A-88BF590224C8}" srcOrd="1" destOrd="0" presId="urn:microsoft.com/office/officeart/2009/3/layout/HorizontalOrganizationChart"/>
    <dgm:cxn modelId="{28121F55-9EB1-4FF0-ACAA-14F540E6381E}" srcId="{7410A7A7-1D21-4BD9-AE49-A40598BF1D52}" destId="{9B12B9B9-87C5-451A-A44C-B16589A76798}" srcOrd="2" destOrd="0" parTransId="{8B095982-6DF3-4AE0-AAF4-8886EEFDFB01}" sibTransId="{FCDFD6BA-84E8-4A42-B301-28F8631C15DA}"/>
    <dgm:cxn modelId="{CE42BEFF-CDE4-45E7-8F5C-99EEC645B400}" type="presOf" srcId="{7410A7A7-1D21-4BD9-AE49-A40598BF1D52}" destId="{EAD65547-74F8-4DCC-B800-A7C42510CA5D}" srcOrd="1" destOrd="0" presId="urn:microsoft.com/office/officeart/2009/3/layout/HorizontalOrganizationChart"/>
    <dgm:cxn modelId="{44D8681D-341E-4844-A85B-C587EFCF89E9}" type="presParOf" srcId="{382C78FE-4414-4165-907F-5F5A6656AF55}" destId="{6AAC584B-1E79-4245-8006-82ABFF2F0629}" srcOrd="0" destOrd="0" presId="urn:microsoft.com/office/officeart/2009/3/layout/HorizontalOrganizationChart"/>
    <dgm:cxn modelId="{A407851A-FA77-44CB-8EE5-55226BCFA2D8}" type="presParOf" srcId="{6AAC584B-1E79-4245-8006-82ABFF2F0629}" destId="{B590EDBD-89C3-49A1-A2F7-AC3625DACC1A}" srcOrd="0" destOrd="0" presId="urn:microsoft.com/office/officeart/2009/3/layout/HorizontalOrganizationChart"/>
    <dgm:cxn modelId="{51C1A2F5-FC4B-4A02-9529-2159C45FE5BE}" type="presParOf" srcId="{B590EDBD-89C3-49A1-A2F7-AC3625DACC1A}" destId="{2610B11B-E110-4F9A-82D0-821C952BBDAA}" srcOrd="0" destOrd="0" presId="urn:microsoft.com/office/officeart/2009/3/layout/HorizontalOrganizationChart"/>
    <dgm:cxn modelId="{7A48B782-4BB6-4B3A-9273-2D4CF735B265}" type="presParOf" srcId="{B590EDBD-89C3-49A1-A2F7-AC3625DACC1A}" destId="{EAD65547-74F8-4DCC-B800-A7C42510CA5D}" srcOrd="1" destOrd="0" presId="urn:microsoft.com/office/officeart/2009/3/layout/HorizontalOrganizationChart"/>
    <dgm:cxn modelId="{C799BADD-1361-46FC-8AAA-5525ED5CB926}" type="presParOf" srcId="{6AAC584B-1E79-4245-8006-82ABFF2F0629}" destId="{CB25CE60-0EEF-4D10-AF22-ED0C1E2907D8}" srcOrd="1" destOrd="0" presId="urn:microsoft.com/office/officeart/2009/3/layout/HorizontalOrganizationChart"/>
    <dgm:cxn modelId="{51789EDB-BC1B-4D49-8286-7F0BCFB6D31E}" type="presParOf" srcId="{CB25CE60-0EEF-4D10-AF22-ED0C1E2907D8}" destId="{F9E07B8C-1D30-464E-84D1-9F547BD86C86}" srcOrd="0" destOrd="0" presId="urn:microsoft.com/office/officeart/2009/3/layout/HorizontalOrganizationChart"/>
    <dgm:cxn modelId="{E7FA33FA-E7A9-41E3-9A84-6016DCE315D5}" type="presParOf" srcId="{CB25CE60-0EEF-4D10-AF22-ED0C1E2907D8}" destId="{7469EC05-50AB-4A95-A17F-D002DD5AA42A}" srcOrd="1" destOrd="0" presId="urn:microsoft.com/office/officeart/2009/3/layout/HorizontalOrganizationChart"/>
    <dgm:cxn modelId="{3EDF1A69-B670-480E-9126-6FD0E3BA8DB9}" type="presParOf" srcId="{7469EC05-50AB-4A95-A17F-D002DD5AA42A}" destId="{7956436E-3544-4D02-9E31-C8ADA8C0D118}" srcOrd="0" destOrd="0" presId="urn:microsoft.com/office/officeart/2009/3/layout/HorizontalOrganizationChart"/>
    <dgm:cxn modelId="{B9049647-49DD-4F64-BE0C-AE8965A37C13}" type="presParOf" srcId="{7956436E-3544-4D02-9E31-C8ADA8C0D118}" destId="{FF495405-70CB-4202-BF05-13D1888BB60C}" srcOrd="0" destOrd="0" presId="urn:microsoft.com/office/officeart/2009/3/layout/HorizontalOrganizationChart"/>
    <dgm:cxn modelId="{9758E5A1-2473-4C8B-9746-69C5324D5E3D}" type="presParOf" srcId="{7956436E-3544-4D02-9E31-C8ADA8C0D118}" destId="{0DFA9C03-A1F3-44C1-9112-8A94DB53975A}" srcOrd="1" destOrd="0" presId="urn:microsoft.com/office/officeart/2009/3/layout/HorizontalOrganizationChart"/>
    <dgm:cxn modelId="{CAE47FA4-3028-4B92-84A8-F874A5798A99}" type="presParOf" srcId="{7469EC05-50AB-4A95-A17F-D002DD5AA42A}" destId="{41433FEC-D88F-43A4-A0A4-61FD7C77F624}" srcOrd="1" destOrd="0" presId="urn:microsoft.com/office/officeart/2009/3/layout/HorizontalOrganizationChart"/>
    <dgm:cxn modelId="{32224C62-2B7A-4782-ACBA-37D8943B5FB1}" type="presParOf" srcId="{41433FEC-D88F-43A4-A0A4-61FD7C77F624}" destId="{954F4F31-30FD-4EE4-A041-47C44B562663}" srcOrd="0" destOrd="0" presId="urn:microsoft.com/office/officeart/2009/3/layout/HorizontalOrganizationChart"/>
    <dgm:cxn modelId="{E58E4F96-6B55-4A39-A51E-0F6E563E59A1}" type="presParOf" srcId="{41433FEC-D88F-43A4-A0A4-61FD7C77F624}" destId="{B625100C-57E5-4885-AD03-C0EC03001EE0}" srcOrd="1" destOrd="0" presId="urn:microsoft.com/office/officeart/2009/3/layout/HorizontalOrganizationChart"/>
    <dgm:cxn modelId="{428F9910-C135-42C6-9FBE-E9BFEA342C27}" type="presParOf" srcId="{B625100C-57E5-4885-AD03-C0EC03001EE0}" destId="{8A51271C-AA97-47A2-B39D-5371C57C23F4}" srcOrd="0" destOrd="0" presId="urn:microsoft.com/office/officeart/2009/3/layout/HorizontalOrganizationChart"/>
    <dgm:cxn modelId="{D68519FF-1140-4461-8449-21C6BA747928}" type="presParOf" srcId="{8A51271C-AA97-47A2-B39D-5371C57C23F4}" destId="{0819D78C-3209-4BAA-B81D-84799BE5C93B}" srcOrd="0" destOrd="0" presId="urn:microsoft.com/office/officeart/2009/3/layout/HorizontalOrganizationChart"/>
    <dgm:cxn modelId="{796AA25F-580B-48D6-95D9-450F3066AD06}" type="presParOf" srcId="{8A51271C-AA97-47A2-B39D-5371C57C23F4}" destId="{340F7B34-C1AB-43EA-AD40-A93B5799CE13}" srcOrd="1" destOrd="0" presId="urn:microsoft.com/office/officeart/2009/3/layout/HorizontalOrganizationChart"/>
    <dgm:cxn modelId="{A033E1A3-BA3B-499A-8619-1BC5266B3149}" type="presParOf" srcId="{B625100C-57E5-4885-AD03-C0EC03001EE0}" destId="{ACB0E22C-89DA-4C25-BF80-03E8168FC992}" srcOrd="1" destOrd="0" presId="urn:microsoft.com/office/officeart/2009/3/layout/HorizontalOrganizationChart"/>
    <dgm:cxn modelId="{00237463-CB28-46AB-9F3A-87BDF4D87E0D}" type="presParOf" srcId="{ACB0E22C-89DA-4C25-BF80-03E8168FC992}" destId="{D2AB2A40-B2E3-4C01-BFA0-940053D76962}" srcOrd="0" destOrd="0" presId="urn:microsoft.com/office/officeart/2009/3/layout/HorizontalOrganizationChart"/>
    <dgm:cxn modelId="{64AF46EF-CCB5-4BBE-AF9A-02A8F4CC8E4E}" type="presParOf" srcId="{ACB0E22C-89DA-4C25-BF80-03E8168FC992}" destId="{850B4523-0FA7-47B3-AD0E-7561C47077DE}" srcOrd="1" destOrd="0" presId="urn:microsoft.com/office/officeart/2009/3/layout/HorizontalOrganizationChart"/>
    <dgm:cxn modelId="{764D16FC-35C2-4F2D-B1F2-D0D56BBEF803}" type="presParOf" srcId="{850B4523-0FA7-47B3-AD0E-7561C47077DE}" destId="{A9E229F3-0FA9-477D-91F2-DEFE4CF80F69}" srcOrd="0" destOrd="0" presId="urn:microsoft.com/office/officeart/2009/3/layout/HorizontalOrganizationChart"/>
    <dgm:cxn modelId="{80FECE7E-0CE7-4902-98CE-122FACB13BF3}" type="presParOf" srcId="{A9E229F3-0FA9-477D-91F2-DEFE4CF80F69}" destId="{831A4DFA-AF89-452D-8ECA-D36760791B5C}" srcOrd="0" destOrd="0" presId="urn:microsoft.com/office/officeart/2009/3/layout/HorizontalOrganizationChart"/>
    <dgm:cxn modelId="{E6E39A77-8649-4AB8-A8B3-76776DE4AFE4}" type="presParOf" srcId="{A9E229F3-0FA9-477D-91F2-DEFE4CF80F69}" destId="{AE5EF206-180E-4A0C-9BB8-D59395151184}" srcOrd="1" destOrd="0" presId="urn:microsoft.com/office/officeart/2009/3/layout/HorizontalOrganizationChart"/>
    <dgm:cxn modelId="{DB4C4FC0-2DDD-434F-BA0F-DAB535C1D943}" type="presParOf" srcId="{850B4523-0FA7-47B3-AD0E-7561C47077DE}" destId="{5FAE244E-B72D-48AE-A3D9-AA61D419991F}" srcOrd="1" destOrd="0" presId="urn:microsoft.com/office/officeart/2009/3/layout/HorizontalOrganizationChart"/>
    <dgm:cxn modelId="{AD4E0607-B006-45E8-BE05-5C4E4E7C53E4}" type="presParOf" srcId="{850B4523-0FA7-47B3-AD0E-7561C47077DE}" destId="{9A68E56E-EA0E-42E2-B0BE-770FD3E68A69}" srcOrd="2" destOrd="0" presId="urn:microsoft.com/office/officeart/2009/3/layout/HorizontalOrganizationChart"/>
    <dgm:cxn modelId="{176988FD-1057-4928-8053-75E0C296E713}" type="presParOf" srcId="{B625100C-57E5-4885-AD03-C0EC03001EE0}" destId="{3590E957-2C13-4097-85C2-F3B18B0D0620}" srcOrd="2" destOrd="0" presId="urn:microsoft.com/office/officeart/2009/3/layout/HorizontalOrganizationChart"/>
    <dgm:cxn modelId="{255FA6FF-8511-441F-9655-90BA88D0BE31}" type="presParOf" srcId="{41433FEC-D88F-43A4-A0A4-61FD7C77F624}" destId="{1D3C0495-83FA-46EF-81C0-7DFE4D08B875}" srcOrd="2" destOrd="0" presId="urn:microsoft.com/office/officeart/2009/3/layout/HorizontalOrganizationChart"/>
    <dgm:cxn modelId="{B63A558D-CC7A-43CC-A276-9946A5BD8084}" type="presParOf" srcId="{41433FEC-D88F-43A4-A0A4-61FD7C77F624}" destId="{7F7D2EBF-5826-45F9-8522-0C89E3206092}" srcOrd="3" destOrd="0" presId="urn:microsoft.com/office/officeart/2009/3/layout/HorizontalOrganizationChart"/>
    <dgm:cxn modelId="{28CF9296-CEA2-48B5-8DCE-989AF5362AAC}" type="presParOf" srcId="{7F7D2EBF-5826-45F9-8522-0C89E3206092}" destId="{C1B8CCED-3829-4BE3-BF01-35CE3F1E7014}" srcOrd="0" destOrd="0" presId="urn:microsoft.com/office/officeart/2009/3/layout/HorizontalOrganizationChart"/>
    <dgm:cxn modelId="{EEF7545F-69C8-4C4E-9995-F5CD75297BF7}" type="presParOf" srcId="{C1B8CCED-3829-4BE3-BF01-35CE3F1E7014}" destId="{09309E29-FD71-4117-A04F-F8FE7C865FC2}" srcOrd="0" destOrd="0" presId="urn:microsoft.com/office/officeart/2009/3/layout/HorizontalOrganizationChart"/>
    <dgm:cxn modelId="{932D9AC8-AB20-4AA5-BDAA-BBC30BFB184E}" type="presParOf" srcId="{C1B8CCED-3829-4BE3-BF01-35CE3F1E7014}" destId="{62C3F711-966D-4DEF-9B8E-F81B10BE2C35}" srcOrd="1" destOrd="0" presId="urn:microsoft.com/office/officeart/2009/3/layout/HorizontalOrganizationChart"/>
    <dgm:cxn modelId="{007EFAC2-911B-4A52-A99A-BB013AAD698D}" type="presParOf" srcId="{7F7D2EBF-5826-45F9-8522-0C89E3206092}" destId="{6CF5285C-B006-4DB3-B156-A4A6C9F10624}" srcOrd="1" destOrd="0" presId="urn:microsoft.com/office/officeart/2009/3/layout/HorizontalOrganizationChart"/>
    <dgm:cxn modelId="{F4742188-D392-40FB-B88B-0F07492CFD00}" type="presParOf" srcId="{6CF5285C-B006-4DB3-B156-A4A6C9F10624}" destId="{7AA9C976-368B-4682-975F-B3489F586FB6}" srcOrd="0" destOrd="0" presId="urn:microsoft.com/office/officeart/2009/3/layout/HorizontalOrganizationChart"/>
    <dgm:cxn modelId="{D9F16823-6F94-4329-A564-7151E54B0471}" type="presParOf" srcId="{6CF5285C-B006-4DB3-B156-A4A6C9F10624}" destId="{A9A7F056-1CEB-4701-B827-0281D7BED66C}" srcOrd="1" destOrd="0" presId="urn:microsoft.com/office/officeart/2009/3/layout/HorizontalOrganizationChart"/>
    <dgm:cxn modelId="{A9663352-6085-4473-85E5-2575FA1EFD76}" type="presParOf" srcId="{A9A7F056-1CEB-4701-B827-0281D7BED66C}" destId="{316ADB7D-D749-4E16-9475-B1648227FBC6}" srcOrd="0" destOrd="0" presId="urn:microsoft.com/office/officeart/2009/3/layout/HorizontalOrganizationChart"/>
    <dgm:cxn modelId="{0660385E-D9F8-4BF1-B3FE-A93B0EBDB9C5}" type="presParOf" srcId="{316ADB7D-D749-4E16-9475-B1648227FBC6}" destId="{E41F1846-94E6-4588-A5D8-700BB76F1DD1}" srcOrd="0" destOrd="0" presId="urn:microsoft.com/office/officeart/2009/3/layout/HorizontalOrganizationChart"/>
    <dgm:cxn modelId="{27C0A7A8-ADA5-43EF-82E0-F759C3DA4D24}" type="presParOf" srcId="{316ADB7D-D749-4E16-9475-B1648227FBC6}" destId="{22E199EC-6FC3-4C76-8EC4-BEDCD597E614}" srcOrd="1" destOrd="0" presId="urn:microsoft.com/office/officeart/2009/3/layout/HorizontalOrganizationChart"/>
    <dgm:cxn modelId="{8D37F7B9-8E1B-4134-8BAE-A8B5B1BE017F}" type="presParOf" srcId="{A9A7F056-1CEB-4701-B827-0281D7BED66C}" destId="{C93891BE-6811-4940-A7FC-7483750381EF}" srcOrd="1" destOrd="0" presId="urn:microsoft.com/office/officeart/2009/3/layout/HorizontalOrganizationChart"/>
    <dgm:cxn modelId="{8E8A1739-3B66-4EAD-91CD-A5690DA4B795}" type="presParOf" srcId="{A9A7F056-1CEB-4701-B827-0281D7BED66C}" destId="{FF5C48BC-FAF3-40BA-B309-58BE872AA83E}" srcOrd="2" destOrd="0" presId="urn:microsoft.com/office/officeart/2009/3/layout/HorizontalOrganizationChart"/>
    <dgm:cxn modelId="{8D16EDAF-76A8-4A10-923C-355074459B19}" type="presParOf" srcId="{6CF5285C-B006-4DB3-B156-A4A6C9F10624}" destId="{73A1E74C-CE02-4E63-AEAA-10568F9BDC58}" srcOrd="2" destOrd="0" presId="urn:microsoft.com/office/officeart/2009/3/layout/HorizontalOrganizationChart"/>
    <dgm:cxn modelId="{98F26EF5-EA52-4D1C-A0F8-A9467924C0AF}" type="presParOf" srcId="{6CF5285C-B006-4DB3-B156-A4A6C9F10624}" destId="{ECA580AF-2DE6-4BAA-85D4-D9CBD42DF8D3}" srcOrd="3" destOrd="0" presId="urn:microsoft.com/office/officeart/2009/3/layout/HorizontalOrganizationChart"/>
    <dgm:cxn modelId="{305F5B2E-B84A-44A8-8791-9A5B05A7FF66}" type="presParOf" srcId="{ECA580AF-2DE6-4BAA-85D4-D9CBD42DF8D3}" destId="{26C1C899-0219-47BD-93B3-4AAB7126E842}" srcOrd="0" destOrd="0" presId="urn:microsoft.com/office/officeart/2009/3/layout/HorizontalOrganizationChart"/>
    <dgm:cxn modelId="{A4C131AB-AE27-4BF4-B095-4854496B8917}" type="presParOf" srcId="{26C1C899-0219-47BD-93B3-4AAB7126E842}" destId="{AB9013A2-F035-4DB7-A148-190D75D6643F}" srcOrd="0" destOrd="0" presId="urn:microsoft.com/office/officeart/2009/3/layout/HorizontalOrganizationChart"/>
    <dgm:cxn modelId="{284192AE-93DD-4087-A559-957FDAD4CDA4}" type="presParOf" srcId="{26C1C899-0219-47BD-93B3-4AAB7126E842}" destId="{2A33DD98-8740-48DF-95DD-2328104EDCC0}" srcOrd="1" destOrd="0" presId="urn:microsoft.com/office/officeart/2009/3/layout/HorizontalOrganizationChart"/>
    <dgm:cxn modelId="{696CD9DE-684D-4887-98EF-F147B2D65640}" type="presParOf" srcId="{ECA580AF-2DE6-4BAA-85D4-D9CBD42DF8D3}" destId="{1D8002F6-638E-4739-B5AA-911E6795E3E9}" srcOrd="1" destOrd="0" presId="urn:microsoft.com/office/officeart/2009/3/layout/HorizontalOrganizationChart"/>
    <dgm:cxn modelId="{70F75243-AA90-4555-B690-035509C709C5}" type="presParOf" srcId="{ECA580AF-2DE6-4BAA-85D4-D9CBD42DF8D3}" destId="{57C9FB46-407A-4ADA-893C-F78E08C42DF3}" srcOrd="2" destOrd="0" presId="urn:microsoft.com/office/officeart/2009/3/layout/HorizontalOrganizationChart"/>
    <dgm:cxn modelId="{1EE38D36-5F40-4E94-9A85-86808757A3EF}" type="presParOf" srcId="{7F7D2EBF-5826-45F9-8522-0C89E3206092}" destId="{1949CBF7-3A67-421A-AADB-F5705AD9BC49}" srcOrd="2" destOrd="0" presId="urn:microsoft.com/office/officeart/2009/3/layout/HorizontalOrganizationChart"/>
    <dgm:cxn modelId="{3ABE6409-C9B8-43DC-A86E-1A1BDA128D48}" type="presParOf" srcId="{7469EC05-50AB-4A95-A17F-D002DD5AA42A}" destId="{87C56A92-B185-4C74-8A7E-E6DB5CA069CB}" srcOrd="2" destOrd="0" presId="urn:microsoft.com/office/officeart/2009/3/layout/HorizontalOrganizationChart"/>
    <dgm:cxn modelId="{78D96270-BF6A-46B4-B9B4-0170E1F68068}" type="presParOf" srcId="{CB25CE60-0EEF-4D10-AF22-ED0C1E2907D8}" destId="{683A0B00-9F05-4C9F-9D9F-8ADB5A867D1E}" srcOrd="2" destOrd="0" presId="urn:microsoft.com/office/officeart/2009/3/layout/HorizontalOrganizationChart"/>
    <dgm:cxn modelId="{8E216BA2-6A4E-484E-A96D-21420A787B49}" type="presParOf" srcId="{CB25CE60-0EEF-4D10-AF22-ED0C1E2907D8}" destId="{53CBBCC1-9475-4344-ADFC-A4B842CA012B}" srcOrd="3" destOrd="0" presId="urn:microsoft.com/office/officeart/2009/3/layout/HorizontalOrganizationChart"/>
    <dgm:cxn modelId="{4750DEB7-6264-4690-9218-1E9BDE3FB0C0}" type="presParOf" srcId="{53CBBCC1-9475-4344-ADFC-A4B842CA012B}" destId="{E65FDBCE-7AF1-4235-8A30-CF19E9AA70A2}" srcOrd="0" destOrd="0" presId="urn:microsoft.com/office/officeart/2009/3/layout/HorizontalOrganizationChart"/>
    <dgm:cxn modelId="{28FD0740-61A2-4383-80C8-DC7252E30B4A}" type="presParOf" srcId="{E65FDBCE-7AF1-4235-8A30-CF19E9AA70A2}" destId="{4FC51BE1-25B5-4274-B544-7471A90196C2}" srcOrd="0" destOrd="0" presId="urn:microsoft.com/office/officeart/2009/3/layout/HorizontalOrganizationChart"/>
    <dgm:cxn modelId="{F4FBD97F-38DE-4CE9-B3D2-9478CF7B3E99}" type="presParOf" srcId="{E65FDBCE-7AF1-4235-8A30-CF19E9AA70A2}" destId="{6E67415B-8AF3-4903-8FE3-BC3EDDF74E42}" srcOrd="1" destOrd="0" presId="urn:microsoft.com/office/officeart/2009/3/layout/HorizontalOrganizationChart"/>
    <dgm:cxn modelId="{8A950C74-DDB0-4EC5-A744-1A208C2D51F3}" type="presParOf" srcId="{53CBBCC1-9475-4344-ADFC-A4B842CA012B}" destId="{766CBF3B-259C-4C2E-9588-B6E48E477043}" srcOrd="1" destOrd="0" presId="urn:microsoft.com/office/officeart/2009/3/layout/HorizontalOrganizationChart"/>
    <dgm:cxn modelId="{24F5129A-B760-417B-A4DC-8A33745C5877}" type="presParOf" srcId="{766CBF3B-259C-4C2E-9588-B6E48E477043}" destId="{AC00A29C-8D70-47A2-88D4-D19470076931}" srcOrd="0" destOrd="0" presId="urn:microsoft.com/office/officeart/2009/3/layout/HorizontalOrganizationChart"/>
    <dgm:cxn modelId="{F5884DE0-63DC-465E-B4DD-4BF0B5DFC480}" type="presParOf" srcId="{766CBF3B-259C-4C2E-9588-B6E48E477043}" destId="{D505E15A-AD1D-4975-A5E8-1D4D0A2C5C15}" srcOrd="1" destOrd="0" presId="urn:microsoft.com/office/officeart/2009/3/layout/HorizontalOrganizationChart"/>
    <dgm:cxn modelId="{3769CA9D-FF83-469A-9B84-B3D4B0EF388D}" type="presParOf" srcId="{D505E15A-AD1D-4975-A5E8-1D4D0A2C5C15}" destId="{5DB9CC0B-608E-435E-B1AB-2499D27E2ADB}" srcOrd="0" destOrd="0" presId="urn:microsoft.com/office/officeart/2009/3/layout/HorizontalOrganizationChart"/>
    <dgm:cxn modelId="{6FBCC7DA-F27A-451E-BC99-ECD1BA0F969E}" type="presParOf" srcId="{5DB9CC0B-608E-435E-B1AB-2499D27E2ADB}" destId="{73A9BEFF-7BF4-4705-9F10-26E1236AB68E}" srcOrd="0" destOrd="0" presId="urn:microsoft.com/office/officeart/2009/3/layout/HorizontalOrganizationChart"/>
    <dgm:cxn modelId="{3D8EA885-DC9E-4B07-9CB6-A7040675FA7F}" type="presParOf" srcId="{5DB9CC0B-608E-435E-B1AB-2499D27E2ADB}" destId="{4C538FA3-FF84-4580-9F6A-1401ECEE3F96}" srcOrd="1" destOrd="0" presId="urn:microsoft.com/office/officeart/2009/3/layout/HorizontalOrganizationChart"/>
    <dgm:cxn modelId="{210C8976-B846-4409-A4CF-6BFBCE153D2D}" type="presParOf" srcId="{D505E15A-AD1D-4975-A5E8-1D4D0A2C5C15}" destId="{F01D02DF-AB0B-472D-B428-A952F6A56ACE}" srcOrd="1" destOrd="0" presId="urn:microsoft.com/office/officeart/2009/3/layout/HorizontalOrganizationChart"/>
    <dgm:cxn modelId="{9D6C952D-00A3-486E-84FD-F5D97885F53D}" type="presParOf" srcId="{D505E15A-AD1D-4975-A5E8-1D4D0A2C5C15}" destId="{EE50F754-427F-4B13-B0F0-2A0BC4442CE4}" srcOrd="2" destOrd="0" presId="urn:microsoft.com/office/officeart/2009/3/layout/HorizontalOrganizationChart"/>
    <dgm:cxn modelId="{F9E69051-4314-4A6D-8C37-D85BC2DAC7D2}" type="presParOf" srcId="{766CBF3B-259C-4C2E-9588-B6E48E477043}" destId="{CA5A9FF0-BA3A-4E40-81D6-7442105AC865}" srcOrd="2" destOrd="0" presId="urn:microsoft.com/office/officeart/2009/3/layout/HorizontalOrganizationChart"/>
    <dgm:cxn modelId="{AF94048F-B353-4177-BFD1-6D5782D4A7BB}" type="presParOf" srcId="{766CBF3B-259C-4C2E-9588-B6E48E477043}" destId="{0E7645FB-11E2-4186-AD83-7E9BFA8C18CB}" srcOrd="3" destOrd="0" presId="urn:microsoft.com/office/officeart/2009/3/layout/HorizontalOrganizationChart"/>
    <dgm:cxn modelId="{F9735C79-BBDD-4326-8CF1-9267288BB9A1}" type="presParOf" srcId="{0E7645FB-11E2-4186-AD83-7E9BFA8C18CB}" destId="{051B5359-6774-4E91-9673-C1436F1262CC}" srcOrd="0" destOrd="0" presId="urn:microsoft.com/office/officeart/2009/3/layout/HorizontalOrganizationChart"/>
    <dgm:cxn modelId="{EF85E7C7-174F-4879-9457-03CB7A826D00}" type="presParOf" srcId="{051B5359-6774-4E91-9673-C1436F1262CC}" destId="{569256EF-C8F0-4A8D-BEA0-3141A2F4A265}" srcOrd="0" destOrd="0" presId="urn:microsoft.com/office/officeart/2009/3/layout/HorizontalOrganizationChart"/>
    <dgm:cxn modelId="{6996FD4C-D09F-41D9-9465-1AB0F1260827}" type="presParOf" srcId="{051B5359-6774-4E91-9673-C1436F1262CC}" destId="{3C457597-8A06-4617-B7E6-97E907C32B98}" srcOrd="1" destOrd="0" presId="urn:microsoft.com/office/officeart/2009/3/layout/HorizontalOrganizationChart"/>
    <dgm:cxn modelId="{89FF4297-C09E-4E51-B07B-16688F60201F}" type="presParOf" srcId="{0E7645FB-11E2-4186-AD83-7E9BFA8C18CB}" destId="{E2759576-9A85-4C52-B0D3-11C718F7887E}" srcOrd="1" destOrd="0" presId="urn:microsoft.com/office/officeart/2009/3/layout/HorizontalOrganizationChart"/>
    <dgm:cxn modelId="{C03A8120-8098-4363-BE0F-831199132A6C}" type="presParOf" srcId="{0E7645FB-11E2-4186-AD83-7E9BFA8C18CB}" destId="{13641891-F17B-47A8-88BB-703FD4927BBA}" srcOrd="2" destOrd="0" presId="urn:microsoft.com/office/officeart/2009/3/layout/HorizontalOrganizationChart"/>
    <dgm:cxn modelId="{B842689E-21DE-4147-8368-1154CC3F9895}" type="presParOf" srcId="{766CBF3B-259C-4C2E-9588-B6E48E477043}" destId="{F00DEA8C-6024-450F-90B6-DBEEC333850B}" srcOrd="4" destOrd="0" presId="urn:microsoft.com/office/officeart/2009/3/layout/HorizontalOrganizationChart"/>
    <dgm:cxn modelId="{93F4DAD4-E1AF-4353-8097-C8CC140E7BF1}" type="presParOf" srcId="{766CBF3B-259C-4C2E-9588-B6E48E477043}" destId="{3CF13D69-0B89-4844-AC96-1FD6F131CA0D}" srcOrd="5" destOrd="0" presId="urn:microsoft.com/office/officeart/2009/3/layout/HorizontalOrganizationChart"/>
    <dgm:cxn modelId="{B3423EA8-9A5D-41D3-A1F3-18278495948F}" type="presParOf" srcId="{3CF13D69-0B89-4844-AC96-1FD6F131CA0D}" destId="{CCE3F315-4BEC-43E3-AB91-B2256EC27134}" srcOrd="0" destOrd="0" presId="urn:microsoft.com/office/officeart/2009/3/layout/HorizontalOrganizationChart"/>
    <dgm:cxn modelId="{F1B7D0E0-40AC-436D-AC8C-AAA488C9C1C8}" type="presParOf" srcId="{CCE3F315-4BEC-43E3-AB91-B2256EC27134}" destId="{7497F31A-3627-4502-8483-629C7702B3F6}" srcOrd="0" destOrd="0" presId="urn:microsoft.com/office/officeart/2009/3/layout/HorizontalOrganizationChart"/>
    <dgm:cxn modelId="{AF864D08-81C5-4D11-8074-43824D78A5E6}" type="presParOf" srcId="{CCE3F315-4BEC-43E3-AB91-B2256EC27134}" destId="{05C88E9C-7345-4286-9D9A-88BF590224C8}" srcOrd="1" destOrd="0" presId="urn:microsoft.com/office/officeart/2009/3/layout/HorizontalOrganizationChart"/>
    <dgm:cxn modelId="{BF32A8C0-F85F-488D-802E-A6F6AAA841F1}" type="presParOf" srcId="{3CF13D69-0B89-4844-AC96-1FD6F131CA0D}" destId="{38A22F8D-C5F6-45A2-A93C-75C6BE797C3E}" srcOrd="1" destOrd="0" presId="urn:microsoft.com/office/officeart/2009/3/layout/HorizontalOrganizationChart"/>
    <dgm:cxn modelId="{A7923388-1A38-44F6-B9EB-1778D981FC64}" type="presParOf" srcId="{3CF13D69-0B89-4844-AC96-1FD6F131CA0D}" destId="{F68BA4B8-2EFF-4692-946D-5D40C0DC72E5}" srcOrd="2" destOrd="0" presId="urn:microsoft.com/office/officeart/2009/3/layout/HorizontalOrganizationChart"/>
    <dgm:cxn modelId="{77992975-43A7-41FB-B49B-1E481DC937A2}" type="presParOf" srcId="{766CBF3B-259C-4C2E-9588-B6E48E477043}" destId="{A2D101CF-FC47-4CBA-A9A3-D8879995B955}" srcOrd="6" destOrd="0" presId="urn:microsoft.com/office/officeart/2009/3/layout/HorizontalOrganizationChart"/>
    <dgm:cxn modelId="{0B119F4F-418A-4E3B-82C0-622F9EABA4CF}" type="presParOf" srcId="{766CBF3B-259C-4C2E-9588-B6E48E477043}" destId="{6D0761F8-2978-4CC2-B5A4-3459733EC11B}" srcOrd="7" destOrd="0" presId="urn:microsoft.com/office/officeart/2009/3/layout/HorizontalOrganizationChart"/>
    <dgm:cxn modelId="{B41BB808-A14B-4CF1-B0C5-F78394F86C15}" type="presParOf" srcId="{6D0761F8-2978-4CC2-B5A4-3459733EC11B}" destId="{119C474F-CC31-4A05-A0AD-99C02AB6D815}" srcOrd="0" destOrd="0" presId="urn:microsoft.com/office/officeart/2009/3/layout/HorizontalOrganizationChart"/>
    <dgm:cxn modelId="{E2B6D8AF-CAD5-4800-8233-9E96F08E0331}" type="presParOf" srcId="{119C474F-CC31-4A05-A0AD-99C02AB6D815}" destId="{C587B583-136D-4ED7-B8B6-EF94283C0454}" srcOrd="0" destOrd="0" presId="urn:microsoft.com/office/officeart/2009/3/layout/HorizontalOrganizationChart"/>
    <dgm:cxn modelId="{759D85FC-C9E2-4D10-AC1D-04AB9E1F2CDD}" type="presParOf" srcId="{119C474F-CC31-4A05-A0AD-99C02AB6D815}" destId="{0C77BA0B-1983-40B5-812C-97ED34F84635}" srcOrd="1" destOrd="0" presId="urn:microsoft.com/office/officeart/2009/3/layout/HorizontalOrganizationChart"/>
    <dgm:cxn modelId="{7733B7E1-B701-4C6F-AB76-A62CC53ED0B5}" type="presParOf" srcId="{6D0761F8-2978-4CC2-B5A4-3459733EC11B}" destId="{D16A8CB9-9371-4A88-99EA-0DD3667145F6}" srcOrd="1" destOrd="0" presId="urn:microsoft.com/office/officeart/2009/3/layout/HorizontalOrganizationChart"/>
    <dgm:cxn modelId="{8270D3B8-29E1-4759-A5F3-9F1270E8F3A4}" type="presParOf" srcId="{6D0761F8-2978-4CC2-B5A4-3459733EC11B}" destId="{18032AFB-115B-4BB7-A32D-91A17E8A8187}" srcOrd="2" destOrd="0" presId="urn:microsoft.com/office/officeart/2009/3/layout/HorizontalOrganizationChart"/>
    <dgm:cxn modelId="{80384A88-2DD3-4356-97A9-65B502009523}" type="presParOf" srcId="{53CBBCC1-9475-4344-ADFC-A4B842CA012B}" destId="{174327D6-A873-4E5C-BE4B-2E0EB33D99A3}" srcOrd="2" destOrd="0" presId="urn:microsoft.com/office/officeart/2009/3/layout/HorizontalOrganizationChart"/>
    <dgm:cxn modelId="{481D51BF-A66A-4559-92DA-97DCC7423FFC}" type="presParOf" srcId="{CB25CE60-0EEF-4D10-AF22-ED0C1E2907D8}" destId="{64B3A6E4-15D1-4384-909E-0A156F1D0459}" srcOrd="4" destOrd="0" presId="urn:microsoft.com/office/officeart/2009/3/layout/HorizontalOrganizationChart"/>
    <dgm:cxn modelId="{973DC1DB-6EBC-4DA4-AE9A-8A856F6C38CF}" type="presParOf" srcId="{CB25CE60-0EEF-4D10-AF22-ED0C1E2907D8}" destId="{92A0B9FE-75FC-4ECE-BBD2-E8BBB33E0B99}" srcOrd="5" destOrd="0" presId="urn:microsoft.com/office/officeart/2009/3/layout/HorizontalOrganizationChart"/>
    <dgm:cxn modelId="{99500674-FE9F-4707-BFDF-16BDAC177C92}" type="presParOf" srcId="{92A0B9FE-75FC-4ECE-BBD2-E8BBB33E0B99}" destId="{FA7A481E-3E4A-4092-86E1-7C566967EA68}" srcOrd="0" destOrd="0" presId="urn:microsoft.com/office/officeart/2009/3/layout/HorizontalOrganizationChart"/>
    <dgm:cxn modelId="{71017D6D-9FF1-4848-987A-FCF07A354AB5}" type="presParOf" srcId="{FA7A481E-3E4A-4092-86E1-7C566967EA68}" destId="{AC1CA616-F583-4A13-B1F7-F2B1D4449208}" srcOrd="0" destOrd="0" presId="urn:microsoft.com/office/officeart/2009/3/layout/HorizontalOrganizationChart"/>
    <dgm:cxn modelId="{772C1247-81A3-4B8F-8BC3-48598C911066}" type="presParOf" srcId="{FA7A481E-3E4A-4092-86E1-7C566967EA68}" destId="{C0D710EB-9FA7-4ACC-94CC-93C724375B92}" srcOrd="1" destOrd="0" presId="urn:microsoft.com/office/officeart/2009/3/layout/HorizontalOrganizationChart"/>
    <dgm:cxn modelId="{9752FDF5-42D4-47CD-B1FF-46388813BA19}" type="presParOf" srcId="{92A0B9FE-75FC-4ECE-BBD2-E8BBB33E0B99}" destId="{1B8D4840-E486-4AFD-BB6A-6A4B4F52B938}" srcOrd="1" destOrd="0" presId="urn:microsoft.com/office/officeart/2009/3/layout/HorizontalOrganizationChart"/>
    <dgm:cxn modelId="{E654A07A-0860-4357-A254-8661ACE7EA57}" type="presParOf" srcId="{1B8D4840-E486-4AFD-BB6A-6A4B4F52B938}" destId="{D1445868-21BD-4DAB-8A43-CB0CFE5A2D83}" srcOrd="0" destOrd="0" presId="urn:microsoft.com/office/officeart/2009/3/layout/HorizontalOrganizationChart"/>
    <dgm:cxn modelId="{C397F682-0B35-4172-A951-0C3D17E9FBC9}" type="presParOf" srcId="{1B8D4840-E486-4AFD-BB6A-6A4B4F52B938}" destId="{EC632B9C-FC65-46E6-9DC6-AA57A1F83E65}" srcOrd="1" destOrd="0" presId="urn:microsoft.com/office/officeart/2009/3/layout/HorizontalOrganizationChart"/>
    <dgm:cxn modelId="{0B38ED92-5A9A-4705-9D35-1DF41A92DDD5}" type="presParOf" srcId="{EC632B9C-FC65-46E6-9DC6-AA57A1F83E65}" destId="{53A28CB2-FC3E-46DB-B405-73CFB03724F8}" srcOrd="0" destOrd="0" presId="urn:microsoft.com/office/officeart/2009/3/layout/HorizontalOrganizationChart"/>
    <dgm:cxn modelId="{38FB7CA0-2144-4246-8E77-C18A1B4F8588}" type="presParOf" srcId="{53A28CB2-FC3E-46DB-B405-73CFB03724F8}" destId="{B6614F59-FC94-4599-9F80-1D3184736B61}" srcOrd="0" destOrd="0" presId="urn:microsoft.com/office/officeart/2009/3/layout/HorizontalOrganizationChart"/>
    <dgm:cxn modelId="{906C862B-2642-464C-B798-A856B980700C}" type="presParOf" srcId="{53A28CB2-FC3E-46DB-B405-73CFB03724F8}" destId="{D3019620-D5E6-49F5-9495-44E3E3D56CE9}" srcOrd="1" destOrd="0" presId="urn:microsoft.com/office/officeart/2009/3/layout/HorizontalOrganizationChart"/>
    <dgm:cxn modelId="{7CE94923-AB6D-4294-9CCB-B19FF807A68F}" type="presParOf" srcId="{EC632B9C-FC65-46E6-9DC6-AA57A1F83E65}" destId="{4AC4E40B-A72C-4679-B2DD-72BECD0CD9D2}" srcOrd="1" destOrd="0" presId="urn:microsoft.com/office/officeart/2009/3/layout/HorizontalOrganizationChart"/>
    <dgm:cxn modelId="{72755CAC-77D7-47DD-B0E4-2C3C3DFF0D3A}" type="presParOf" srcId="{4AC4E40B-A72C-4679-B2DD-72BECD0CD9D2}" destId="{9AC993A4-F4E4-472C-9F52-8D2BAEF40903}" srcOrd="0" destOrd="0" presId="urn:microsoft.com/office/officeart/2009/3/layout/HorizontalOrganizationChart"/>
    <dgm:cxn modelId="{49BB3E51-D4B5-449A-8F71-85E862CEA1F6}" type="presParOf" srcId="{4AC4E40B-A72C-4679-B2DD-72BECD0CD9D2}" destId="{07E768C6-861C-4CA6-8C67-F955D49F6751}" srcOrd="1" destOrd="0" presId="urn:microsoft.com/office/officeart/2009/3/layout/HorizontalOrganizationChart"/>
    <dgm:cxn modelId="{99D5C171-82EA-4954-B309-4F496CE8D44C}" type="presParOf" srcId="{07E768C6-861C-4CA6-8C67-F955D49F6751}" destId="{8F38AF26-261A-4E49-BB39-26A3B20C663F}" srcOrd="0" destOrd="0" presId="urn:microsoft.com/office/officeart/2009/3/layout/HorizontalOrganizationChart"/>
    <dgm:cxn modelId="{3B862894-4103-4BF8-8D8F-7E66EDDEE22E}" type="presParOf" srcId="{8F38AF26-261A-4E49-BB39-26A3B20C663F}" destId="{F781CFE2-7731-42B4-ABB7-976CD2C1FE3B}" srcOrd="0" destOrd="0" presId="urn:microsoft.com/office/officeart/2009/3/layout/HorizontalOrganizationChart"/>
    <dgm:cxn modelId="{101A7F1C-ACCC-4CA7-B0D4-869CAF17D54D}" type="presParOf" srcId="{8F38AF26-261A-4E49-BB39-26A3B20C663F}" destId="{8F629945-DB1C-454D-BB2F-A1B1FB329099}" srcOrd="1" destOrd="0" presId="urn:microsoft.com/office/officeart/2009/3/layout/HorizontalOrganizationChart"/>
    <dgm:cxn modelId="{4EBA324B-9AE1-4435-8AD0-D6CCE68082B6}" type="presParOf" srcId="{07E768C6-861C-4CA6-8C67-F955D49F6751}" destId="{33C52A07-BBC8-453C-95A1-08049E0A321B}" srcOrd="1" destOrd="0" presId="urn:microsoft.com/office/officeart/2009/3/layout/HorizontalOrganizationChart"/>
    <dgm:cxn modelId="{1CED39AA-A237-4DAD-B113-25147B28CBD7}" type="presParOf" srcId="{33C52A07-BBC8-453C-95A1-08049E0A321B}" destId="{95462859-99F5-47B6-A7F1-7905E0AAE077}" srcOrd="0" destOrd="0" presId="urn:microsoft.com/office/officeart/2009/3/layout/HorizontalOrganizationChart"/>
    <dgm:cxn modelId="{AD246EA2-D6A6-42DD-B17B-CE0C654A1910}" type="presParOf" srcId="{33C52A07-BBC8-453C-95A1-08049E0A321B}" destId="{3D4CACE7-00CC-4232-84E5-61FB41379306}" srcOrd="1" destOrd="0" presId="urn:microsoft.com/office/officeart/2009/3/layout/HorizontalOrganizationChart"/>
    <dgm:cxn modelId="{71495697-6D95-4024-87A9-57B3139A152F}" type="presParOf" srcId="{3D4CACE7-00CC-4232-84E5-61FB41379306}" destId="{7F105FFC-6FBB-4455-BFDD-6C7CBB687B45}" srcOrd="0" destOrd="0" presId="urn:microsoft.com/office/officeart/2009/3/layout/HorizontalOrganizationChart"/>
    <dgm:cxn modelId="{EC53DB04-DD20-4494-A9AA-C9F244C88842}" type="presParOf" srcId="{7F105FFC-6FBB-4455-BFDD-6C7CBB687B45}" destId="{F2FD29F0-7EF4-4ACA-A4D0-5F7475A2EACD}" srcOrd="0" destOrd="0" presId="urn:microsoft.com/office/officeart/2009/3/layout/HorizontalOrganizationChart"/>
    <dgm:cxn modelId="{78D20E3B-AC8C-4353-8197-23B52A88A0E4}" type="presParOf" srcId="{7F105FFC-6FBB-4455-BFDD-6C7CBB687B45}" destId="{B7CE23C3-578A-4155-B3A9-322E3F16E65E}" srcOrd="1" destOrd="0" presId="urn:microsoft.com/office/officeart/2009/3/layout/HorizontalOrganizationChart"/>
    <dgm:cxn modelId="{524859EE-2F9E-4BA9-9CFD-CBE510FD0F9B}" type="presParOf" srcId="{3D4CACE7-00CC-4232-84E5-61FB41379306}" destId="{1C25204D-BA12-4644-842E-55455CD617BB}" srcOrd="1" destOrd="0" presId="urn:microsoft.com/office/officeart/2009/3/layout/HorizontalOrganizationChart"/>
    <dgm:cxn modelId="{FC99B92D-3E33-43C9-B238-983BF8489561}" type="presParOf" srcId="{3D4CACE7-00CC-4232-84E5-61FB41379306}" destId="{AA842521-2662-440D-8AAA-6BAD7164B826}" srcOrd="2" destOrd="0" presId="urn:microsoft.com/office/officeart/2009/3/layout/HorizontalOrganizationChart"/>
    <dgm:cxn modelId="{163E4488-B55E-42C7-AC23-2B8A7D430C2E}" type="presParOf" srcId="{07E768C6-861C-4CA6-8C67-F955D49F6751}" destId="{FEF498A1-34A0-44C0-94DD-35F791058FD6}" srcOrd="2" destOrd="0" presId="urn:microsoft.com/office/officeart/2009/3/layout/HorizontalOrganizationChart"/>
    <dgm:cxn modelId="{C7A81510-CF40-4AD6-804D-A229448E7CAD}" type="presParOf" srcId="{EC632B9C-FC65-46E6-9DC6-AA57A1F83E65}" destId="{2ED9F8B8-2DAB-4E54-84CF-9C73260CC85E}" srcOrd="2" destOrd="0" presId="urn:microsoft.com/office/officeart/2009/3/layout/HorizontalOrganizationChart"/>
    <dgm:cxn modelId="{DF52198C-59B0-4C44-B0FF-87769672112A}" type="presParOf" srcId="{92A0B9FE-75FC-4ECE-BBD2-E8BBB33E0B99}" destId="{31054E78-8A69-432F-A397-E9B19A6E9160}" srcOrd="2" destOrd="0" presId="urn:microsoft.com/office/officeart/2009/3/layout/HorizontalOrganizationChart"/>
    <dgm:cxn modelId="{9AB7E19D-0242-47C6-A219-9E26EB9335C4}" type="presParOf" srcId="{6AAC584B-1E79-4245-8006-82ABFF2F0629}" destId="{F60E229A-CFBD-408D-802E-1AC614F271F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3F23-178A-408E-A49D-92AAF067F18B}">
      <dsp:nvSpPr>
        <dsp:cNvPr id="0" name=""/>
        <dsp:cNvSpPr/>
      </dsp:nvSpPr>
      <dsp:spPr>
        <a:xfrm>
          <a:off x="0" y="244988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280210"/>
        <a:ext cx="9549466" cy="651080"/>
      </dsp:txXfrm>
    </dsp:sp>
    <dsp:sp modelId="{95BB69DD-4105-4A4C-A383-81D44D798CC1}">
      <dsp:nvSpPr>
        <dsp:cNvPr id="0" name=""/>
        <dsp:cNvSpPr/>
      </dsp:nvSpPr>
      <dsp:spPr>
        <a:xfrm>
          <a:off x="0" y="966512"/>
          <a:ext cx="9619910" cy="7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사용자가 보게 되는 실질적 결과로써 각종 인터페이스 제공 및 알림 시스템으로 사용자에게 실시간으로 값의 결과를 알려주고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 각 시스템들을 연결해주는 역할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966512"/>
        <a:ext cx="9619910" cy="713114"/>
      </dsp:txXfrm>
    </dsp:sp>
    <dsp:sp modelId="{E5231C41-793E-4270-A59A-435C0DABDE53}">
      <dsp:nvSpPr>
        <dsp:cNvPr id="0" name=""/>
        <dsp:cNvSpPr/>
      </dsp:nvSpPr>
      <dsp:spPr>
        <a:xfrm>
          <a:off x="0" y="1679627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1714849"/>
        <a:ext cx="9549466" cy="651080"/>
      </dsp:txXfrm>
    </dsp:sp>
    <dsp:sp modelId="{C331FF65-6CB9-45D7-A6A8-B5C9B4304FEE}">
      <dsp:nvSpPr>
        <dsp:cNvPr id="0" name=""/>
        <dsp:cNvSpPr/>
      </dsp:nvSpPr>
      <dsp:spPr>
        <a:xfrm>
          <a:off x="0" y="2401151"/>
          <a:ext cx="9619910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과거 데이터를 바탕으로 사용자의 가전 제품 사용 패턴을 예측 하는 모델과 이를 바탕으로 한달 전기세를 예측하여 이에 맞는 솔루션을 제공하는 모델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401151"/>
        <a:ext cx="9619910" cy="726569"/>
      </dsp:txXfrm>
    </dsp:sp>
    <dsp:sp modelId="{0FAB17FA-24BD-4E6E-A592-2605DB9E7633}">
      <dsp:nvSpPr>
        <dsp:cNvPr id="0" name=""/>
        <dsp:cNvSpPr/>
      </dsp:nvSpPr>
      <dsp:spPr>
        <a:xfrm>
          <a:off x="0" y="3127721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3162943"/>
        <a:ext cx="9549466" cy="651080"/>
      </dsp:txXfrm>
    </dsp:sp>
    <dsp:sp modelId="{CF4762E6-A43A-4FC1-B96E-5B32219669F1}">
      <dsp:nvSpPr>
        <dsp:cNvPr id="0" name=""/>
        <dsp:cNvSpPr/>
      </dsp:nvSpPr>
      <dsp:spPr>
        <a:xfrm>
          <a:off x="0" y="3849246"/>
          <a:ext cx="961991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현 생활하고있는 집의 모델에 설치하여 실질적 데이터 값을 실시간으로 보내주는 모델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849246"/>
        <a:ext cx="9619910" cy="430560"/>
      </dsp:txXfrm>
    </dsp:sp>
    <dsp:sp modelId="{535DD13B-A1A1-40AF-86BD-FB2281F0D158}">
      <dsp:nvSpPr>
        <dsp:cNvPr id="0" name=""/>
        <dsp:cNvSpPr/>
      </dsp:nvSpPr>
      <dsp:spPr>
        <a:xfrm>
          <a:off x="0" y="4279806"/>
          <a:ext cx="9619910" cy="72152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Server(Firebase)</a:t>
          </a:r>
          <a:endParaRPr lang="ko-KR" altLang="en-US" sz="26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5222" y="4315028"/>
        <a:ext cx="9549466" cy="651080"/>
      </dsp:txXfrm>
    </dsp:sp>
    <dsp:sp modelId="{F063FA89-3815-4D36-95AE-4F931B7D8FC9}">
      <dsp:nvSpPr>
        <dsp:cNvPr id="0" name=""/>
        <dsp:cNvSpPr/>
      </dsp:nvSpPr>
      <dsp:spPr>
        <a:xfrm>
          <a:off x="0" y="5001330"/>
          <a:ext cx="961991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32" tIns="33020" rIns="184912" bIns="33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시스템의 서버로써 각 데이터들을 보관 및 통신을 통해 전달 받고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전해 주는 역할</a:t>
          </a:r>
          <a:r>
            <a:rPr lang="ko-KR" altLang="en-US" sz="2000" kern="1200" dirty="0" smtClean="0"/>
            <a:t> </a:t>
          </a:r>
          <a:endParaRPr lang="ko-KR" altLang="en-US" sz="2000" kern="1200" dirty="0"/>
        </a:p>
      </dsp:txBody>
      <dsp:txXfrm>
        <a:off x="0" y="5001330"/>
        <a:ext cx="9619910" cy="43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866D0-9F07-44EB-BC19-D6AA14B004B0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GOE </a:t>
          </a:r>
          <a:r>
            <a:rPr lang="ko-KR" altLang="en-US" sz="6500" kern="12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rPr>
            <a:t>주요 핵심 기술</a:t>
          </a:r>
          <a:endParaRPr lang="ko-KR" altLang="en-US" sz="6500" kern="1200" dirty="0">
            <a:latin typeface="경기천년제목 Medium" panose="02020603020101020101" pitchFamily="18" charset="-127"/>
            <a:ea typeface="경기천년제목 Medium" panose="02020603020101020101" pitchFamily="18" charset="-127"/>
          </a:endParaRPr>
        </a:p>
      </dsp:txBody>
      <dsp:txXfrm>
        <a:off x="39677" y="513810"/>
        <a:ext cx="8048646" cy="1275312"/>
      </dsp:txXfrm>
    </dsp:sp>
    <dsp:sp modelId="{DB2D15B2-39CC-4519-87CD-CA69C29ABB92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09090-F602-47D2-B20E-D581C6AF757B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실시간 데이터 전송 및 처리 가전제품 조종 및 관리</a:t>
          </a:r>
          <a:endParaRPr lang="en-US" altLang="ko-KR" sz="2000" kern="1200" dirty="0" smtClean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502087" y="2138781"/>
        <a:ext cx="6559771" cy="1222384"/>
      </dsp:txXfrm>
    </dsp:sp>
    <dsp:sp modelId="{E9D99635-90B5-4558-91DE-C262541D5CCA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379D9-B131-4164-8DAE-D7F8694E5054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사용자 별 가전제품 사용 패턴 분석 및 월별 전기세 예측</a:t>
          </a:r>
          <a:endParaRPr lang="ko-KR" altLang="en-US" sz="20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502087" y="3656007"/>
        <a:ext cx="6559771" cy="122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33D-6292-4FA0-AB92-7A5783A3AACC}">
      <dsp:nvSpPr>
        <dsp:cNvPr id="0" name=""/>
        <dsp:cNvSpPr/>
      </dsp:nvSpPr>
      <dsp:spPr>
        <a:xfrm>
          <a:off x="0" y="2662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161C8-B1CF-49C0-BAE9-8B2A1C3C9858}">
      <dsp:nvSpPr>
        <dsp:cNvPr id="0" name=""/>
        <dsp:cNvSpPr/>
      </dsp:nvSpPr>
      <dsp:spPr>
        <a:xfrm>
          <a:off x="0" y="2662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662"/>
        <a:ext cx="1923982" cy="1815655"/>
      </dsp:txXfrm>
    </dsp:sp>
    <dsp:sp modelId="{75C53223-AF2E-4D5D-A8D0-2FCA5CD186D4}">
      <dsp:nvSpPr>
        <dsp:cNvPr id="0" name=""/>
        <dsp:cNvSpPr/>
      </dsp:nvSpPr>
      <dsp:spPr>
        <a:xfrm>
          <a:off x="2068280" y="24005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사용자와의 정보 매개체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4005"/>
        <a:ext cx="7551630" cy="426874"/>
      </dsp:txXfrm>
    </dsp:sp>
    <dsp:sp modelId="{20A0BA29-0595-4E89-8E29-F8A9EDFF454D}">
      <dsp:nvSpPr>
        <dsp:cNvPr id="0" name=""/>
        <dsp:cNvSpPr/>
      </dsp:nvSpPr>
      <dsp:spPr>
        <a:xfrm>
          <a:off x="1923982" y="450879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522E24-3DAB-41D3-9C1C-03BC56690D49}">
      <dsp:nvSpPr>
        <dsp:cNvPr id="0" name=""/>
        <dsp:cNvSpPr/>
      </dsp:nvSpPr>
      <dsp:spPr>
        <a:xfrm>
          <a:off x="2068280" y="472223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및 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RASP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통신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72223"/>
        <a:ext cx="7551630" cy="426874"/>
      </dsp:txXfrm>
    </dsp:sp>
    <dsp:sp modelId="{CFD8F2A9-DAB7-418B-978E-590EF894EB78}">
      <dsp:nvSpPr>
        <dsp:cNvPr id="0" name=""/>
        <dsp:cNvSpPr/>
      </dsp:nvSpPr>
      <dsp:spPr>
        <a:xfrm>
          <a:off x="1923982" y="899097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71F2EE-FA65-4368-ACC4-33504440325F}">
      <dsp:nvSpPr>
        <dsp:cNvPr id="0" name=""/>
        <dsp:cNvSpPr/>
      </dsp:nvSpPr>
      <dsp:spPr>
        <a:xfrm>
          <a:off x="2068280" y="920441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그래프 출력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920441"/>
        <a:ext cx="7551630" cy="426874"/>
      </dsp:txXfrm>
    </dsp:sp>
    <dsp:sp modelId="{31CBCA1F-2C2A-4FA0-B054-47F2573FA1F0}">
      <dsp:nvSpPr>
        <dsp:cNvPr id="0" name=""/>
        <dsp:cNvSpPr/>
      </dsp:nvSpPr>
      <dsp:spPr>
        <a:xfrm>
          <a:off x="1923982" y="134731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828239-EAA7-41EA-A02F-050A0598D7EC}">
      <dsp:nvSpPr>
        <dsp:cNvPr id="0" name=""/>
        <dsp:cNvSpPr/>
      </dsp:nvSpPr>
      <dsp:spPr>
        <a:xfrm>
          <a:off x="2068280" y="1368659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가전제품 조작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368659"/>
        <a:ext cx="7551630" cy="426874"/>
      </dsp:txXfrm>
    </dsp:sp>
    <dsp:sp modelId="{869C9543-5547-4EC6-8F3A-A20170343E4C}">
      <dsp:nvSpPr>
        <dsp:cNvPr id="0" name=""/>
        <dsp:cNvSpPr/>
      </dsp:nvSpPr>
      <dsp:spPr>
        <a:xfrm>
          <a:off x="1923982" y="1795533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8BB647-98B6-426D-8CD2-EBF6764DBB5C}">
      <dsp:nvSpPr>
        <dsp:cNvPr id="0" name=""/>
        <dsp:cNvSpPr/>
      </dsp:nvSpPr>
      <dsp:spPr>
        <a:xfrm>
          <a:off x="0" y="1818317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37768-1502-480E-B69A-8E466C849059}">
      <dsp:nvSpPr>
        <dsp:cNvPr id="0" name=""/>
        <dsp:cNvSpPr/>
      </dsp:nvSpPr>
      <dsp:spPr>
        <a:xfrm>
          <a:off x="0" y="1818317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1818317"/>
        <a:ext cx="1923982" cy="1815655"/>
      </dsp:txXfrm>
    </dsp:sp>
    <dsp:sp modelId="{9848DB48-F520-45CF-84AA-FB23B8ECDDE7}">
      <dsp:nvSpPr>
        <dsp:cNvPr id="0" name=""/>
        <dsp:cNvSpPr/>
      </dsp:nvSpPr>
      <dsp:spPr>
        <a:xfrm>
          <a:off x="2068280" y="1839661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가전제품 사용 패턴 예측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839661"/>
        <a:ext cx="7551630" cy="426874"/>
      </dsp:txXfrm>
    </dsp:sp>
    <dsp:sp modelId="{71116991-5F3B-48E1-A7E5-C767DB028ABD}">
      <dsp:nvSpPr>
        <dsp:cNvPr id="0" name=""/>
        <dsp:cNvSpPr/>
      </dsp:nvSpPr>
      <dsp:spPr>
        <a:xfrm>
          <a:off x="1923982" y="226653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0067CA-9529-46D3-825E-D549811148A5}">
      <dsp:nvSpPr>
        <dsp:cNvPr id="0" name=""/>
        <dsp:cNvSpPr/>
      </dsp:nvSpPr>
      <dsp:spPr>
        <a:xfrm>
          <a:off x="2068280" y="2287878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이상치 측정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287878"/>
        <a:ext cx="7551630" cy="426874"/>
      </dsp:txXfrm>
    </dsp:sp>
    <dsp:sp modelId="{037848D3-EF09-45C8-9439-5A1E4268884B}">
      <dsp:nvSpPr>
        <dsp:cNvPr id="0" name=""/>
        <dsp:cNvSpPr/>
      </dsp:nvSpPr>
      <dsp:spPr>
        <a:xfrm>
          <a:off x="1923982" y="2714752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D5632B-B94C-4F6A-BF24-C3330EAE4C09}">
      <dsp:nvSpPr>
        <dsp:cNvPr id="0" name=""/>
        <dsp:cNvSpPr/>
      </dsp:nvSpPr>
      <dsp:spPr>
        <a:xfrm>
          <a:off x="2068280" y="2736096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전기 사용 패턴 학습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736096"/>
        <a:ext cx="7551630" cy="426874"/>
      </dsp:txXfrm>
    </dsp:sp>
    <dsp:sp modelId="{20B75155-C226-41DD-BECF-C06CB1C5983B}">
      <dsp:nvSpPr>
        <dsp:cNvPr id="0" name=""/>
        <dsp:cNvSpPr/>
      </dsp:nvSpPr>
      <dsp:spPr>
        <a:xfrm>
          <a:off x="1923982" y="3162970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42DA-8F50-47EC-8AD8-0F4CE0EFA7EF}">
      <dsp:nvSpPr>
        <dsp:cNvPr id="0" name=""/>
        <dsp:cNvSpPr/>
      </dsp:nvSpPr>
      <dsp:spPr>
        <a:xfrm>
          <a:off x="2068280" y="3184314"/>
          <a:ext cx="7551630" cy="426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전기세 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예측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184314"/>
        <a:ext cx="7551630" cy="426874"/>
      </dsp:txXfrm>
    </dsp:sp>
    <dsp:sp modelId="{B1ABDE61-0DC4-42E7-9C77-C97B67293131}">
      <dsp:nvSpPr>
        <dsp:cNvPr id="0" name=""/>
        <dsp:cNvSpPr/>
      </dsp:nvSpPr>
      <dsp:spPr>
        <a:xfrm>
          <a:off x="1923982" y="361118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47934E-101B-4F4A-97B1-3D3D2D9E8556}">
      <dsp:nvSpPr>
        <dsp:cNvPr id="0" name=""/>
        <dsp:cNvSpPr/>
      </dsp:nvSpPr>
      <dsp:spPr>
        <a:xfrm>
          <a:off x="0" y="3633972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CFEE3-0A11-4BF9-8451-597F612260A7}">
      <dsp:nvSpPr>
        <dsp:cNvPr id="0" name=""/>
        <dsp:cNvSpPr/>
      </dsp:nvSpPr>
      <dsp:spPr>
        <a:xfrm>
          <a:off x="0" y="3633972"/>
          <a:ext cx="1923982" cy="181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633972"/>
        <a:ext cx="1923982" cy="1815655"/>
      </dsp:txXfrm>
    </dsp:sp>
    <dsp:sp modelId="{3919D099-FF59-487D-A9E6-95324D5C9C65}">
      <dsp:nvSpPr>
        <dsp:cNvPr id="0" name=""/>
        <dsp:cNvSpPr/>
      </dsp:nvSpPr>
      <dsp:spPr>
        <a:xfrm>
          <a:off x="2068280" y="3662342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데이터 처리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662342"/>
        <a:ext cx="7551630" cy="567392"/>
      </dsp:txXfrm>
    </dsp:sp>
    <dsp:sp modelId="{958F1302-D37C-4F40-A0CC-31492E4D2273}">
      <dsp:nvSpPr>
        <dsp:cNvPr id="0" name=""/>
        <dsp:cNvSpPr/>
      </dsp:nvSpPr>
      <dsp:spPr>
        <a:xfrm>
          <a:off x="1923982" y="4229734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E578FE-290A-4646-8D5F-8A93AD01EA92}">
      <dsp:nvSpPr>
        <dsp:cNvPr id="0" name=""/>
        <dsp:cNvSpPr/>
      </dsp:nvSpPr>
      <dsp:spPr>
        <a:xfrm>
          <a:off x="2068280" y="4258104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실시간 통신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258104"/>
        <a:ext cx="7551630" cy="567392"/>
      </dsp:txXfrm>
    </dsp:sp>
    <dsp:sp modelId="{D2BBBB07-5D6B-4C2C-9C48-AF0F0F370B1E}">
      <dsp:nvSpPr>
        <dsp:cNvPr id="0" name=""/>
        <dsp:cNvSpPr/>
      </dsp:nvSpPr>
      <dsp:spPr>
        <a:xfrm>
          <a:off x="1923982" y="4825496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01B35C-2B80-47EE-91A7-C70DCAC4AC59}">
      <dsp:nvSpPr>
        <dsp:cNvPr id="0" name=""/>
        <dsp:cNvSpPr/>
      </dsp:nvSpPr>
      <dsp:spPr>
        <a:xfrm>
          <a:off x="2068280" y="4853865"/>
          <a:ext cx="7551630" cy="56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원격 조작을 이용한 가전제품 조작 기능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853865"/>
        <a:ext cx="7551630" cy="567392"/>
      </dsp:txXfrm>
    </dsp:sp>
    <dsp:sp modelId="{A3A5E720-9695-4515-B5FF-6C68881DDB22}">
      <dsp:nvSpPr>
        <dsp:cNvPr id="0" name=""/>
        <dsp:cNvSpPr/>
      </dsp:nvSpPr>
      <dsp:spPr>
        <a:xfrm>
          <a:off x="1923982" y="542125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33D-6292-4FA0-AB92-7A5783A3AACC}">
      <dsp:nvSpPr>
        <dsp:cNvPr id="0" name=""/>
        <dsp:cNvSpPr/>
      </dsp:nvSpPr>
      <dsp:spPr>
        <a:xfrm>
          <a:off x="0" y="2451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161C8-B1CF-49C0-BAE9-8B2A1C3C9858}">
      <dsp:nvSpPr>
        <dsp:cNvPr id="0" name=""/>
        <dsp:cNvSpPr/>
      </dsp:nvSpPr>
      <dsp:spPr>
        <a:xfrm>
          <a:off x="0" y="2451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2451"/>
        <a:ext cx="1923982" cy="1672066"/>
      </dsp:txXfrm>
    </dsp:sp>
    <dsp:sp modelId="{6B71F2EE-FA65-4368-ACC4-33504440325F}">
      <dsp:nvSpPr>
        <dsp:cNvPr id="0" name=""/>
        <dsp:cNvSpPr/>
      </dsp:nvSpPr>
      <dsp:spPr>
        <a:xfrm>
          <a:off x="2068280" y="28577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JAVA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8577"/>
        <a:ext cx="7551630" cy="522520"/>
      </dsp:txXfrm>
    </dsp:sp>
    <dsp:sp modelId="{31CBCA1F-2C2A-4FA0-B054-47F2573FA1F0}">
      <dsp:nvSpPr>
        <dsp:cNvPr id="0" name=""/>
        <dsp:cNvSpPr/>
      </dsp:nvSpPr>
      <dsp:spPr>
        <a:xfrm>
          <a:off x="1923982" y="55109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828239-EAA7-41EA-A02F-050A0598D7EC}">
      <dsp:nvSpPr>
        <dsp:cNvPr id="0" name=""/>
        <dsp:cNvSpPr/>
      </dsp:nvSpPr>
      <dsp:spPr>
        <a:xfrm>
          <a:off x="2068280" y="577224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firebase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577224"/>
        <a:ext cx="7551630" cy="522520"/>
      </dsp:txXfrm>
    </dsp:sp>
    <dsp:sp modelId="{869C9543-5547-4EC6-8F3A-A20170343E4C}">
      <dsp:nvSpPr>
        <dsp:cNvPr id="0" name=""/>
        <dsp:cNvSpPr/>
      </dsp:nvSpPr>
      <dsp:spPr>
        <a:xfrm>
          <a:off x="1923982" y="109974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48AD44-C65B-4506-974C-20D1A561BE4D}">
      <dsp:nvSpPr>
        <dsp:cNvPr id="0" name=""/>
        <dsp:cNvSpPr/>
      </dsp:nvSpPr>
      <dsp:spPr>
        <a:xfrm>
          <a:off x="2068280" y="1125871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도구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Android Studio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125871"/>
        <a:ext cx="7551630" cy="522520"/>
      </dsp:txXfrm>
    </dsp:sp>
    <dsp:sp modelId="{29194F16-19FD-4C07-AB10-DD8A7944605D}">
      <dsp:nvSpPr>
        <dsp:cNvPr id="0" name=""/>
        <dsp:cNvSpPr/>
      </dsp:nvSpPr>
      <dsp:spPr>
        <a:xfrm>
          <a:off x="1923982" y="1648392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20DC4B-C206-46C9-B4CC-DEA9BB79B598}">
      <dsp:nvSpPr>
        <dsp:cNvPr id="0" name=""/>
        <dsp:cNvSpPr/>
      </dsp:nvSpPr>
      <dsp:spPr>
        <a:xfrm>
          <a:off x="0" y="1674518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B11A6-8C27-421A-8526-D48BFD95E851}">
      <dsp:nvSpPr>
        <dsp:cNvPr id="0" name=""/>
        <dsp:cNvSpPr/>
      </dsp:nvSpPr>
      <dsp:spPr>
        <a:xfrm>
          <a:off x="0" y="1674518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AI(Python)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1674518"/>
        <a:ext cx="1923982" cy="1672066"/>
      </dsp:txXfrm>
    </dsp:sp>
    <dsp:sp modelId="{A70067CA-9529-46D3-825E-D549811148A5}">
      <dsp:nvSpPr>
        <dsp:cNvPr id="0" name=""/>
        <dsp:cNvSpPr/>
      </dsp:nvSpPr>
      <dsp:spPr>
        <a:xfrm>
          <a:off x="2068280" y="1700644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Python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1700644"/>
        <a:ext cx="7551630" cy="522520"/>
      </dsp:txXfrm>
    </dsp:sp>
    <dsp:sp modelId="{037848D3-EF09-45C8-9439-5A1E4268884B}">
      <dsp:nvSpPr>
        <dsp:cNvPr id="0" name=""/>
        <dsp:cNvSpPr/>
      </dsp:nvSpPr>
      <dsp:spPr>
        <a:xfrm>
          <a:off x="1923982" y="2223165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D5632B-B94C-4F6A-BF24-C3330EAE4C09}">
      <dsp:nvSpPr>
        <dsp:cNvPr id="0" name=""/>
        <dsp:cNvSpPr/>
      </dsp:nvSpPr>
      <dsp:spPr>
        <a:xfrm>
          <a:off x="2068280" y="2249291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프레임워크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ko-KR" sz="20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keras</a:t>
          </a:r>
          <a:r>
            <a:rPr 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 </a:t>
          </a:r>
          <a:r>
            <a:rPr 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bs4, Selenium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249291"/>
        <a:ext cx="7551630" cy="522520"/>
      </dsp:txXfrm>
    </dsp:sp>
    <dsp:sp modelId="{20B75155-C226-41DD-BECF-C06CB1C5983B}">
      <dsp:nvSpPr>
        <dsp:cNvPr id="0" name=""/>
        <dsp:cNvSpPr/>
      </dsp:nvSpPr>
      <dsp:spPr>
        <a:xfrm>
          <a:off x="1923982" y="2771811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9EC98D0-9450-47A9-B483-F87EF4D35129}">
      <dsp:nvSpPr>
        <dsp:cNvPr id="0" name=""/>
        <dsp:cNvSpPr/>
      </dsp:nvSpPr>
      <dsp:spPr>
        <a:xfrm>
          <a:off x="2068280" y="2797937"/>
          <a:ext cx="7551630" cy="52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개발도구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VS code, google </a:t>
          </a:r>
          <a:r>
            <a:rPr lang="en-US" sz="20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Colaboratory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2797937"/>
        <a:ext cx="7551630" cy="522520"/>
      </dsp:txXfrm>
    </dsp:sp>
    <dsp:sp modelId="{B232BDBF-7AD4-4F8A-B6C0-037A6D7529A6}">
      <dsp:nvSpPr>
        <dsp:cNvPr id="0" name=""/>
        <dsp:cNvSpPr/>
      </dsp:nvSpPr>
      <dsp:spPr>
        <a:xfrm>
          <a:off x="1923982" y="3320458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47934E-101B-4F4A-97B1-3D3D2D9E8556}">
      <dsp:nvSpPr>
        <dsp:cNvPr id="0" name=""/>
        <dsp:cNvSpPr/>
      </dsp:nvSpPr>
      <dsp:spPr>
        <a:xfrm>
          <a:off x="0" y="3346584"/>
          <a:ext cx="9619910" cy="0"/>
        </a:xfrm>
        <a:prstGeom prst="lin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CFEE3-0A11-4BF9-8451-597F612260A7}">
      <dsp:nvSpPr>
        <dsp:cNvPr id="0" name=""/>
        <dsp:cNvSpPr/>
      </dsp:nvSpPr>
      <dsp:spPr>
        <a:xfrm>
          <a:off x="0" y="3346584"/>
          <a:ext cx="1923982" cy="167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Arduino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0" y="3346584"/>
        <a:ext cx="1923982" cy="1672066"/>
      </dsp:txXfrm>
    </dsp:sp>
    <dsp:sp modelId="{195B53D0-012E-494B-82B6-AE88A996C644}">
      <dsp:nvSpPr>
        <dsp:cNvPr id="0" name=""/>
        <dsp:cNvSpPr/>
      </dsp:nvSpPr>
      <dsp:spPr>
        <a:xfrm>
          <a:off x="2068280" y="3385447"/>
          <a:ext cx="7551630" cy="77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언어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C++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3385447"/>
        <a:ext cx="7551630" cy="777249"/>
      </dsp:txXfrm>
    </dsp:sp>
    <dsp:sp modelId="{AEF2C748-A48D-4DE0-BB3C-943FC7A6BDF1}">
      <dsp:nvSpPr>
        <dsp:cNvPr id="0" name=""/>
        <dsp:cNvSpPr/>
      </dsp:nvSpPr>
      <dsp:spPr>
        <a:xfrm>
          <a:off x="1923982" y="4162696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500B06-C59E-40D9-A759-648D97A80D5E}">
      <dsp:nvSpPr>
        <dsp:cNvPr id="0" name=""/>
        <dsp:cNvSpPr/>
      </dsp:nvSpPr>
      <dsp:spPr>
        <a:xfrm>
          <a:off x="2068280" y="4201559"/>
          <a:ext cx="7551630" cy="77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개발 환경</a:t>
          </a: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- Arduino</a:t>
          </a:r>
          <a:endParaRPr lang="ko-KR" altLang="en-US" sz="2000" kern="1200" dirty="0" smtClean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68280" y="4201559"/>
        <a:ext cx="7551630" cy="777249"/>
      </dsp:txXfrm>
    </dsp:sp>
    <dsp:sp modelId="{43842550-4E82-412C-8E42-6CCEF21E33C4}">
      <dsp:nvSpPr>
        <dsp:cNvPr id="0" name=""/>
        <dsp:cNvSpPr/>
      </dsp:nvSpPr>
      <dsp:spPr>
        <a:xfrm>
          <a:off x="1923982" y="4978809"/>
          <a:ext cx="76959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39117-5164-4CC2-90F2-3D960A0ED7D8}">
      <dsp:nvSpPr>
        <dsp:cNvPr id="0" name=""/>
        <dsp:cNvSpPr/>
      </dsp:nvSpPr>
      <dsp:spPr>
        <a:xfrm>
          <a:off x="5434" y="3165170"/>
          <a:ext cx="1836957" cy="6976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5868" y="3185604"/>
        <a:ext cx="1796089" cy="656788"/>
      </dsp:txXfrm>
    </dsp:sp>
    <dsp:sp modelId="{62966E02-B58C-4AF3-AA55-44872F6AFFAB}">
      <dsp:nvSpPr>
        <dsp:cNvPr id="0" name=""/>
        <dsp:cNvSpPr/>
      </dsp:nvSpPr>
      <dsp:spPr>
        <a:xfrm rot="17423215">
          <a:off x="1320375" y="2754163"/>
          <a:ext cx="1602160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1602160" y="893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081401" y="2723043"/>
        <a:ext cx="80108" cy="80108"/>
      </dsp:txXfrm>
    </dsp:sp>
    <dsp:sp modelId="{8AAF4499-6F79-46D2-A522-08BDF966F833}">
      <dsp:nvSpPr>
        <dsp:cNvPr id="0" name=""/>
        <dsp:cNvSpPr/>
      </dsp:nvSpPr>
      <dsp:spPr>
        <a:xfrm>
          <a:off x="2400518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년도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420952" y="1683800"/>
        <a:ext cx="1354445" cy="656788"/>
      </dsp:txXfrm>
    </dsp:sp>
    <dsp:sp modelId="{143E86F5-1E7C-4623-9D4F-229FAE27E51B}">
      <dsp:nvSpPr>
        <dsp:cNvPr id="0" name=""/>
        <dsp:cNvSpPr/>
      </dsp:nvSpPr>
      <dsp:spPr>
        <a:xfrm>
          <a:off x="3795831" y="2003261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060941" y="1998242"/>
        <a:ext cx="27906" cy="27906"/>
      </dsp:txXfrm>
    </dsp:sp>
    <dsp:sp modelId="{06F7CFF2-C7F7-424A-9249-3D953240FA3F}">
      <dsp:nvSpPr>
        <dsp:cNvPr id="0" name=""/>
        <dsp:cNvSpPr/>
      </dsp:nvSpPr>
      <dsp:spPr>
        <a:xfrm>
          <a:off x="4353956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월</a:t>
          </a: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/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374390" y="1683800"/>
        <a:ext cx="1354445" cy="656788"/>
      </dsp:txXfrm>
    </dsp:sp>
    <dsp:sp modelId="{B718AF6D-CE03-41F8-B871-ADD2730DE898}">
      <dsp:nvSpPr>
        <dsp:cNvPr id="0" name=""/>
        <dsp:cNvSpPr/>
      </dsp:nvSpPr>
      <dsp:spPr>
        <a:xfrm>
          <a:off x="5749270" y="2003261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014379" y="1998242"/>
        <a:ext cx="27906" cy="27906"/>
      </dsp:txXfrm>
    </dsp:sp>
    <dsp:sp modelId="{B1014367-0BE3-4A76-9E1F-01AE8F41E481}">
      <dsp:nvSpPr>
        <dsp:cNvPr id="0" name=""/>
        <dsp:cNvSpPr/>
      </dsp:nvSpPr>
      <dsp:spPr>
        <a:xfrm>
          <a:off x="6307395" y="1663366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시간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27829" y="1683800"/>
        <a:ext cx="1354445" cy="656788"/>
      </dsp:txXfrm>
    </dsp:sp>
    <dsp:sp modelId="{069B2757-CA65-4F15-BF6E-B747EC27D85D}">
      <dsp:nvSpPr>
        <dsp:cNvPr id="0" name=""/>
        <dsp:cNvSpPr/>
      </dsp:nvSpPr>
      <dsp:spPr>
        <a:xfrm rot="19457599">
          <a:off x="7638104" y="1802684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964588" y="1794435"/>
        <a:ext cx="34366" cy="34366"/>
      </dsp:txXfrm>
    </dsp:sp>
    <dsp:sp modelId="{4C58A312-1512-4CB2-BB01-167F43EA74D6}">
      <dsp:nvSpPr>
        <dsp:cNvPr id="0" name=""/>
        <dsp:cNvSpPr/>
      </dsp:nvSpPr>
      <dsp:spPr>
        <a:xfrm>
          <a:off x="8260834" y="1262214"/>
          <a:ext cx="1705114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가구 전원 여부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281268" y="1282648"/>
        <a:ext cx="1664246" cy="656788"/>
      </dsp:txXfrm>
    </dsp:sp>
    <dsp:sp modelId="{A8961EF5-8276-47D1-9952-8D4AB2897178}">
      <dsp:nvSpPr>
        <dsp:cNvPr id="0" name=""/>
        <dsp:cNvSpPr/>
      </dsp:nvSpPr>
      <dsp:spPr>
        <a:xfrm rot="2142401">
          <a:off x="7638104" y="2203837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964588" y="2195588"/>
        <a:ext cx="34366" cy="34366"/>
      </dsp:txXfrm>
    </dsp:sp>
    <dsp:sp modelId="{B1125EF0-84F9-428F-9227-536CBF0DAA0A}">
      <dsp:nvSpPr>
        <dsp:cNvPr id="0" name=""/>
        <dsp:cNvSpPr/>
      </dsp:nvSpPr>
      <dsp:spPr>
        <a:xfrm>
          <a:off x="8260834" y="2064519"/>
          <a:ext cx="1662627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냉장고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281268" y="2084953"/>
        <a:ext cx="1621759" cy="656788"/>
      </dsp:txXfrm>
    </dsp:sp>
    <dsp:sp modelId="{301E2538-CE39-4926-9CBC-3AD11A743676}">
      <dsp:nvSpPr>
        <dsp:cNvPr id="0" name=""/>
        <dsp:cNvSpPr/>
      </dsp:nvSpPr>
      <dsp:spPr>
        <a:xfrm rot="1687604">
          <a:off x="1805024" y="3654237"/>
          <a:ext cx="632861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32861" y="893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05633" y="3647350"/>
        <a:ext cx="31643" cy="31643"/>
      </dsp:txXfrm>
    </dsp:sp>
    <dsp:sp modelId="{A03DDCAD-6A9F-4B7E-8ECB-28390340CA55}">
      <dsp:nvSpPr>
        <dsp:cNvPr id="0" name=""/>
        <dsp:cNvSpPr/>
      </dsp:nvSpPr>
      <dsp:spPr>
        <a:xfrm>
          <a:off x="2400518" y="3463516"/>
          <a:ext cx="1573885" cy="697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Ex)2019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420952" y="3483950"/>
        <a:ext cx="1533017" cy="656788"/>
      </dsp:txXfrm>
    </dsp:sp>
    <dsp:sp modelId="{CC82B05D-49E3-4DCA-8E1F-E248919EDC8A}">
      <dsp:nvSpPr>
        <dsp:cNvPr id="0" name=""/>
        <dsp:cNvSpPr/>
      </dsp:nvSpPr>
      <dsp:spPr>
        <a:xfrm>
          <a:off x="3974403" y="3803410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39513" y="3798391"/>
        <a:ext cx="27906" cy="27906"/>
      </dsp:txXfrm>
    </dsp:sp>
    <dsp:sp modelId="{9F74D00E-32E3-49E1-A4C2-1A5B455BFDCD}">
      <dsp:nvSpPr>
        <dsp:cNvPr id="0" name=""/>
        <dsp:cNvSpPr/>
      </dsp:nvSpPr>
      <dsp:spPr>
        <a:xfrm>
          <a:off x="4532529" y="3463516"/>
          <a:ext cx="1395313" cy="6976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01/01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552963" y="3483950"/>
        <a:ext cx="1354445" cy="656788"/>
      </dsp:txXfrm>
    </dsp:sp>
    <dsp:sp modelId="{0674CF70-85D6-47F0-86B1-F55168C98349}">
      <dsp:nvSpPr>
        <dsp:cNvPr id="0" name=""/>
        <dsp:cNvSpPr/>
      </dsp:nvSpPr>
      <dsp:spPr>
        <a:xfrm rot="19457599">
          <a:off x="5863238" y="3602834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89721" y="3594585"/>
        <a:ext cx="34366" cy="34366"/>
      </dsp:txXfrm>
    </dsp:sp>
    <dsp:sp modelId="{6B6FE671-C82E-45BE-9C51-9E6421DBD265}">
      <dsp:nvSpPr>
        <dsp:cNvPr id="0" name=""/>
        <dsp:cNvSpPr/>
      </dsp:nvSpPr>
      <dsp:spPr>
        <a:xfrm>
          <a:off x="6485967" y="3062363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00:00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06401" y="3082797"/>
        <a:ext cx="1354445" cy="656788"/>
      </dsp:txXfrm>
    </dsp:sp>
    <dsp:sp modelId="{3E832CBA-586D-4609-967A-9EC9A477AAEB}">
      <dsp:nvSpPr>
        <dsp:cNvPr id="0" name=""/>
        <dsp:cNvSpPr/>
      </dsp:nvSpPr>
      <dsp:spPr>
        <a:xfrm>
          <a:off x="7881281" y="3402258"/>
          <a:ext cx="558125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558125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146390" y="3397239"/>
        <a:ext cx="27906" cy="27906"/>
      </dsp:txXfrm>
    </dsp:sp>
    <dsp:sp modelId="{FF0031B9-7A05-4E09-A6D1-9E5955BDEF07}">
      <dsp:nvSpPr>
        <dsp:cNvPr id="0" name=""/>
        <dsp:cNvSpPr/>
      </dsp:nvSpPr>
      <dsp:spPr>
        <a:xfrm>
          <a:off x="8439406" y="2866824"/>
          <a:ext cx="1860301" cy="1088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에어컨 전원 </a:t>
          </a: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On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471294" y="2898712"/>
        <a:ext cx="1796525" cy="1024959"/>
      </dsp:txXfrm>
    </dsp:sp>
    <dsp:sp modelId="{7ECB739C-0D7A-4D26-B4EF-8533B0F9B025}">
      <dsp:nvSpPr>
        <dsp:cNvPr id="0" name=""/>
        <dsp:cNvSpPr/>
      </dsp:nvSpPr>
      <dsp:spPr>
        <a:xfrm rot="2142401">
          <a:off x="5863238" y="4003987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89721" y="3995737"/>
        <a:ext cx="34366" cy="34366"/>
      </dsp:txXfrm>
    </dsp:sp>
    <dsp:sp modelId="{332DF455-BF54-472C-9DBC-6BB91670B61D}">
      <dsp:nvSpPr>
        <dsp:cNvPr id="0" name=""/>
        <dsp:cNvSpPr/>
      </dsp:nvSpPr>
      <dsp:spPr>
        <a:xfrm>
          <a:off x="6485967" y="3864669"/>
          <a:ext cx="1395313" cy="697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00:30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506401" y="3885103"/>
        <a:ext cx="1354445" cy="656788"/>
      </dsp:txXfrm>
    </dsp:sp>
    <dsp:sp modelId="{48FA84D7-9B1D-448D-8F09-7F11F35F769E}">
      <dsp:nvSpPr>
        <dsp:cNvPr id="0" name=""/>
        <dsp:cNvSpPr/>
      </dsp:nvSpPr>
      <dsp:spPr>
        <a:xfrm rot="4176785">
          <a:off x="1320375" y="4255966"/>
          <a:ext cx="1602160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1602160" y="893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81401" y="4224846"/>
        <a:ext cx="80108" cy="80108"/>
      </dsp:txXfrm>
    </dsp:sp>
    <dsp:sp modelId="{9A6A75D0-1D2E-4925-8388-67A648B0E230}">
      <dsp:nvSpPr>
        <dsp:cNvPr id="0" name=""/>
        <dsp:cNvSpPr/>
      </dsp:nvSpPr>
      <dsp:spPr>
        <a:xfrm>
          <a:off x="2400518" y="4666974"/>
          <a:ext cx="1395313" cy="697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날씨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420952" y="4687408"/>
        <a:ext cx="1354445" cy="656788"/>
      </dsp:txXfrm>
    </dsp:sp>
    <dsp:sp modelId="{AD7FC919-42B5-4B4A-9D05-0D3FB62035C1}">
      <dsp:nvSpPr>
        <dsp:cNvPr id="0" name=""/>
        <dsp:cNvSpPr/>
      </dsp:nvSpPr>
      <dsp:spPr>
        <a:xfrm rot="19457599">
          <a:off x="3731227" y="4806292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57710" y="4798043"/>
        <a:ext cx="34366" cy="34366"/>
      </dsp:txXfrm>
    </dsp:sp>
    <dsp:sp modelId="{88A42B46-7B7C-4FB3-880E-C8271CBDCF66}">
      <dsp:nvSpPr>
        <dsp:cNvPr id="0" name=""/>
        <dsp:cNvSpPr/>
      </dsp:nvSpPr>
      <dsp:spPr>
        <a:xfrm>
          <a:off x="4353956" y="4265821"/>
          <a:ext cx="1395313" cy="6976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온도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374390" y="4286255"/>
        <a:ext cx="1354445" cy="656788"/>
      </dsp:txXfrm>
    </dsp:sp>
    <dsp:sp modelId="{762A58BE-D3BC-4BDA-9B15-33F3FA2CF365}">
      <dsp:nvSpPr>
        <dsp:cNvPr id="0" name=""/>
        <dsp:cNvSpPr/>
      </dsp:nvSpPr>
      <dsp:spPr>
        <a:xfrm rot="2142401">
          <a:off x="3731227" y="5207444"/>
          <a:ext cx="687333" cy="17868"/>
        </a:xfrm>
        <a:custGeom>
          <a:avLst/>
          <a:gdLst/>
          <a:ahLst/>
          <a:cxnLst/>
          <a:rect l="0" t="0" r="0" b="0"/>
          <a:pathLst>
            <a:path>
              <a:moveTo>
                <a:pt x="0" y="8934"/>
              </a:moveTo>
              <a:lnTo>
                <a:pt x="687333" y="893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057710" y="5199195"/>
        <a:ext cx="34366" cy="34366"/>
      </dsp:txXfrm>
    </dsp:sp>
    <dsp:sp modelId="{6E79921E-0BED-4091-AD99-AE3E3D52F88E}">
      <dsp:nvSpPr>
        <dsp:cNvPr id="0" name=""/>
        <dsp:cNvSpPr/>
      </dsp:nvSpPr>
      <dsp:spPr>
        <a:xfrm>
          <a:off x="4353956" y="5068126"/>
          <a:ext cx="1679580" cy="6976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기상 현상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374390" y="5088560"/>
        <a:ext cx="1638712" cy="656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62859-99F5-47B6-A7F1-7905E0AAE077}">
      <dsp:nvSpPr>
        <dsp:cNvPr id="0" name=""/>
        <dsp:cNvSpPr/>
      </dsp:nvSpPr>
      <dsp:spPr>
        <a:xfrm>
          <a:off x="816788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993A4-F4E4-472C-9F52-8D2BAEF40903}">
      <dsp:nvSpPr>
        <dsp:cNvPr id="0" name=""/>
        <dsp:cNvSpPr/>
      </dsp:nvSpPr>
      <dsp:spPr>
        <a:xfrm>
          <a:off x="6039427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45868-21BD-4DAB-8A43-CB0CFE5A2D83}">
      <dsp:nvSpPr>
        <dsp:cNvPr id="0" name=""/>
        <dsp:cNvSpPr/>
      </dsp:nvSpPr>
      <dsp:spPr>
        <a:xfrm>
          <a:off x="3910972" y="5947042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3A6E4-15D1-4384-909E-0A156F1D0459}">
      <dsp:nvSpPr>
        <dsp:cNvPr id="0" name=""/>
        <dsp:cNvSpPr/>
      </dsp:nvSpPr>
      <dsp:spPr>
        <a:xfrm>
          <a:off x="1782518" y="3800010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192751"/>
              </a:lnTo>
              <a:lnTo>
                <a:pt x="354742" y="21927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101CF-FC47-4CBA-A9A3-D8879995B955}">
      <dsp:nvSpPr>
        <dsp:cNvPr id="0" name=""/>
        <dsp:cNvSpPr/>
      </dsp:nvSpPr>
      <dsp:spPr>
        <a:xfrm>
          <a:off x="3910972" y="4086021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1144044"/>
              </a:lnTo>
              <a:lnTo>
                <a:pt x="354742" y="114404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DEA8C-6024-450F-90B6-DBEEC333850B}">
      <dsp:nvSpPr>
        <dsp:cNvPr id="0" name=""/>
        <dsp:cNvSpPr/>
      </dsp:nvSpPr>
      <dsp:spPr>
        <a:xfrm>
          <a:off x="3910972" y="4086021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A9FF0-BA3A-4E40-81D6-7442105AC865}">
      <dsp:nvSpPr>
        <dsp:cNvPr id="0" name=""/>
        <dsp:cNvSpPr/>
      </dsp:nvSpPr>
      <dsp:spPr>
        <a:xfrm>
          <a:off x="3910972" y="3704673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A29C-8D70-47A2-88D4-D19470076931}">
      <dsp:nvSpPr>
        <dsp:cNvPr id="0" name=""/>
        <dsp:cNvSpPr/>
      </dsp:nvSpPr>
      <dsp:spPr>
        <a:xfrm>
          <a:off x="3910972" y="2941976"/>
          <a:ext cx="354742" cy="1144044"/>
        </a:xfrm>
        <a:custGeom>
          <a:avLst/>
          <a:gdLst/>
          <a:ahLst/>
          <a:cxnLst/>
          <a:rect l="0" t="0" r="0" b="0"/>
          <a:pathLst>
            <a:path>
              <a:moveTo>
                <a:pt x="0" y="1144044"/>
              </a:moveTo>
              <a:lnTo>
                <a:pt x="177371" y="1144044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A0B00-9F05-4C9F-9D9F-8ADB5A867D1E}">
      <dsp:nvSpPr>
        <dsp:cNvPr id="0" name=""/>
        <dsp:cNvSpPr/>
      </dsp:nvSpPr>
      <dsp:spPr>
        <a:xfrm>
          <a:off x="1782518" y="3800010"/>
          <a:ext cx="354742" cy="28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286011"/>
              </a:lnTo>
              <a:lnTo>
                <a:pt x="354742" y="2860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1E74C-CE02-4E63-AEAA-10568F9BDC58}">
      <dsp:nvSpPr>
        <dsp:cNvPr id="0" name=""/>
        <dsp:cNvSpPr/>
      </dsp:nvSpPr>
      <dsp:spPr>
        <a:xfrm>
          <a:off x="6686158" y="2179280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381348"/>
              </a:lnTo>
              <a:lnTo>
                <a:pt x="354742" y="38134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C976-368B-4682-975F-B3489F586FB6}">
      <dsp:nvSpPr>
        <dsp:cNvPr id="0" name=""/>
        <dsp:cNvSpPr/>
      </dsp:nvSpPr>
      <dsp:spPr>
        <a:xfrm>
          <a:off x="6686158" y="1797932"/>
          <a:ext cx="354742" cy="381348"/>
        </a:xfrm>
        <a:custGeom>
          <a:avLst/>
          <a:gdLst/>
          <a:ahLst/>
          <a:cxnLst/>
          <a:rect l="0" t="0" r="0" b="0"/>
          <a:pathLst>
            <a:path>
              <a:moveTo>
                <a:pt x="0" y="381348"/>
              </a:moveTo>
              <a:lnTo>
                <a:pt x="177371" y="381348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0495-83FA-46EF-81C0-7DFE4D08B875}">
      <dsp:nvSpPr>
        <dsp:cNvPr id="0" name=""/>
        <dsp:cNvSpPr/>
      </dsp:nvSpPr>
      <dsp:spPr>
        <a:xfrm>
          <a:off x="3910972" y="1607258"/>
          <a:ext cx="354742" cy="57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71" y="0"/>
              </a:lnTo>
              <a:lnTo>
                <a:pt x="177371" y="572022"/>
              </a:lnTo>
              <a:lnTo>
                <a:pt x="354742" y="57202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B2A40-B2E3-4C01-BFA0-940053D76962}">
      <dsp:nvSpPr>
        <dsp:cNvPr id="0" name=""/>
        <dsp:cNvSpPr/>
      </dsp:nvSpPr>
      <dsp:spPr>
        <a:xfrm>
          <a:off x="6039427" y="1120146"/>
          <a:ext cx="354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742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F4F31-30FD-4EE4-A041-47C44B562663}">
      <dsp:nvSpPr>
        <dsp:cNvPr id="0" name=""/>
        <dsp:cNvSpPr/>
      </dsp:nvSpPr>
      <dsp:spPr>
        <a:xfrm>
          <a:off x="3910972" y="1165866"/>
          <a:ext cx="354742" cy="441391"/>
        </a:xfrm>
        <a:custGeom>
          <a:avLst/>
          <a:gdLst/>
          <a:ahLst/>
          <a:cxnLst/>
          <a:rect l="0" t="0" r="0" b="0"/>
          <a:pathLst>
            <a:path>
              <a:moveTo>
                <a:pt x="0" y="441391"/>
              </a:moveTo>
              <a:lnTo>
                <a:pt x="177371" y="44139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07B8C-1D30-464E-84D1-9F547BD86C86}">
      <dsp:nvSpPr>
        <dsp:cNvPr id="0" name=""/>
        <dsp:cNvSpPr/>
      </dsp:nvSpPr>
      <dsp:spPr>
        <a:xfrm>
          <a:off x="1782518" y="1607258"/>
          <a:ext cx="354742" cy="2192751"/>
        </a:xfrm>
        <a:custGeom>
          <a:avLst/>
          <a:gdLst/>
          <a:ahLst/>
          <a:cxnLst/>
          <a:rect l="0" t="0" r="0" b="0"/>
          <a:pathLst>
            <a:path>
              <a:moveTo>
                <a:pt x="0" y="2192751"/>
              </a:moveTo>
              <a:lnTo>
                <a:pt x="177371" y="2192751"/>
              </a:lnTo>
              <a:lnTo>
                <a:pt x="177371" y="0"/>
              </a:lnTo>
              <a:lnTo>
                <a:pt x="354742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0B11B-E110-4F9A-82D0-821C952BBDAA}">
      <dsp:nvSpPr>
        <dsp:cNvPr id="0" name=""/>
        <dsp:cNvSpPr/>
      </dsp:nvSpPr>
      <dsp:spPr>
        <a:xfrm>
          <a:off x="8805" y="3529518"/>
          <a:ext cx="1773712" cy="540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GOE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서버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805" y="3529518"/>
        <a:ext cx="1773712" cy="540982"/>
      </dsp:txXfrm>
    </dsp:sp>
    <dsp:sp modelId="{FF495405-70CB-4202-BF05-13D1888BB60C}">
      <dsp:nvSpPr>
        <dsp:cNvPr id="0" name=""/>
        <dsp:cNvSpPr/>
      </dsp:nvSpPr>
      <dsp:spPr>
        <a:xfrm>
          <a:off x="2137260" y="1336767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APP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1336767"/>
        <a:ext cx="1773712" cy="540982"/>
      </dsp:txXfrm>
    </dsp:sp>
    <dsp:sp modelId="{0819D78C-3209-4BAA-B81D-84799BE5C93B}">
      <dsp:nvSpPr>
        <dsp:cNvPr id="0" name=""/>
        <dsp:cNvSpPr/>
      </dsp:nvSpPr>
      <dsp:spPr>
        <a:xfrm>
          <a:off x="4265715" y="89537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Util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895375"/>
        <a:ext cx="1773712" cy="540982"/>
      </dsp:txXfrm>
    </dsp:sp>
    <dsp:sp modelId="{831A4DFA-AF89-452D-8ECA-D36760791B5C}">
      <dsp:nvSpPr>
        <dsp:cNvPr id="0" name=""/>
        <dsp:cNvSpPr/>
      </dsp:nvSpPr>
      <dsp:spPr>
        <a:xfrm>
          <a:off x="6394170" y="895375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94170" y="895375"/>
        <a:ext cx="1773712" cy="540982"/>
      </dsp:txXfrm>
    </dsp:sp>
    <dsp:sp modelId="{09309E29-FD71-4117-A04F-F8FE7C865FC2}">
      <dsp:nvSpPr>
        <dsp:cNvPr id="0" name=""/>
        <dsp:cNvSpPr/>
      </dsp:nvSpPr>
      <dsp:spPr>
        <a:xfrm>
          <a:off x="4265715" y="1908789"/>
          <a:ext cx="2420443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Resources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1908789"/>
        <a:ext cx="2420443" cy="540982"/>
      </dsp:txXfrm>
    </dsp:sp>
    <dsp:sp modelId="{E41F1846-94E6-4588-A5D8-700BB76F1DD1}">
      <dsp:nvSpPr>
        <dsp:cNvPr id="0" name=""/>
        <dsp:cNvSpPr/>
      </dsp:nvSpPr>
      <dsp:spPr>
        <a:xfrm>
          <a:off x="7040901" y="1527441"/>
          <a:ext cx="2633927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UI</a:t>
          </a:r>
          <a:r>
            <a:rPr lang="ko-KR" altLang="en-US" sz="20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 및 이미지 파일</a:t>
          </a:r>
          <a:endParaRPr lang="ko-KR" altLang="en-US" sz="20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040901" y="1527441"/>
        <a:ext cx="2633927" cy="540982"/>
      </dsp:txXfrm>
    </dsp:sp>
    <dsp:sp modelId="{AB9013A2-F035-4DB7-A148-190D75D6643F}">
      <dsp:nvSpPr>
        <dsp:cNvPr id="0" name=""/>
        <dsp:cNvSpPr/>
      </dsp:nvSpPr>
      <dsp:spPr>
        <a:xfrm>
          <a:off x="7040901" y="2290137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메뉴 바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7040901" y="2290137"/>
        <a:ext cx="1773712" cy="540982"/>
      </dsp:txXfrm>
    </dsp:sp>
    <dsp:sp modelId="{4FC51BE1-25B5-4274-B544-7471A90196C2}">
      <dsp:nvSpPr>
        <dsp:cNvPr id="0" name=""/>
        <dsp:cNvSpPr/>
      </dsp:nvSpPr>
      <dsp:spPr>
        <a:xfrm>
          <a:off x="2137260" y="381553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3815530"/>
        <a:ext cx="1773712" cy="540982"/>
      </dsp:txXfrm>
    </dsp:sp>
    <dsp:sp modelId="{73A9BEFF-7BF4-4705-9F10-26E1236AB68E}">
      <dsp:nvSpPr>
        <dsp:cNvPr id="0" name=""/>
        <dsp:cNvSpPr/>
      </dsp:nvSpPr>
      <dsp:spPr>
        <a:xfrm>
          <a:off x="4265715" y="2671485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데이터 셋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2671485"/>
        <a:ext cx="1773712" cy="540982"/>
      </dsp:txXfrm>
    </dsp:sp>
    <dsp:sp modelId="{569256EF-C8F0-4A8D-BEA0-3141A2F4A265}">
      <dsp:nvSpPr>
        <dsp:cNvPr id="0" name=""/>
        <dsp:cNvSpPr/>
      </dsp:nvSpPr>
      <dsp:spPr>
        <a:xfrm>
          <a:off x="4265715" y="3434181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테스트 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3434181"/>
        <a:ext cx="1773712" cy="540982"/>
      </dsp:txXfrm>
    </dsp:sp>
    <dsp:sp modelId="{7497F31A-3627-4502-8483-629C7702B3F6}">
      <dsp:nvSpPr>
        <dsp:cNvPr id="0" name=""/>
        <dsp:cNvSpPr/>
      </dsp:nvSpPr>
      <dsp:spPr>
        <a:xfrm>
          <a:off x="4265715" y="4196878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AI </a:t>
          </a: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4196878"/>
        <a:ext cx="1773712" cy="540982"/>
      </dsp:txXfrm>
    </dsp:sp>
    <dsp:sp modelId="{C587B583-136D-4ED7-B8B6-EF94283C0454}">
      <dsp:nvSpPr>
        <dsp:cNvPr id="0" name=""/>
        <dsp:cNvSpPr/>
      </dsp:nvSpPr>
      <dsp:spPr>
        <a:xfrm>
          <a:off x="4265715" y="4959574"/>
          <a:ext cx="285587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모델 학습용 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4959574"/>
        <a:ext cx="2855872" cy="540982"/>
      </dsp:txXfrm>
    </dsp:sp>
    <dsp:sp modelId="{AC1CA616-F583-4A13-B1F7-F2B1D4449208}">
      <dsp:nvSpPr>
        <dsp:cNvPr id="0" name=""/>
        <dsp:cNvSpPr/>
      </dsp:nvSpPr>
      <dsp:spPr>
        <a:xfrm>
          <a:off x="2137260" y="5722270"/>
          <a:ext cx="1773712" cy="540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하드웨어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2137260" y="5722270"/>
        <a:ext cx="1773712" cy="540982"/>
      </dsp:txXfrm>
    </dsp:sp>
    <dsp:sp modelId="{B6614F59-FC94-4599-9F80-1D3184736B61}">
      <dsp:nvSpPr>
        <dsp:cNvPr id="0" name=""/>
        <dsp:cNvSpPr/>
      </dsp:nvSpPr>
      <dsp:spPr>
        <a:xfrm>
          <a:off x="4265715" y="5722270"/>
          <a:ext cx="1773712" cy="540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Sources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4265715" y="5722270"/>
        <a:ext cx="1773712" cy="540982"/>
      </dsp:txXfrm>
    </dsp:sp>
    <dsp:sp modelId="{F781CFE2-7731-42B4-ABB7-976CD2C1FE3B}">
      <dsp:nvSpPr>
        <dsp:cNvPr id="0" name=""/>
        <dsp:cNvSpPr/>
      </dsp:nvSpPr>
      <dsp:spPr>
        <a:xfrm>
          <a:off x="6394170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C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6394170" y="5722270"/>
        <a:ext cx="1773712" cy="540982"/>
      </dsp:txXfrm>
    </dsp:sp>
    <dsp:sp modelId="{F2FD29F0-7EF4-4ACA-A4D0-5F7475A2EACD}">
      <dsp:nvSpPr>
        <dsp:cNvPr id="0" name=""/>
        <dsp:cNvSpPr/>
      </dsp:nvSpPr>
      <dsp:spPr>
        <a:xfrm>
          <a:off x="8522624" y="5722270"/>
          <a:ext cx="1773712" cy="54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소스파일</a:t>
          </a:r>
          <a:endParaRPr lang="ko-KR" altLang="en-US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8522624" y="5722270"/>
        <a:ext cx="1773712" cy="54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94FA-0FB0-478D-9821-4CD20A28488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09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BE586-F9E5-4540-A19B-BBBECF37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6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9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8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E586-F9E5-4540-A19B-BBBECF3788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8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9" y="2349389"/>
            <a:ext cx="9085342" cy="162111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4" y="334377"/>
            <a:ext cx="2809479" cy="711643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2" y="334377"/>
            <a:ext cx="8255859" cy="7116431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, 게임이(가) 표시된 사진&#10;&#10;자동 생성된 설명">
            <a:extLst>
              <a:ext uri="{FF2B5EF4-FFF2-40B4-BE49-F238E27FC236}">
                <a16:creationId xmlns:a16="http://schemas.microsoft.com/office/drawing/2014/main" id="{50658B4F-60B9-4140-869E-F4A99F51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14"/>
            <a:ext cx="10688638" cy="75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30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30" y="3205462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2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6" y="1946734"/>
            <a:ext cx="5533596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2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7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92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7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6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7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50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50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50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3" y="302868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764669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3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3E9F-F5B1-F94F-8843-0E9B77D2E6B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4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1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CA44-902D-DD40-BC02-BFD7CB5A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96EFEF-6CE4-4BB4-94C3-FB5C5D8B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" y="4953"/>
            <a:ext cx="10686288" cy="755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7CABA7-0E4E-4823-A648-33EA0C1DC276}"/>
              </a:ext>
            </a:extLst>
          </p:cNvPr>
          <p:cNvSpPr/>
          <p:nvPr/>
        </p:nvSpPr>
        <p:spPr>
          <a:xfrm>
            <a:off x="6114473" y="1976582"/>
            <a:ext cx="3417454" cy="3214254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A65F6-B688-4996-95B7-1640B75AC106}"/>
              </a:ext>
            </a:extLst>
          </p:cNvPr>
          <p:cNvSpPr/>
          <p:nvPr/>
        </p:nvSpPr>
        <p:spPr>
          <a:xfrm>
            <a:off x="6677891" y="5726545"/>
            <a:ext cx="2854036" cy="720438"/>
          </a:xfrm>
          <a:prstGeom prst="rect">
            <a:avLst/>
          </a:prstGeom>
          <a:solidFill>
            <a:srgbClr val="8ACC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5971" y="1139598"/>
            <a:ext cx="4352546" cy="3139321"/>
          </a:xfrm>
          <a:prstGeom prst="rect">
            <a:avLst/>
          </a:prstGeom>
          <a:solidFill>
            <a:srgbClr val="8ACCEE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6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6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[GOE]</a:t>
            </a:r>
            <a:endParaRPr lang="en-US" altLang="ko-KR" sz="6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3707" y="5664349"/>
            <a:ext cx="6594810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남승우 김나연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김강훈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76468-3207-455A-9FBD-ED5B6E55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9" t="74286" r="10814" b="14708"/>
          <a:stretch/>
        </p:blipFill>
        <p:spPr>
          <a:xfrm>
            <a:off x="7398373" y="6441914"/>
            <a:ext cx="2854037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59486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기능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2637517319"/>
              </p:ext>
            </p:extLst>
          </p:nvPr>
        </p:nvGraphicFramePr>
        <p:xfrm>
          <a:off x="534362" y="1716927"/>
          <a:ext cx="9619911" cy="545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0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209613" y="759486"/>
            <a:ext cx="626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개발 환경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260562365"/>
              </p:ext>
            </p:extLst>
          </p:nvPr>
        </p:nvGraphicFramePr>
        <p:xfrm>
          <a:off x="534362" y="1988456"/>
          <a:ext cx="9619911" cy="502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4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설명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3793115223"/>
              </p:ext>
            </p:extLst>
          </p:nvPr>
        </p:nvGraphicFramePr>
        <p:xfrm>
          <a:off x="212178" y="578395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58055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파일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628040746"/>
              </p:ext>
            </p:extLst>
          </p:nvPr>
        </p:nvGraphicFramePr>
        <p:xfrm>
          <a:off x="212178" y="738052"/>
          <a:ext cx="10305143" cy="702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8665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19328" y="6829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개발 규모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3135228"/>
            <a:ext cx="9424354" cy="1187201"/>
            <a:chOff x="5128414" y="3989637"/>
            <a:chExt cx="4869026" cy="11872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명의 인원으로 약 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달 동안 개발 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앱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</a:t>
              </a:r>
              <a:r>
                <a:rPr lang="en-US" altLang="ko-KR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 </a:t>
              </a:r>
              <a:r>
                <a:rPr lang="ko-KR" altLang="en-US" sz="2400" dirty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데이터베이스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양쪽 대괄호 6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017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387345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2667732"/>
            <a:ext cx="9424354" cy="2308324"/>
            <a:chOff x="5128414" y="4015627"/>
            <a:chExt cx="4869026" cy="23083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198738" y="4015627"/>
              <a:ext cx="47091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이상 치가 측정 시 이를 알리고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원격 전원 관리를 통한 전기세 누수 방지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가전제품의 사용 현황과 예측을 혼합하여 각 상황 별 솔루션 제공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상용화 시 비슷한 환경의 가정을 묶어 정확도 높은 예측 가능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106571"/>
              <a:ext cx="4869026" cy="154844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7043" y="2235455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활용방안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91196" y="5235567"/>
            <a:ext cx="9424354" cy="1147045"/>
            <a:chOff x="5128414" y="4127323"/>
            <a:chExt cx="4869026" cy="1147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114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눈에 보기 쉬운 인터페이스를 통해 사용자의 편의성 제공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사용자들에 맞춘 솔루션 제공을 통해 실생활 에너지 절감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8"/>
              <a:ext cx="4869026" cy="99923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7043" y="4714446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기대효과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 분야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827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APP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김강훈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380337"/>
              <a:chOff x="3505207" y="2600960"/>
              <a:chExt cx="1938570" cy="207051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4567" y="2669756"/>
                <a:ext cx="1507469" cy="2001722"/>
              </a:xfrm>
              <a:prstGeom prst="ellipse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4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2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김강훈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15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AI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빅데이터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00" r="1400"/>
              <a:stretch/>
            </p:blipFill>
            <p:spPr>
              <a:xfrm>
                <a:off x="3566348" y="2669758"/>
                <a:ext cx="1816289" cy="1816289"/>
              </a:xfrm>
              <a:prstGeom prst="ellipse">
                <a:avLst/>
              </a:prstGeom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5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1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김나연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64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2316796" y="2326994"/>
            <a:ext cx="7683547" cy="2862322"/>
            <a:chOff x="5128414" y="4127323"/>
            <a:chExt cx="4869026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4127323"/>
              <a:ext cx="43947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소속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광주소프트웨어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마이스터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고등학교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부서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:SW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개발과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입학 년도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2018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관심분야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 러닝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28414" y="4275137"/>
              <a:ext cx="4869026" cy="271450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5062" y="4232557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남승우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957951" y="892075"/>
            <a:ext cx="689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팀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10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" y="2816891"/>
            <a:ext cx="1411722" cy="14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00812" y="2889662"/>
            <a:ext cx="1402070" cy="1893971"/>
            <a:chOff x="682078" y="5278958"/>
            <a:chExt cx="1402070" cy="18939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6992D0-6539-4CB9-875B-5C2C0097DA46}"/>
                </a:ext>
              </a:extLst>
            </p:cNvPr>
            <p:cNvGrpSpPr/>
            <p:nvPr/>
          </p:nvGrpSpPr>
          <p:grpSpPr>
            <a:xfrm>
              <a:off x="733830" y="5278958"/>
              <a:ext cx="1292372" cy="1292372"/>
              <a:chOff x="3505207" y="2600960"/>
              <a:chExt cx="1938570" cy="193857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4F8FCD8-B8CD-4933-9215-1BEC06AFD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653" y="2669758"/>
                <a:ext cx="1811678" cy="1816289"/>
              </a:xfrm>
              <a:prstGeom prst="ellipse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A5F6468-CE76-4B25-AB02-EF9901DCBCCF}"/>
                  </a:ext>
                </a:extLst>
              </p:cNvPr>
              <p:cNvSpPr/>
              <p:nvPr/>
            </p:nvSpPr>
            <p:spPr>
              <a:xfrm>
                <a:off x="3505207" y="2600960"/>
                <a:ext cx="1938570" cy="1938570"/>
              </a:xfrm>
              <a:prstGeom prst="ellipse">
                <a:avLst/>
              </a:prstGeom>
              <a:noFill/>
              <a:ln w="120650">
                <a:solidFill>
                  <a:srgbClr val="0136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EDEBDF-DA5C-4D8D-93F5-B13A3631D6C2}"/>
                </a:ext>
              </a:extLst>
            </p:cNvPr>
            <p:cNvGrpSpPr/>
            <p:nvPr/>
          </p:nvGrpSpPr>
          <p:grpSpPr>
            <a:xfrm>
              <a:off x="682078" y="5930249"/>
              <a:ext cx="1402070" cy="1242680"/>
              <a:chOff x="548640" y="3737143"/>
              <a:chExt cx="2103120" cy="1864033"/>
            </a:xfrm>
          </p:grpSpPr>
          <p:sp>
            <p:nvSpPr>
              <p:cNvPr id="14" name="자유형: 도형 93">
                <a:extLst>
                  <a:ext uri="{FF2B5EF4-FFF2-40B4-BE49-F238E27FC236}">
                    <a16:creationId xmlns:a16="http://schemas.microsoft.com/office/drawing/2014/main" id="{56220947-15D3-470A-AC68-0C5DD5D92089}"/>
                  </a:ext>
                </a:extLst>
              </p:cNvPr>
              <p:cNvSpPr/>
              <p:nvPr/>
            </p:nvSpPr>
            <p:spPr>
              <a:xfrm>
                <a:off x="548640" y="3737143"/>
                <a:ext cx="2103120" cy="1864033"/>
              </a:xfrm>
              <a:custGeom>
                <a:avLst/>
                <a:gdLst>
                  <a:gd name="connsiteX0" fmla="*/ 0 w 2103120"/>
                  <a:gd name="connsiteY0" fmla="*/ 0 h 1864033"/>
                  <a:gd name="connsiteX1" fmla="*/ 84223 w 2103120"/>
                  <a:gd name="connsiteY1" fmla="*/ 0 h 1864033"/>
                  <a:gd name="connsiteX2" fmla="*/ 87279 w 2103120"/>
                  <a:gd name="connsiteY2" fmla="*/ 60528 h 1864033"/>
                  <a:gd name="connsiteX3" fmla="*/ 1051560 w 2103120"/>
                  <a:gd name="connsiteY3" fmla="*/ 930709 h 1864033"/>
                  <a:gd name="connsiteX4" fmla="*/ 2015841 w 2103120"/>
                  <a:gd name="connsiteY4" fmla="*/ 60528 h 1864033"/>
                  <a:gd name="connsiteX5" fmla="*/ 2018897 w 2103120"/>
                  <a:gd name="connsiteY5" fmla="*/ 0 h 1864033"/>
                  <a:gd name="connsiteX6" fmla="*/ 2103120 w 2103120"/>
                  <a:gd name="connsiteY6" fmla="*/ 0 h 1864033"/>
                  <a:gd name="connsiteX7" fmla="*/ 2103120 w 2103120"/>
                  <a:gd name="connsiteY7" fmla="*/ 1033036 h 1864033"/>
                  <a:gd name="connsiteX8" fmla="*/ 2103120 w 2103120"/>
                  <a:gd name="connsiteY8" fmla="*/ 1194585 h 1864033"/>
                  <a:gd name="connsiteX9" fmla="*/ 2103120 w 2103120"/>
                  <a:gd name="connsiteY9" fmla="*/ 1864033 h 1864033"/>
                  <a:gd name="connsiteX10" fmla="*/ 0 w 2103120"/>
                  <a:gd name="connsiteY10" fmla="*/ 1864033 h 1864033"/>
                  <a:gd name="connsiteX11" fmla="*/ 0 w 2103120"/>
                  <a:gd name="connsiteY11" fmla="*/ 1194585 h 1864033"/>
                  <a:gd name="connsiteX12" fmla="*/ 0 w 2103120"/>
                  <a:gd name="connsiteY12" fmla="*/ 1033036 h 186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3120" h="1864033">
                    <a:moveTo>
                      <a:pt x="0" y="0"/>
                    </a:moveTo>
                    <a:lnTo>
                      <a:pt x="84223" y="0"/>
                    </a:lnTo>
                    <a:lnTo>
                      <a:pt x="87279" y="60528"/>
                    </a:lnTo>
                    <a:cubicBezTo>
                      <a:pt x="136916" y="549296"/>
                      <a:pt x="549697" y="930709"/>
                      <a:pt x="1051560" y="930709"/>
                    </a:cubicBezTo>
                    <a:cubicBezTo>
                      <a:pt x="1553424" y="930709"/>
                      <a:pt x="1966204" y="549296"/>
                      <a:pt x="2015841" y="60528"/>
                    </a:cubicBezTo>
                    <a:lnTo>
                      <a:pt x="2018897" y="0"/>
                    </a:lnTo>
                    <a:lnTo>
                      <a:pt x="2103120" y="0"/>
                    </a:lnTo>
                    <a:lnTo>
                      <a:pt x="2103120" y="1033036"/>
                    </a:lnTo>
                    <a:lnTo>
                      <a:pt x="2103120" y="1194585"/>
                    </a:lnTo>
                    <a:lnTo>
                      <a:pt x="2103120" y="1864033"/>
                    </a:lnTo>
                    <a:lnTo>
                      <a:pt x="0" y="1864033"/>
                    </a:lnTo>
                    <a:lnTo>
                      <a:pt x="0" y="1194585"/>
                    </a:lnTo>
                    <a:lnTo>
                      <a:pt x="0" y="1033036"/>
                    </a:lnTo>
                    <a:close/>
                  </a:path>
                </a:pathLst>
              </a:custGeom>
              <a:solidFill>
                <a:srgbClr val="013660"/>
              </a:solidFill>
              <a:ln w="165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DD1E932-AE34-4D4F-A43A-FBCD0FE274F9}"/>
                  </a:ext>
                </a:extLst>
              </p:cNvPr>
              <p:cNvSpPr/>
              <p:nvPr/>
            </p:nvSpPr>
            <p:spPr>
              <a:xfrm>
                <a:off x="935109" y="4872505"/>
                <a:ext cx="1330181" cy="60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rgbClr val="B9CD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남승우</a:t>
                </a:r>
                <a:endParaRPr lang="ko-KR" altLang="en-US" sz="2000" dirty="0">
                  <a:solidFill>
                    <a:srgbClr val="B9CDE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6747" y="1775106"/>
            <a:ext cx="6695141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1.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목차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2.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개요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작품명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개요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2.3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목적 및 배경 등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3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3.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설명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상세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구성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 핵심기술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적용기술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3.3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구성도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다이어그램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3.4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시스템 기능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주요 알고리즘 설명 등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3.5.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개발환경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개발언어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, Tool,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사용시스템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등</a:t>
            </a: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58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E06E7-9F65-4103-AED9-307A5D8E4ACE}"/>
              </a:ext>
            </a:extLst>
          </p:cNvPr>
          <p:cNvSpPr/>
          <p:nvPr/>
        </p:nvSpPr>
        <p:spPr>
          <a:xfrm>
            <a:off x="0" y="1198880"/>
            <a:ext cx="662473" cy="253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188686" y="864001"/>
            <a:ext cx="1037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 주요 일정 및 단계별 성과</a:t>
            </a:r>
            <a:endParaRPr lang="ko-KR" altLang="en-US" sz="48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9577"/>
              </p:ext>
            </p:extLst>
          </p:nvPr>
        </p:nvGraphicFramePr>
        <p:xfrm>
          <a:off x="879222" y="214541"/>
          <a:ext cx="8998119" cy="7095804"/>
        </p:xfrm>
        <a:graphic>
          <a:graphicData uri="http://schemas.openxmlformats.org/drawingml/2006/table">
            <a:tbl>
              <a:tblPr/>
              <a:tblGrid>
                <a:gridCol w="2558283">
                  <a:extLst>
                    <a:ext uri="{9D8B030D-6E8A-4147-A177-3AD203B41FA5}">
                      <a16:colId xmlns:a16="http://schemas.microsoft.com/office/drawing/2014/main" val="62875711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620454817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933574928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26186572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131889559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177267620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315150798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004219551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309066885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590501252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798724820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4162282787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2579589462"/>
                    </a:ext>
                  </a:extLst>
                </a:gridCol>
                <a:gridCol w="495372">
                  <a:extLst>
                    <a:ext uri="{9D8B030D-6E8A-4147-A177-3AD203B41FA5}">
                      <a16:colId xmlns:a16="http://schemas.microsoft.com/office/drawing/2014/main" val="1930859839"/>
                    </a:ext>
                  </a:extLst>
                </a:gridCol>
              </a:tblGrid>
              <a:tr h="515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 정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175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92528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요구사항 분석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7736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구성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86800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주제 선정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80507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세부 조건 설정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315F97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69935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자료 조사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625174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 획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96745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시나리오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28691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소프트웨어 설계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11523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설계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897930"/>
                  </a:ext>
                </a:extLst>
              </a:tr>
              <a:tr h="275624"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51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237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설계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4977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프런트엔드 개발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714383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DB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61264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214630" marR="0" indent="-787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백엔드 개발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92602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214630" marR="0" indent="-7874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디버깅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7112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96912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디자인</a:t>
                      </a: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64888"/>
                  </a:ext>
                </a:extLst>
              </a:tr>
              <a:tr h="275624">
                <a:tc>
                  <a:txBody>
                    <a:bodyPr/>
                    <a:lstStyle/>
                    <a:p>
                      <a:pPr marL="135890" marR="0" indent="-13589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하드웨어 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1254" marR="61254" marT="16935" marB="169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82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0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"/>
            <a:ext cx="10688638" cy="75563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89F5B-C0F9-43C8-8D90-573B6A256DA2}"/>
              </a:ext>
            </a:extLst>
          </p:cNvPr>
          <p:cNvSpPr/>
          <p:nvPr/>
        </p:nvSpPr>
        <p:spPr>
          <a:xfrm>
            <a:off x="2771192" y="3235121"/>
            <a:ext cx="5122506" cy="120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AEDDD-3AE9-42F0-BC98-A32D33B48263}"/>
              </a:ext>
            </a:extLst>
          </p:cNvPr>
          <p:cNvSpPr txBox="1"/>
          <p:nvPr/>
        </p:nvSpPr>
        <p:spPr>
          <a:xfrm>
            <a:off x="2410136" y="3235120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dirty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9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1053615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6747" y="1976945"/>
            <a:ext cx="669514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4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설명 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(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상세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)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</a:t>
            </a: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4.1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Database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구조 및 파일 구성도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	4.2</a:t>
            </a: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소프트웨어 개발 규모 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5.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기대효과 및 활용방안 </a:t>
            </a: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6.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작품제작팀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소개 </a:t>
            </a:r>
            <a:endParaRPr kumimoji="1" lang="en-US" altLang="ko-KR" sz="1800" b="1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b="1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7. 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작품 제작 </a:t>
            </a:r>
            <a:r>
              <a:rPr kumimoji="1" lang="ko-KR" altLang="en-US" sz="1800" b="1" dirty="0" err="1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주요일정</a:t>
            </a:r>
            <a:r>
              <a:rPr kumimoji="1" lang="ko-KR" altLang="en-US" sz="1800" b="1" dirty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굴림" pitchFamily="50" charset="-127"/>
              </a:rPr>
              <a:t> 및 단계별 성과</a:t>
            </a:r>
            <a:endParaRPr kumimoji="1" lang="en-US" altLang="ko-KR" sz="1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5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250302"/>
            <a:ext cx="662473" cy="177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9016-15BC-4FC5-9CAB-1B7F5CA72ECD}"/>
              </a:ext>
            </a:extLst>
          </p:cNvPr>
          <p:cNvSpPr txBox="1"/>
          <p:nvPr/>
        </p:nvSpPr>
        <p:spPr>
          <a:xfrm>
            <a:off x="1308398" y="940753"/>
            <a:ext cx="807183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err="1" smtClean="0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가디언즈</a:t>
            </a:r>
            <a:r>
              <a:rPr lang="ko-KR" altLang="en-US" sz="6500" dirty="0" smtClean="0">
                <a:ln w="15875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오브 에너지</a:t>
            </a:r>
            <a:endParaRPr lang="en-US" altLang="ko-KR" sz="6500" dirty="0" smtClean="0">
              <a:ln w="15875">
                <a:solidFill>
                  <a:schemeClr val="bg1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dirty="0" smtClean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(Guardians </a:t>
            </a:r>
            <a:r>
              <a:rPr lang="en-US" altLang="ko-KR" sz="4400" dirty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</a:t>
            </a:r>
            <a:r>
              <a:rPr lang="en-US" altLang="ko-KR" sz="4400" dirty="0" smtClean="0">
                <a:ln w="15875">
                  <a:solidFill>
                    <a:schemeClr val="bg1"/>
                  </a:solidFill>
                </a:ln>
                <a:solidFill>
                  <a:srgbClr val="4EB2E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energy)</a:t>
            </a:r>
            <a:endParaRPr lang="ko-KR" altLang="en-US" sz="4400" dirty="0">
              <a:ln w="15875">
                <a:solidFill>
                  <a:schemeClr val="bg1"/>
                </a:solidFill>
              </a:ln>
              <a:solidFill>
                <a:srgbClr val="4EB2E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38808" y="3045588"/>
            <a:ext cx="9476742" cy="1701043"/>
            <a:chOff x="5101348" y="3989637"/>
            <a:chExt cx="4896092" cy="17010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0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GOE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는 </a:t>
              </a:r>
              <a:r>
                <a:rPr lang="ko-KR" altLang="en-US" sz="2400" dirty="0" err="1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집안내의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전력 사용 데이터를 받아서 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통해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온도 등을 분석하여 한 달 적정 사용량을 제시해주고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금월의 전기세를 예측하여 알려주는 앱</a:t>
              </a:r>
              <a:endParaRPr lang="ko-KR" altLang="en-US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양쪽 대괄호 35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01348" y="4067323"/>
              <a:ext cx="4896092" cy="162335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0521" y="2641228"/>
            <a:ext cx="15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작품개요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D5810-1EA9-4062-A9A4-7149F6935F69}"/>
              </a:ext>
            </a:extLst>
          </p:cNvPr>
          <p:cNvGrpSpPr/>
          <p:nvPr/>
        </p:nvGrpSpPr>
        <p:grpSpPr>
          <a:xfrm>
            <a:off x="662472" y="5097881"/>
            <a:ext cx="9453078" cy="1754326"/>
            <a:chOff x="5113574" y="3989637"/>
            <a:chExt cx="4883866" cy="1754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CDED2-6729-4E7A-AAA8-34002FEC1B4A}"/>
                </a:ext>
              </a:extLst>
            </p:cNvPr>
            <p:cNvSpPr txBox="1"/>
            <p:nvPr/>
          </p:nvSpPr>
          <p:spPr>
            <a:xfrm>
              <a:off x="5365569" y="3989637"/>
              <a:ext cx="43947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달 적정 에너지 사용량을 알려주어 </a:t>
              </a:r>
              <a:endParaRPr lang="en-US" altLang="ko-KR" sz="2400" dirty="0" smtClean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사용자의 에너지 절약의 경각심을 일깨워 주고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AI</a:t>
              </a:r>
              <a:r>
                <a:rPr lang="ko-KR" altLang="en-US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이용한 정밀 분석으로 예상 전기세를 상세하게 할 수 있다</a:t>
              </a:r>
              <a:r>
                <a:rPr lang="en-US" altLang="ko-KR" sz="2400" dirty="0" smtClean="0">
                  <a:solidFill>
                    <a:srgbClr val="0136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en-US" altLang="ko-KR" sz="2400" dirty="0">
                <a:solidFill>
                  <a:srgbClr val="0136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97A2E982-4E50-4A0C-B03A-2B4332AA95AC}"/>
                </a:ext>
              </a:extLst>
            </p:cNvPr>
            <p:cNvSpPr/>
            <p:nvPr/>
          </p:nvSpPr>
          <p:spPr>
            <a:xfrm>
              <a:off x="5113574" y="4120433"/>
              <a:ext cx="4883866" cy="152046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0521" y="4746631"/>
            <a:ext cx="16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목적</a:t>
            </a:r>
            <a:r>
              <a:rPr lang="en-US" altLang="ko-KR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rgbClr val="0035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목표</a:t>
            </a:r>
            <a:endParaRPr lang="ko-KR" altLang="en-US" sz="2800" dirty="0">
              <a:solidFill>
                <a:srgbClr val="00355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21147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" y="0"/>
            <a:ext cx="10693760" cy="7558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0136" y="3235121"/>
            <a:ext cx="5868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설명</a:t>
            </a:r>
            <a:endParaRPr lang="ko-KR" altLang="en-US" sz="65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7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410136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653379136"/>
              </p:ext>
            </p:extLst>
          </p:nvPr>
        </p:nvGraphicFramePr>
        <p:xfrm>
          <a:off x="534362" y="1659710"/>
          <a:ext cx="9619911" cy="567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4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9403473"/>
              </p:ext>
            </p:extLst>
          </p:nvPr>
        </p:nvGraphicFramePr>
        <p:xfrm>
          <a:off x="1364343" y="1147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5213" y="3503056"/>
            <a:ext cx="108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IOT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5213" y="5034694"/>
            <a:ext cx="93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2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03DC-0833-41E0-B1DE-064D21015FAD}"/>
              </a:ext>
            </a:extLst>
          </p:cNvPr>
          <p:cNvSpPr/>
          <p:nvPr/>
        </p:nvSpPr>
        <p:spPr>
          <a:xfrm>
            <a:off x="0" y="1147666"/>
            <a:ext cx="662473" cy="363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0806" y="869806"/>
            <a:ext cx="10231485" cy="6526263"/>
            <a:chOff x="796924" y="179903"/>
            <a:chExt cx="10231485" cy="6526263"/>
          </a:xfrm>
        </p:grpSpPr>
        <p:grpSp>
          <p:nvGrpSpPr>
            <p:cNvPr id="9" name="그룹 8"/>
            <p:cNvGrpSpPr/>
            <p:nvPr/>
          </p:nvGrpSpPr>
          <p:grpSpPr>
            <a:xfrm>
              <a:off x="796924" y="2466419"/>
              <a:ext cx="1676400" cy="2183001"/>
              <a:chOff x="469900" y="552450"/>
              <a:chExt cx="1676400" cy="2183001"/>
            </a:xfrm>
          </p:grpSpPr>
          <p:pic>
            <p:nvPicPr>
              <p:cNvPr id="39" name="Picture 10" descr="관련 이미지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900" y="55245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59410" y="2212231"/>
                <a:ext cx="118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사용자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164558" y="3329930"/>
              <a:ext cx="2863851" cy="3084148"/>
              <a:chOff x="9112249" y="3494452"/>
              <a:chExt cx="2863851" cy="3084148"/>
            </a:xfrm>
          </p:grpSpPr>
          <p:pic>
            <p:nvPicPr>
              <p:cNvPr id="37" name="Picture 12" descr="집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000" b="63929" l="30769" r="70385">
                            <a14:foregroundMark x1="65385" y1="45714" x2="50000" y2="34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2249" y="3494452"/>
                <a:ext cx="2863851" cy="308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0082211" y="5466318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IOT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841874" y="2671900"/>
              <a:ext cx="1558926" cy="1801933"/>
              <a:chOff x="3724274" y="1115038"/>
              <a:chExt cx="923925" cy="1072929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3759968" y="1115038"/>
                <a:ext cx="807854" cy="76955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GOE</a:t>
                </a:r>
                <a:endParaRPr lang="ko-KR" altLang="en-US" sz="4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24274" y="1876425"/>
                <a:ext cx="923925" cy="31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APP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887503" y="179903"/>
              <a:ext cx="1763713" cy="2286933"/>
              <a:chOff x="8994775" y="649803"/>
              <a:chExt cx="1763713" cy="2286933"/>
            </a:xfrm>
          </p:grpSpPr>
          <p:pic>
            <p:nvPicPr>
              <p:cNvPr id="33" name="Picture 14" descr="관련 이미지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4775" y="649803"/>
                <a:ext cx="1763713" cy="1763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9414668" y="2413516"/>
                <a:ext cx="92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AI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3" name="오른쪽 화살표 12"/>
            <p:cNvSpPr/>
            <p:nvPr/>
          </p:nvSpPr>
          <p:spPr>
            <a:xfrm>
              <a:off x="2466974" y="2991105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2381646" y="3515791"/>
              <a:ext cx="2374900" cy="3756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771197" y="5005886"/>
              <a:ext cx="1700280" cy="1700280"/>
              <a:chOff x="3991734" y="4694170"/>
              <a:chExt cx="1700280" cy="1700280"/>
            </a:xfrm>
          </p:grpSpPr>
          <p:pic>
            <p:nvPicPr>
              <p:cNvPr id="31" name="Picture 18" descr="데이터베이스 픽토그램에 대한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1734" y="4694170"/>
                <a:ext cx="1700280" cy="1700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62411" y="5844782"/>
                <a:ext cx="155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서버</a:t>
                </a:r>
                <a:endPara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177214" y="1954427"/>
              <a:ext cx="2269021" cy="574942"/>
              <a:chOff x="5420757" y="1954427"/>
              <a:chExt cx="2269021" cy="574942"/>
            </a:xfrm>
          </p:grpSpPr>
          <p:sp>
            <p:nvSpPr>
              <p:cNvPr id="29" name="오른쪽 화살표 28"/>
              <p:cNvSpPr/>
              <p:nvPr/>
            </p:nvSpPr>
            <p:spPr>
              <a:xfrm rot="19839166">
                <a:off x="5420757" y="1954427"/>
                <a:ext cx="2094434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30" name="오른쪽 화살표 29"/>
              <p:cNvSpPr/>
              <p:nvPr/>
            </p:nvSpPr>
            <p:spPr>
              <a:xfrm rot="9057682">
                <a:off x="5599540" y="2171922"/>
                <a:ext cx="2090238" cy="35744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 rot="1261896">
              <a:off x="6355898" y="4121138"/>
              <a:ext cx="2701563" cy="35744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rot="9938507">
              <a:off x="6077079" y="5232989"/>
              <a:ext cx="2956390" cy="357447"/>
            </a:xfrm>
            <a:prstGeom prst="rightArrow">
              <a:avLst>
                <a:gd name="adj1" fmla="val 50000"/>
                <a:gd name="adj2" fmla="val 8898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9" name="위쪽 화살표 18"/>
            <p:cNvSpPr/>
            <p:nvPr/>
          </p:nvSpPr>
          <p:spPr>
            <a:xfrm>
              <a:off x="5278582" y="4327485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0" name="위쪽 화살표 19"/>
            <p:cNvSpPr/>
            <p:nvPr/>
          </p:nvSpPr>
          <p:spPr>
            <a:xfrm rot="10800000">
              <a:off x="5621337" y="4390221"/>
              <a:ext cx="342755" cy="793155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3959" y="249959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정보 입력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알림 제공 동의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0788" y="3889057"/>
              <a:ext cx="2233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상황에 따른 알림 및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전기세 확인 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0193" y="1631835"/>
              <a:ext cx="197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측정 값 전송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62946" y="2381922"/>
              <a:ext cx="2306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측정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값 및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 분석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28409" y="3648271"/>
              <a:ext cx="2126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관리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Ex)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형광등 끄기</a:t>
              </a:r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켜기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3227" y="5526773"/>
              <a:ext cx="211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가전 제품 사용 현황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291" y="4548837"/>
              <a:ext cx="1978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각 가전 제품의 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3869" y="4387810"/>
              <a:ext cx="15902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전기 사용량 예측 값 및 </a:t>
              </a:r>
              <a:endParaRPr lang="en-US" altLang="ko-KR" sz="1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패턴</a:t>
              </a:r>
              <a:endParaRPr lang="ko-KR" altLang="en-US" sz="1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C8DCE82-93F7-4D25-BE1D-70C446BF7C48}"/>
              </a:ext>
            </a:extLst>
          </p:cNvPr>
          <p:cNvSpPr txBox="1"/>
          <p:nvPr/>
        </p:nvSpPr>
        <p:spPr>
          <a:xfrm>
            <a:off x="2339610" y="777849"/>
            <a:ext cx="586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003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  <a:endParaRPr lang="ko-KR" altLang="en-US" sz="5400" dirty="0">
              <a:solidFill>
                <a:srgbClr val="003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2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ACCEE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rgbClr val="5E5E5E"/>
            </a:solidFill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11865</TotalTime>
  <Words>631</Words>
  <Application>Microsoft Office PowerPoint</Application>
  <PresentationFormat>사용자 지정</PresentationFormat>
  <Paragraphs>206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굴림</vt:lpstr>
      <vt:lpstr>Calibri</vt:lpstr>
      <vt:lpstr>맑은 고딕</vt:lpstr>
      <vt:lpstr>경기천년제목 Medium</vt:lpstr>
      <vt:lpstr>나눔고딕 ExtraBold</vt:lpstr>
      <vt:lpstr>나눔스퀘어 ExtraBold</vt:lpstr>
      <vt:lpstr>Arial</vt:lpstr>
      <vt:lpstr>나눔스퀘어라운드 ExtraBold</vt:lpstr>
      <vt:lpstr>나눔스퀘어 Bold</vt:lpstr>
      <vt:lpstr>HY헤드라인M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Windows 사용자</cp:lastModifiedBy>
  <cp:revision>268</cp:revision>
  <dcterms:created xsi:type="dcterms:W3CDTF">2016-07-11T12:57:09Z</dcterms:created>
  <dcterms:modified xsi:type="dcterms:W3CDTF">2019-11-25T11:01:30Z</dcterms:modified>
</cp:coreProperties>
</file>