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5963225" cy="50399950"/>
  <p:notesSz cx="6858000" cy="9144000"/>
  <p:defaultTextStyle>
    <a:defPPr>
      <a:defRPr lang="ko-KR"/>
    </a:defPPr>
    <a:lvl1pPr marL="0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1pPr>
    <a:lvl2pPr marL="921624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2pPr>
    <a:lvl3pPr marL="1843248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3pPr>
    <a:lvl4pPr marL="2764871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4pPr>
    <a:lvl5pPr marL="3686495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5pPr>
    <a:lvl6pPr marL="4608119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6pPr>
    <a:lvl7pPr marL="5529743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7pPr>
    <a:lvl8pPr marL="6451366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8pPr>
    <a:lvl9pPr marL="7372990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788"/>
    <a:srgbClr val="6EAC4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" d="100"/>
          <a:sy n="12" d="100"/>
        </p:scale>
        <p:origin x="2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7242" y="8248329"/>
            <a:ext cx="30568741" cy="17546649"/>
          </a:xfrm>
        </p:spPr>
        <p:txBody>
          <a:bodyPr anchor="b"/>
          <a:lstStyle>
            <a:lvl1pPr algn="ctr">
              <a:defRPr sz="235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403" y="26471644"/>
            <a:ext cx="26972419" cy="12168318"/>
          </a:xfrm>
        </p:spPr>
        <p:txBody>
          <a:bodyPr/>
          <a:lstStyle>
            <a:lvl1pPr marL="0" indent="0" algn="ctr">
              <a:buNone/>
              <a:defRPr sz="9439"/>
            </a:lvl1pPr>
            <a:lvl2pPr marL="1798168" indent="0" algn="ctr">
              <a:buNone/>
              <a:defRPr sz="7866"/>
            </a:lvl2pPr>
            <a:lvl3pPr marL="3596335" indent="0" algn="ctr">
              <a:buNone/>
              <a:defRPr sz="7079"/>
            </a:lvl3pPr>
            <a:lvl4pPr marL="5394503" indent="0" algn="ctr">
              <a:buNone/>
              <a:defRPr sz="6293"/>
            </a:lvl4pPr>
            <a:lvl5pPr marL="7192670" indent="0" algn="ctr">
              <a:buNone/>
              <a:defRPr sz="6293"/>
            </a:lvl5pPr>
            <a:lvl6pPr marL="8990838" indent="0" algn="ctr">
              <a:buNone/>
              <a:defRPr sz="6293"/>
            </a:lvl6pPr>
            <a:lvl7pPr marL="10789006" indent="0" algn="ctr">
              <a:buNone/>
              <a:defRPr sz="6293"/>
            </a:lvl7pPr>
            <a:lvl8pPr marL="12587173" indent="0" algn="ctr">
              <a:buNone/>
              <a:defRPr sz="6293"/>
            </a:lvl8pPr>
            <a:lvl9pPr marL="14385341" indent="0" algn="ctr">
              <a:buNone/>
              <a:defRPr sz="629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0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36185" y="2683331"/>
            <a:ext cx="7754570" cy="427116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2474" y="2683331"/>
            <a:ext cx="22814171" cy="427116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2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6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743" y="12565002"/>
            <a:ext cx="31018282" cy="20964976"/>
          </a:xfrm>
        </p:spPr>
        <p:txBody>
          <a:bodyPr anchor="b"/>
          <a:lstStyle>
            <a:lvl1pPr>
              <a:defRPr sz="235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3743" y="33728315"/>
            <a:ext cx="31018282" cy="11024985"/>
          </a:xfrm>
        </p:spPr>
        <p:txBody>
          <a:bodyPr/>
          <a:lstStyle>
            <a:lvl1pPr marL="0" indent="0">
              <a:buNone/>
              <a:defRPr sz="9439">
                <a:solidFill>
                  <a:schemeClr val="tx1"/>
                </a:solidFill>
              </a:defRPr>
            </a:lvl1pPr>
            <a:lvl2pPr marL="179816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2pPr>
            <a:lvl3pPr marL="3596335" indent="0">
              <a:buNone/>
              <a:defRPr sz="7079">
                <a:solidFill>
                  <a:schemeClr val="tx1">
                    <a:tint val="75000"/>
                  </a:schemeClr>
                </a:solidFill>
              </a:defRPr>
            </a:lvl3pPr>
            <a:lvl4pPr marL="5394503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4pPr>
            <a:lvl5pPr marL="7192670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5pPr>
            <a:lvl6pPr marL="8990838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6pPr>
            <a:lvl7pPr marL="10789006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7pPr>
            <a:lvl8pPr marL="12587173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8pPr>
            <a:lvl9pPr marL="14385341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8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2472" y="13416653"/>
            <a:ext cx="15284371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06382" y="13416653"/>
            <a:ext cx="15284371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7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156" y="2683342"/>
            <a:ext cx="31018282" cy="97416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160" y="12354992"/>
            <a:ext cx="15214127" cy="6054990"/>
          </a:xfrm>
        </p:spPr>
        <p:txBody>
          <a:bodyPr anchor="b"/>
          <a:lstStyle>
            <a:lvl1pPr marL="0" indent="0">
              <a:buNone/>
              <a:defRPr sz="9439" b="1"/>
            </a:lvl1pPr>
            <a:lvl2pPr marL="1798168" indent="0">
              <a:buNone/>
              <a:defRPr sz="7866" b="1"/>
            </a:lvl2pPr>
            <a:lvl3pPr marL="3596335" indent="0">
              <a:buNone/>
              <a:defRPr sz="7079" b="1"/>
            </a:lvl3pPr>
            <a:lvl4pPr marL="5394503" indent="0">
              <a:buNone/>
              <a:defRPr sz="6293" b="1"/>
            </a:lvl4pPr>
            <a:lvl5pPr marL="7192670" indent="0">
              <a:buNone/>
              <a:defRPr sz="6293" b="1"/>
            </a:lvl5pPr>
            <a:lvl6pPr marL="8990838" indent="0">
              <a:buNone/>
              <a:defRPr sz="6293" b="1"/>
            </a:lvl6pPr>
            <a:lvl7pPr marL="10789006" indent="0">
              <a:buNone/>
              <a:defRPr sz="6293" b="1"/>
            </a:lvl7pPr>
            <a:lvl8pPr marL="12587173" indent="0">
              <a:buNone/>
              <a:defRPr sz="6293" b="1"/>
            </a:lvl8pPr>
            <a:lvl9pPr marL="14385341" indent="0">
              <a:buNone/>
              <a:defRPr sz="629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7160" y="18409982"/>
            <a:ext cx="15214127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06385" y="12354992"/>
            <a:ext cx="15289055" cy="6054990"/>
          </a:xfrm>
        </p:spPr>
        <p:txBody>
          <a:bodyPr anchor="b"/>
          <a:lstStyle>
            <a:lvl1pPr marL="0" indent="0">
              <a:buNone/>
              <a:defRPr sz="9439" b="1"/>
            </a:lvl1pPr>
            <a:lvl2pPr marL="1798168" indent="0">
              <a:buNone/>
              <a:defRPr sz="7866" b="1"/>
            </a:lvl2pPr>
            <a:lvl3pPr marL="3596335" indent="0">
              <a:buNone/>
              <a:defRPr sz="7079" b="1"/>
            </a:lvl3pPr>
            <a:lvl4pPr marL="5394503" indent="0">
              <a:buNone/>
              <a:defRPr sz="6293" b="1"/>
            </a:lvl4pPr>
            <a:lvl5pPr marL="7192670" indent="0">
              <a:buNone/>
              <a:defRPr sz="6293" b="1"/>
            </a:lvl5pPr>
            <a:lvl6pPr marL="8990838" indent="0">
              <a:buNone/>
              <a:defRPr sz="6293" b="1"/>
            </a:lvl6pPr>
            <a:lvl7pPr marL="10789006" indent="0">
              <a:buNone/>
              <a:defRPr sz="6293" b="1"/>
            </a:lvl7pPr>
            <a:lvl8pPr marL="12587173" indent="0">
              <a:buNone/>
              <a:defRPr sz="6293" b="1"/>
            </a:lvl8pPr>
            <a:lvl9pPr marL="14385341" indent="0">
              <a:buNone/>
              <a:defRPr sz="629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06385" y="18409982"/>
            <a:ext cx="15289055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156" y="3359997"/>
            <a:ext cx="11599076" cy="11759988"/>
          </a:xfrm>
        </p:spPr>
        <p:txBody>
          <a:bodyPr anchor="b"/>
          <a:lstStyle>
            <a:lvl1pPr>
              <a:defRPr sz="1258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9055" y="7256671"/>
            <a:ext cx="18206383" cy="35816631"/>
          </a:xfrm>
        </p:spPr>
        <p:txBody>
          <a:bodyPr/>
          <a:lstStyle>
            <a:lvl1pPr>
              <a:defRPr sz="12586"/>
            </a:lvl1pPr>
            <a:lvl2pPr>
              <a:defRPr sz="11012"/>
            </a:lvl2pPr>
            <a:lvl3pPr>
              <a:defRPr sz="9439"/>
            </a:lvl3pPr>
            <a:lvl4pPr>
              <a:defRPr sz="7866"/>
            </a:lvl4pPr>
            <a:lvl5pPr>
              <a:defRPr sz="7866"/>
            </a:lvl5pPr>
            <a:lvl6pPr>
              <a:defRPr sz="7866"/>
            </a:lvl6pPr>
            <a:lvl7pPr>
              <a:defRPr sz="7866"/>
            </a:lvl7pPr>
            <a:lvl8pPr>
              <a:defRPr sz="7866"/>
            </a:lvl8pPr>
            <a:lvl9pPr>
              <a:defRPr sz="786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7156" y="15119985"/>
            <a:ext cx="11599076" cy="28011643"/>
          </a:xfrm>
        </p:spPr>
        <p:txBody>
          <a:bodyPr/>
          <a:lstStyle>
            <a:lvl1pPr marL="0" indent="0">
              <a:buNone/>
              <a:defRPr sz="6293"/>
            </a:lvl1pPr>
            <a:lvl2pPr marL="1798168" indent="0">
              <a:buNone/>
              <a:defRPr sz="5506"/>
            </a:lvl2pPr>
            <a:lvl3pPr marL="3596335" indent="0">
              <a:buNone/>
              <a:defRPr sz="4720"/>
            </a:lvl3pPr>
            <a:lvl4pPr marL="5394503" indent="0">
              <a:buNone/>
              <a:defRPr sz="3933"/>
            </a:lvl4pPr>
            <a:lvl5pPr marL="7192670" indent="0">
              <a:buNone/>
              <a:defRPr sz="3933"/>
            </a:lvl5pPr>
            <a:lvl6pPr marL="8990838" indent="0">
              <a:buNone/>
              <a:defRPr sz="3933"/>
            </a:lvl6pPr>
            <a:lvl7pPr marL="10789006" indent="0">
              <a:buNone/>
              <a:defRPr sz="3933"/>
            </a:lvl7pPr>
            <a:lvl8pPr marL="12587173" indent="0">
              <a:buNone/>
              <a:defRPr sz="3933"/>
            </a:lvl8pPr>
            <a:lvl9pPr marL="14385341" indent="0">
              <a:buNone/>
              <a:defRPr sz="39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9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156" y="3359997"/>
            <a:ext cx="11599076" cy="11759988"/>
          </a:xfrm>
        </p:spPr>
        <p:txBody>
          <a:bodyPr anchor="b"/>
          <a:lstStyle>
            <a:lvl1pPr>
              <a:defRPr sz="1258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289055" y="7256671"/>
            <a:ext cx="18206383" cy="35816631"/>
          </a:xfrm>
        </p:spPr>
        <p:txBody>
          <a:bodyPr anchor="t"/>
          <a:lstStyle>
            <a:lvl1pPr marL="0" indent="0">
              <a:buNone/>
              <a:defRPr sz="12586"/>
            </a:lvl1pPr>
            <a:lvl2pPr marL="1798168" indent="0">
              <a:buNone/>
              <a:defRPr sz="11012"/>
            </a:lvl2pPr>
            <a:lvl3pPr marL="3596335" indent="0">
              <a:buNone/>
              <a:defRPr sz="9439"/>
            </a:lvl3pPr>
            <a:lvl4pPr marL="5394503" indent="0">
              <a:buNone/>
              <a:defRPr sz="7866"/>
            </a:lvl4pPr>
            <a:lvl5pPr marL="7192670" indent="0">
              <a:buNone/>
              <a:defRPr sz="7866"/>
            </a:lvl5pPr>
            <a:lvl6pPr marL="8990838" indent="0">
              <a:buNone/>
              <a:defRPr sz="7866"/>
            </a:lvl6pPr>
            <a:lvl7pPr marL="10789006" indent="0">
              <a:buNone/>
              <a:defRPr sz="7866"/>
            </a:lvl7pPr>
            <a:lvl8pPr marL="12587173" indent="0">
              <a:buNone/>
              <a:defRPr sz="7866"/>
            </a:lvl8pPr>
            <a:lvl9pPr marL="14385341" indent="0">
              <a:buNone/>
              <a:defRPr sz="786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7156" y="15119985"/>
            <a:ext cx="11599076" cy="28011643"/>
          </a:xfrm>
        </p:spPr>
        <p:txBody>
          <a:bodyPr/>
          <a:lstStyle>
            <a:lvl1pPr marL="0" indent="0">
              <a:buNone/>
              <a:defRPr sz="6293"/>
            </a:lvl1pPr>
            <a:lvl2pPr marL="1798168" indent="0">
              <a:buNone/>
              <a:defRPr sz="5506"/>
            </a:lvl2pPr>
            <a:lvl3pPr marL="3596335" indent="0">
              <a:buNone/>
              <a:defRPr sz="4720"/>
            </a:lvl3pPr>
            <a:lvl4pPr marL="5394503" indent="0">
              <a:buNone/>
              <a:defRPr sz="3933"/>
            </a:lvl4pPr>
            <a:lvl5pPr marL="7192670" indent="0">
              <a:buNone/>
              <a:defRPr sz="3933"/>
            </a:lvl5pPr>
            <a:lvl6pPr marL="8990838" indent="0">
              <a:buNone/>
              <a:defRPr sz="3933"/>
            </a:lvl6pPr>
            <a:lvl7pPr marL="10789006" indent="0">
              <a:buNone/>
              <a:defRPr sz="3933"/>
            </a:lvl7pPr>
            <a:lvl8pPr marL="12587173" indent="0">
              <a:buNone/>
              <a:defRPr sz="3933"/>
            </a:lvl8pPr>
            <a:lvl9pPr marL="14385341" indent="0">
              <a:buNone/>
              <a:defRPr sz="39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7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2472" y="2683342"/>
            <a:ext cx="31018282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2472" y="13416653"/>
            <a:ext cx="31018282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2472" y="46713298"/>
            <a:ext cx="809172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12819" y="46713298"/>
            <a:ext cx="12137588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399027" y="46713298"/>
            <a:ext cx="809172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596335" rtl="0" eaLnBrk="1" latinLnBrk="1" hangingPunct="1">
        <a:lnSpc>
          <a:spcPct val="90000"/>
        </a:lnSpc>
        <a:spcBef>
          <a:spcPct val="0"/>
        </a:spcBef>
        <a:buNone/>
        <a:defRPr sz="173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084" indent="-899084" algn="l" defTabSz="3596335" rtl="0" eaLnBrk="1" latinLnBrk="1" hangingPunct="1">
        <a:lnSpc>
          <a:spcPct val="90000"/>
        </a:lnSpc>
        <a:spcBef>
          <a:spcPts val="3933"/>
        </a:spcBef>
        <a:buFont typeface="Arial" panose="020B0604020202020204" pitchFamily="34" charset="0"/>
        <a:buChar char="•"/>
        <a:defRPr sz="11012" kern="1200">
          <a:solidFill>
            <a:schemeClr val="tx1"/>
          </a:solidFill>
          <a:latin typeface="+mn-lt"/>
          <a:ea typeface="+mn-ea"/>
          <a:cs typeface="+mn-cs"/>
        </a:defRPr>
      </a:lvl1pPr>
      <a:lvl2pPr marL="2697251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9439" kern="1200">
          <a:solidFill>
            <a:schemeClr val="tx1"/>
          </a:solidFill>
          <a:latin typeface="+mn-lt"/>
          <a:ea typeface="+mn-ea"/>
          <a:cs typeface="+mn-cs"/>
        </a:defRPr>
      </a:lvl2pPr>
      <a:lvl3pPr marL="4495419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866" kern="1200">
          <a:solidFill>
            <a:schemeClr val="tx1"/>
          </a:solidFill>
          <a:latin typeface="+mn-lt"/>
          <a:ea typeface="+mn-ea"/>
          <a:cs typeface="+mn-cs"/>
        </a:defRPr>
      </a:lvl3pPr>
      <a:lvl4pPr marL="6293587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4pPr>
      <a:lvl5pPr marL="8091754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5pPr>
      <a:lvl6pPr marL="9889922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6pPr>
      <a:lvl7pPr marL="11688089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7pPr>
      <a:lvl8pPr marL="13486257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8pPr>
      <a:lvl9pPr marL="15284425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1pPr>
      <a:lvl2pPr marL="1798168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2pPr>
      <a:lvl3pPr marL="3596335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3pPr>
      <a:lvl4pPr marL="5394503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4pPr>
      <a:lvl5pPr marL="7192670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5pPr>
      <a:lvl6pPr marL="8990838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6pPr>
      <a:lvl7pPr marL="10789006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7pPr>
      <a:lvl8pPr marL="12587173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8pPr>
      <a:lvl9pPr marL="14385341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76658" y="8914173"/>
            <a:ext cx="3062031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Guardians of energy</a:t>
            </a:r>
            <a:r>
              <a:rPr lang="ko-KR" altLang="en-US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는 집안 전력 사용 데이터를 받아와 </a:t>
            </a:r>
            <a:r>
              <a:rPr lang="en-US" altLang="ko-KR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AI</a:t>
            </a:r>
            <a:r>
              <a:rPr lang="ko-KR" altLang="en-US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이용해 날씨</a:t>
            </a:r>
            <a:r>
              <a:rPr lang="en-US" altLang="ko-KR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온도 등을 분석하여 </a:t>
            </a:r>
            <a:r>
              <a:rPr lang="ko-KR" altLang="en-US" sz="9000" b="1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달 적정 에너지 </a:t>
            </a:r>
            <a:r>
              <a:rPr lang="ko-KR" altLang="en-US" sz="9000" b="1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사용량</a:t>
            </a:r>
            <a:r>
              <a:rPr lang="ko-KR" altLang="en-US" sz="90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</a:t>
            </a:r>
            <a:r>
              <a:rPr lang="ko-KR" altLang="en-US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알려주고 이번달 예측 전기세를 알려주는 앱 </a:t>
            </a:r>
            <a:r>
              <a:rPr lang="ko-KR" altLang="en-US" sz="90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서비스입니다</a:t>
            </a:r>
            <a:r>
              <a:rPr lang="en-US" altLang="ko-KR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9421" y="888203"/>
            <a:ext cx="34818314" cy="284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0" spc="420">
                <a:gradFill flip="none" rotWithShape="1">
                  <a:gsLst>
                    <a:gs pos="74000">
                      <a:schemeClr val="accent1">
                        <a:lumMod val="75000"/>
                      </a:schemeClr>
                    </a:gs>
                    <a:gs pos="0">
                      <a:srgbClr val="154788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3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가디언즈 오브 에너지</a:t>
            </a:r>
            <a:r>
              <a:rPr lang="en-US" altLang="ko-KR" sz="13000" spc="420">
                <a:gradFill flip="none" rotWithShape="1">
                  <a:gsLst>
                    <a:gs pos="74000">
                      <a:schemeClr val="accent1">
                        <a:lumMod val="75000"/>
                      </a:schemeClr>
                    </a:gs>
                    <a:gs pos="0">
                      <a:srgbClr val="154788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3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(Guardians of energy)</a:t>
            </a:r>
            <a:r>
              <a:rPr lang="ko-KR" altLang="en-US" sz="13000" spc="420">
                <a:gradFill flip="none" rotWithShape="1">
                  <a:gsLst>
                    <a:gs pos="74000">
                      <a:schemeClr val="accent1">
                        <a:lumMod val="75000"/>
                      </a:schemeClr>
                    </a:gs>
                    <a:gs pos="0">
                      <a:srgbClr val="154788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3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sz="13000" spc="420">
              <a:gradFill flip="none" rotWithShape="1">
                <a:gsLst>
                  <a:gs pos="74000">
                    <a:schemeClr val="accent1">
                      <a:lumMod val="75000"/>
                    </a:schemeClr>
                  </a:gs>
                  <a:gs pos="0">
                    <a:srgbClr val="154788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34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1028" name="Picture 4" descr="그루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000" l="10000" r="90000">
                        <a14:backgroundMark x1="30667" y1="84167" x2="30667" y2="84500"/>
                        <a14:backgroundMark x1="32167" y1="93667" x2="32833" y2="93667"/>
                        <a14:backgroundMark x1="36000" y1="94833" x2="36500" y2="94667"/>
                        <a14:backgroundMark x1="37500" y1="94833" x2="38667" y2="95000"/>
                        <a14:backgroundMark x1="39500" y1="95000" x2="4133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0766">
            <a:off x="-603018" y="4199298"/>
            <a:ext cx="6550770" cy="655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49072912" descr="EMB0000224434c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89" y="24893787"/>
            <a:ext cx="23446795" cy="160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64107" y="19029775"/>
            <a:ext cx="24043064" cy="775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출근이나 일정 등으로 집을 비웠을때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평소 생활 패턴과 차이가 큰 이상치가  감지가 되면 이를 알리고 원격으로 전원을 켜고 끌 수 있어</a:t>
            </a:r>
            <a:r>
              <a:rPr lang="en-US" altLang="ko-KR" sz="85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전기세 누수를 예방 할 수 있어요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en-US" altLang="ko-KR" sz="8500" spc="-42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94100" y="6623087"/>
            <a:ext cx="20113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600" spc="42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가디언즈 오브 에너지가 무엇인가요</a:t>
            </a:r>
            <a:r>
              <a:rPr lang="en-US" altLang="ko-KR" sz="9600" spc="42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</a:t>
            </a:r>
            <a:r>
              <a:rPr lang="ko-KR" altLang="en-US" sz="9600" spc="42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sz="9600" spc="42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308" b="93538" l="6131" r="935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672" y="15485991"/>
            <a:ext cx="13445756" cy="956906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73446" y="16906117"/>
            <a:ext cx="20113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6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사용하면 어떤 점이 좋나요</a:t>
            </a:r>
            <a:r>
              <a:rPr lang="en-US" altLang="ko-KR" sz="96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</a:t>
            </a:r>
            <a:r>
              <a:rPr lang="ko-KR" altLang="en-US" sz="96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sz="9600" spc="42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84289" y="6479568"/>
            <a:ext cx="3401471" cy="299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3446" y="16756593"/>
            <a:ext cx="3401471" cy="299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5945" y="38029997"/>
            <a:ext cx="3401471" cy="299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54784" y="38470170"/>
            <a:ext cx="8918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6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기대효과는요</a:t>
            </a:r>
            <a:r>
              <a:rPr lang="en-US" altLang="ko-KR" sz="96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</a:t>
            </a:r>
            <a:endParaRPr lang="en-US" altLang="ko-KR" sz="9600" spc="42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54784" y="40794672"/>
            <a:ext cx="342421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눈에 보기 쉽게 전기 사용량과 적정 사용량을 비교하여 보여주어</a:t>
            </a:r>
            <a:endParaRPr lang="en-US" altLang="ko-KR" sz="8500" spc="-42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사용자들이 전기세를 예측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관리할 수 있도록 할 수 있어요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54784" y="45058167"/>
            <a:ext cx="342421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또한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날씨와 온도 분석을 하여 주간별 전기세를 절감할 수 있는 기사나 방법을 </a:t>
            </a:r>
            <a:endParaRPr lang="en-US" altLang="ko-KR" sz="8500" spc="-42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알려주어 사용자들이 실생활에서 에너지를 아낄 수 있도록 도와줍니다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4AD9C435-D4C5-466C-B283-0A9D2039ED9A}"/>
              </a:ext>
            </a:extLst>
          </p:cNvPr>
          <p:cNvSpPr/>
          <p:nvPr/>
        </p:nvSpPr>
        <p:spPr>
          <a:xfrm>
            <a:off x="16366426" y="11567646"/>
            <a:ext cx="10871413" cy="1191196"/>
          </a:xfrm>
          <a:prstGeom prst="parallelogram">
            <a:avLst/>
          </a:prstGeom>
          <a:solidFill>
            <a:srgbClr val="6EAC44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6EAC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4AD9C435-D4C5-466C-B283-0A9D2039ED9A}"/>
              </a:ext>
            </a:extLst>
          </p:cNvPr>
          <p:cNvSpPr/>
          <p:nvPr/>
        </p:nvSpPr>
        <p:spPr>
          <a:xfrm>
            <a:off x="5097416" y="13604763"/>
            <a:ext cx="5341458" cy="1227362"/>
          </a:xfrm>
          <a:prstGeom prst="parallelogram">
            <a:avLst/>
          </a:prstGeom>
          <a:solidFill>
            <a:srgbClr val="6EAC44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6EAC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508" b="95796" l="9735" r="8997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65603" y="39254504"/>
            <a:ext cx="6494561" cy="675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122</Words>
  <Application>Microsoft Office PowerPoint</Application>
  <PresentationFormat>사용자 지정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210 맨발의청춘 B</vt:lpstr>
      <vt:lpstr>HY헤드라인M</vt:lpstr>
      <vt:lpstr>나눔스퀘어OTF Bold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나연</dc:creator>
  <cp:lastModifiedBy>김 나연</cp:lastModifiedBy>
  <cp:revision>13</cp:revision>
  <dcterms:created xsi:type="dcterms:W3CDTF">2019-11-19T10:42:36Z</dcterms:created>
  <dcterms:modified xsi:type="dcterms:W3CDTF">2019-11-20T00:55:47Z</dcterms:modified>
</cp:coreProperties>
</file>