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2" r:id="rId2"/>
    <p:sldId id="273" r:id="rId3"/>
    <p:sldId id="274" r:id="rId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nny" initials="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EC"/>
    <a:srgbClr val="097124"/>
    <a:srgbClr val="333399"/>
    <a:srgbClr val="699ED9"/>
    <a:srgbClr val="BECCDC"/>
    <a:srgbClr val="7A91B2"/>
    <a:srgbClr val="64C8A0"/>
    <a:srgbClr val="5CC2D0"/>
    <a:srgbClr val="5BACD1"/>
    <a:srgbClr val="809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9365" autoAdjust="0"/>
  </p:normalViewPr>
  <p:slideViewPr>
    <p:cSldViewPr>
      <p:cViewPr varScale="1">
        <p:scale>
          <a:sx n="96" d="100"/>
          <a:sy n="96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3B5E-2638-46C4-A3EE-9EF45F1FBF31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649E-371F-4B3D-A513-CFC9F2341D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2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E42A-52BF-4BE5-8B4E-4C4D306A154E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CFF4-BC1E-444B-8ED4-EA413397D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FAC65-3832-4A61-A649-185FEF458044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796B20-29D8-4AAC-A92A-564EDBDA6C87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6FA4-D3FA-4CC9-8903-45E92EE3B15C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A655A-3558-46CA-8616-EFAAD6FA3DD4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4CA62B-7476-4951-9CEB-0966BC0B70DB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8B45-5A58-499E-B095-DF1279F8F291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F463D-B16A-4B10-9A95-C181924632AE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D8B3F9-A3BF-4305-8A81-659327B89652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989E17-646E-4CA3-B904-9FD7EF28C292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EE55FB-24B5-4709-9224-926571B068DE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D4F648-B18E-4823-A28E-A5F0E752EAB5}" type="datetime1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539552" cy="365125"/>
          </a:xfrm>
          <a:prstGeom prst="rect">
            <a:avLst/>
          </a:prstGeom>
        </p:spPr>
        <p:txBody>
          <a:bodyPr/>
          <a:lstStyle/>
          <a:p>
            <a:fld id="{DEE851CA-4538-462B-952A-6B53560D9A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in7\Desktop\2015_PPT sample\표지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38100"/>
            <a:ext cx="92583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96752"/>
            <a:ext cx="340670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발표자료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양식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작품명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000 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6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in7\Desktop\2015_PPT sample\속지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27" y="-76200"/>
            <a:ext cx="92583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57150" y="111639"/>
            <a:ext cx="5997302" cy="581057"/>
          </a:xfrm>
          <a:prstGeom prst="rect">
            <a:avLst/>
          </a:prstGeom>
          <a:gradFill>
            <a:gsLst>
              <a:gs pos="44600">
                <a:srgbClr val="1F497D">
                  <a:alpha val="70000"/>
                </a:srgbClr>
              </a:gs>
              <a:gs pos="0">
                <a:schemeClr val="tx2">
                  <a:alpha val="69000"/>
                </a:schemeClr>
              </a:gs>
              <a:gs pos="100000">
                <a:schemeClr val="tx2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175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부제목을 입력해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749" y="989141"/>
            <a:ext cx="592742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1.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목차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개요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2.1.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작품명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2.2.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 개요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2.3.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작품제작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목적 및 배경 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 설명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상세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3.1.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시스템 구성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작품제작 핵심기술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적용기술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3.3.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시스템 구성도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다이어그램 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시스템 기능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주요 알고리즘 설명 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프로그램 구조도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3.6.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소프트웨어 개발환경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개발언어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, Tool,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사용시스템 등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16016" y="1039376"/>
            <a:ext cx="42712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굴림" pitchFamily="50" charset="-127"/>
                <a:cs typeface="굴림" pitchFamily="50" charset="-127"/>
              </a:rPr>
              <a:t>발표자료 작성시 유의사항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dirty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발표시간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분을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초과하지 않도록 작성 하십시오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질의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응답시간은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분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입니다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작품내용이 충분히 설명될 수 있도록  작성하십시오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발표장소 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: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한전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KDN </a:t>
            </a:r>
            <a:r>
              <a:rPr kumimoji="1" lang="ko-KR" altLang="en-US" sz="1200" b="1" dirty="0" err="1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빛가람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 홀</a:t>
            </a: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글씨크기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14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이상 사용 </a:t>
            </a:r>
            <a:endParaRPr kumimoji="1" lang="en-US" altLang="ko-KR" sz="1200" b="1" dirty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6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in7\Desktop\2015_PPT sample\속지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27" y="-76200"/>
            <a:ext cx="92583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57150" y="111639"/>
            <a:ext cx="5997302" cy="581057"/>
          </a:xfrm>
          <a:prstGeom prst="rect">
            <a:avLst/>
          </a:prstGeom>
          <a:gradFill>
            <a:gsLst>
              <a:gs pos="44600">
                <a:srgbClr val="1F497D">
                  <a:alpha val="70000"/>
                </a:srgbClr>
              </a:gs>
              <a:gs pos="0">
                <a:schemeClr val="tx2">
                  <a:alpha val="69000"/>
                </a:schemeClr>
              </a:gs>
              <a:gs pos="100000">
                <a:schemeClr val="tx2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175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부제목을 입력해 주세요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749" y="908720"/>
            <a:ext cx="4271243" cy="392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소프트웨어 설명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상세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4.1. Database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구조 및 파일 구성도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4.2.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소프트웨어 개발 규모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4.3.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소프트웨어 기술적 독창성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기대효과 및 활용방안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특기사항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7.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작품제작팀 소개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굴림" pitchFamily="50" charset="-127"/>
                <a:cs typeface="굴림" pitchFamily="50" charset="-127"/>
              </a:rPr>
              <a:t>8.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2020EC"/>
                </a:solidFill>
                <a:effectLst/>
                <a:ea typeface="맑은 고딕" pitchFamily="50" charset="-127"/>
                <a:cs typeface="굴림" pitchFamily="50" charset="-127"/>
              </a:rPr>
              <a:t>작품 제작 주요일정 및 단계별 성과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2020EC"/>
              </a:solidFill>
              <a:effectLst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16016" y="1039376"/>
            <a:ext cx="42712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굴림" pitchFamily="50" charset="-127"/>
                <a:cs typeface="굴림" pitchFamily="50" charset="-127"/>
              </a:rPr>
              <a:t>#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굴림" pitchFamily="50" charset="-127"/>
                <a:cs typeface="굴림" pitchFamily="50" charset="-127"/>
              </a:rPr>
              <a:t>발표자료 작성시 유의사항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dirty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발표시간 </a:t>
            </a:r>
            <a:r>
              <a:rPr kumimoji="1" lang="en-US" altLang="ko-KR" sz="1200" b="1" dirty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분을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초과하지 않도록 작성 하십시오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질의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응답시간은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분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입니다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작품내용이 충분히 설명될 수 있도록  작성하십시오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발표장소 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: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한전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KDN </a:t>
            </a:r>
            <a:r>
              <a:rPr kumimoji="1" lang="ko-KR" altLang="en-US" sz="1200" b="1" dirty="0" err="1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빛가람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 홀</a:t>
            </a: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글씨크기 </a:t>
            </a:r>
            <a:r>
              <a:rPr kumimoji="1" lang="en-US" altLang="ko-KR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14 </a:t>
            </a:r>
            <a:r>
              <a:rPr kumimoji="1" lang="ko-KR" altLang="en-US" sz="1200" b="1" dirty="0" smtClean="0">
                <a:solidFill>
                  <a:srgbClr val="0070C0"/>
                </a:solidFill>
                <a:ea typeface="굴림" pitchFamily="50" charset="-127"/>
                <a:cs typeface="굴림" pitchFamily="50" charset="-127"/>
              </a:rPr>
              <a:t>이상 사용 </a:t>
            </a:r>
            <a:endParaRPr kumimoji="1" lang="en-US" altLang="ko-KR" sz="1200" b="1" dirty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dirty="0" smtClean="0">
              <a:solidFill>
                <a:srgbClr val="0070C0"/>
              </a:solidFill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7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7399</TotalTime>
  <Words>208</Words>
  <Application>Microsoft Office PowerPoint</Application>
  <PresentationFormat>화면 슬라이드 쇼(4:3)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박은진</dc:creator>
  <cp:lastModifiedBy>KDN User</cp:lastModifiedBy>
  <cp:revision>658</cp:revision>
  <dcterms:created xsi:type="dcterms:W3CDTF">2008-01-15T06:09:43Z</dcterms:created>
  <dcterms:modified xsi:type="dcterms:W3CDTF">2018-11-06T02:18:18Z</dcterms:modified>
</cp:coreProperties>
</file>