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20621625" cy="295132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492" y="159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0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4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3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3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1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7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2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399B-52E1-4517-B1E9-4B6DD7DFC6AC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4B21-66B1-4037-A7F1-3C0B87D4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in7\Desktop\2015_PPT sample\속지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86800" cy="3027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kepco-kdn_a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792" y="28965523"/>
            <a:ext cx="7865502" cy="1246987"/>
          </a:xfrm>
          <a:prstGeom prst="rect">
            <a:avLst/>
          </a:prstGeom>
        </p:spPr>
      </p:pic>
      <p:pic>
        <p:nvPicPr>
          <p:cNvPr id="8" name="Picture 29" descr="NEW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8" y="306339"/>
            <a:ext cx="2073830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2320" y="522363"/>
            <a:ext cx="195141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2017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빛가람에너지밸리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소프트웨어작품경진대회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248" y="2394571"/>
            <a:ext cx="20738304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/>
              <a:t>판넬크기</a:t>
            </a:r>
            <a:r>
              <a:rPr lang="ko-KR" altLang="en-US" sz="4800" b="1" dirty="0" smtClean="0"/>
              <a:t> </a:t>
            </a:r>
            <a:r>
              <a:rPr lang="en-US" altLang="ko-KR" sz="4800" b="1" dirty="0" smtClean="0"/>
              <a:t>: A1 size (594mm * 841mm)</a:t>
            </a:r>
          </a:p>
          <a:p>
            <a:endParaRPr lang="en-US" altLang="ko-KR" sz="4800" b="1" dirty="0"/>
          </a:p>
          <a:p>
            <a:r>
              <a:rPr lang="ko-KR" altLang="en-US" sz="4800" b="1" dirty="0" err="1" smtClean="0"/>
              <a:t>ㅇ</a:t>
            </a:r>
            <a:r>
              <a:rPr lang="ko-KR" altLang="en-US" sz="4800" b="1" dirty="0" smtClean="0"/>
              <a:t> 필수기입사항</a:t>
            </a:r>
            <a:endParaRPr lang="en-US" altLang="ko-KR" sz="4800" b="1" dirty="0" smtClean="0"/>
          </a:p>
          <a:p>
            <a:r>
              <a:rPr lang="en-US" altLang="ko-KR" sz="4800" b="1" dirty="0" smtClean="0"/>
              <a:t>  - </a:t>
            </a:r>
            <a:r>
              <a:rPr lang="ko-KR" altLang="en-US" sz="4800" b="1" dirty="0" err="1" smtClean="0"/>
              <a:t>작품명</a:t>
            </a:r>
            <a:r>
              <a:rPr lang="en-US" altLang="ko-KR" sz="4800" b="1" dirty="0" smtClean="0"/>
              <a:t>, </a:t>
            </a:r>
            <a:r>
              <a:rPr lang="ko-KR" altLang="en-US" sz="4800" b="1" dirty="0" smtClean="0"/>
              <a:t>소속</a:t>
            </a:r>
            <a:r>
              <a:rPr lang="en-US" altLang="ko-KR" sz="4800" b="1" dirty="0" smtClean="0"/>
              <a:t>, </a:t>
            </a:r>
            <a:r>
              <a:rPr lang="ko-KR" altLang="en-US" sz="4800" b="1" dirty="0" err="1" smtClean="0"/>
              <a:t>팀명</a:t>
            </a:r>
            <a:endParaRPr lang="en-US" altLang="ko-KR" sz="4800" b="1" dirty="0" smtClean="0"/>
          </a:p>
          <a:p>
            <a:endParaRPr lang="en-US" altLang="ko-KR" sz="4800" b="1" dirty="0" smtClean="0"/>
          </a:p>
          <a:p>
            <a:r>
              <a:rPr lang="en-US" altLang="ko-KR" sz="4800" b="1" dirty="0" smtClean="0"/>
              <a:t>--</a:t>
            </a:r>
            <a:r>
              <a:rPr lang="ko-KR" altLang="en-US" sz="4800" b="1" dirty="0" smtClean="0"/>
              <a:t>주요포함 내용</a:t>
            </a:r>
            <a:r>
              <a:rPr lang="en-US" altLang="ko-KR" sz="4800" b="1" dirty="0" smtClean="0"/>
              <a:t>--</a:t>
            </a:r>
          </a:p>
          <a:p>
            <a:r>
              <a:rPr lang="ko-KR" altLang="en-US" sz="4800" b="1" dirty="0" err="1" smtClean="0"/>
              <a:t>ㅇ</a:t>
            </a:r>
            <a:r>
              <a:rPr lang="ko-KR" altLang="en-US" sz="4800" b="1" dirty="0" smtClean="0"/>
              <a:t> 작품제작 목적 및 배경</a:t>
            </a:r>
            <a:endParaRPr lang="en-US" altLang="ko-KR" sz="4800" b="1" dirty="0" smtClean="0"/>
          </a:p>
          <a:p>
            <a:r>
              <a:rPr lang="ko-KR" altLang="en-US" sz="4800" b="1" dirty="0" err="1" smtClean="0"/>
              <a:t>ㅇ</a:t>
            </a:r>
            <a:r>
              <a:rPr lang="ko-KR" altLang="en-US" sz="4800" b="1" dirty="0" smtClean="0"/>
              <a:t> 작품설명 </a:t>
            </a:r>
            <a:r>
              <a:rPr lang="en-US" altLang="ko-KR" sz="4800" b="1" dirty="0" smtClean="0"/>
              <a:t>: </a:t>
            </a:r>
            <a:r>
              <a:rPr lang="ko-KR" altLang="en-US" sz="4800" b="1" dirty="0" smtClean="0"/>
              <a:t>시스템 전체 구성도</a:t>
            </a:r>
            <a:r>
              <a:rPr lang="en-US" altLang="ko-KR" sz="4800" b="1" dirty="0" smtClean="0"/>
              <a:t>, </a:t>
            </a:r>
            <a:r>
              <a:rPr lang="ko-KR" altLang="en-US" sz="4800" b="1" dirty="0" smtClean="0"/>
              <a:t>주요 기능 설명</a:t>
            </a:r>
            <a:r>
              <a:rPr lang="en-US" altLang="ko-KR" sz="4800" b="1" dirty="0" smtClean="0"/>
              <a:t>, </a:t>
            </a:r>
            <a:r>
              <a:rPr lang="ko-KR" altLang="en-US" sz="4800" b="1" dirty="0" smtClean="0"/>
              <a:t>특징 등</a:t>
            </a:r>
            <a:endParaRPr lang="en-US" altLang="ko-KR" sz="4800" b="1" dirty="0" smtClean="0"/>
          </a:p>
          <a:p>
            <a:r>
              <a:rPr lang="ko-KR" altLang="en-US" sz="4800" b="1" dirty="0" err="1" smtClean="0"/>
              <a:t>ㅇ</a:t>
            </a:r>
            <a:r>
              <a:rPr lang="ko-KR" altLang="en-US" sz="4800" b="1" dirty="0" smtClean="0"/>
              <a:t> 기대효과 및 활용분야</a:t>
            </a:r>
            <a:endParaRPr lang="en-US" altLang="ko-KR" sz="4800" b="1" dirty="0" smtClean="0"/>
          </a:p>
          <a:p>
            <a:endParaRPr lang="en-US" altLang="ko-KR" sz="4800" b="1" dirty="0"/>
          </a:p>
          <a:p>
            <a:r>
              <a:rPr lang="en-US" altLang="ko-KR" sz="4800" b="1" dirty="0" smtClean="0"/>
              <a:t>--</a:t>
            </a:r>
            <a:r>
              <a:rPr lang="ko-KR" altLang="en-US" sz="4800" b="1" dirty="0" smtClean="0"/>
              <a:t>제출일 </a:t>
            </a:r>
            <a:r>
              <a:rPr lang="en-US" altLang="ko-KR" sz="4800" b="1" dirty="0" smtClean="0"/>
              <a:t>: 2018.11.20(</a:t>
            </a:r>
            <a:r>
              <a:rPr lang="ko-KR" altLang="en-US" sz="4800" b="1" smtClean="0"/>
              <a:t>화</a:t>
            </a:r>
            <a:r>
              <a:rPr lang="en-US" altLang="ko-KR" sz="4800" b="1" smtClean="0"/>
              <a:t>) </a:t>
            </a:r>
            <a:r>
              <a:rPr lang="en-US" altLang="ko-KR" sz="4800" b="1" dirty="0" smtClean="0"/>
              <a:t>18:00</a:t>
            </a:r>
          </a:p>
          <a:p>
            <a:r>
              <a:rPr lang="en-US" altLang="ko-KR" sz="4800" b="1" dirty="0" smtClean="0"/>
              <a:t>--</a:t>
            </a:r>
            <a:r>
              <a:rPr lang="ko-KR" altLang="en-US" sz="4800" b="1" dirty="0" err="1" smtClean="0"/>
              <a:t>제출화일</a:t>
            </a:r>
            <a:r>
              <a:rPr lang="ko-KR" altLang="en-US" sz="4800" b="1" dirty="0" smtClean="0"/>
              <a:t> </a:t>
            </a:r>
            <a:r>
              <a:rPr lang="en-US" altLang="ko-KR" sz="4800" b="1" dirty="0" smtClean="0"/>
              <a:t>: PDF(A1 </a:t>
            </a:r>
            <a:r>
              <a:rPr lang="ko-KR" altLang="en-US" sz="4800" b="1" dirty="0" smtClean="0"/>
              <a:t>크기</a:t>
            </a:r>
            <a:r>
              <a:rPr lang="en-US" altLang="ko-KR" sz="4800" b="1" dirty="0" smtClean="0"/>
              <a:t>) </a:t>
            </a:r>
            <a:r>
              <a:rPr lang="ko-KR" altLang="en-US" sz="4800" b="1" dirty="0" smtClean="0"/>
              <a:t>및 원본 파일</a:t>
            </a:r>
            <a:r>
              <a:rPr lang="en-US" altLang="ko-KR" sz="4800" b="1" dirty="0" smtClean="0"/>
              <a:t>(</a:t>
            </a:r>
            <a:r>
              <a:rPr lang="ko-KR" altLang="en-US" sz="4800" b="1" dirty="0" smtClean="0"/>
              <a:t>글꼴포함</a:t>
            </a:r>
            <a:r>
              <a:rPr lang="en-US" altLang="ko-KR" sz="4800" b="1" dirty="0" smtClean="0"/>
              <a:t>)</a:t>
            </a:r>
          </a:p>
          <a:p>
            <a:r>
              <a:rPr lang="en-US" altLang="ko-KR" sz="4800" b="1" dirty="0" smtClean="0"/>
              <a:t>--</a:t>
            </a:r>
            <a:r>
              <a:rPr lang="ko-KR" altLang="en-US" sz="4800" b="1" dirty="0" smtClean="0"/>
              <a:t>제출메일 </a:t>
            </a:r>
            <a:r>
              <a:rPr lang="en-US" altLang="ko-KR" sz="4800" b="1" dirty="0" smtClean="0"/>
              <a:t>: kdncontest@kdn.com</a:t>
            </a:r>
          </a:p>
          <a:p>
            <a:r>
              <a:rPr lang="en-US" altLang="ko-KR" sz="4800" b="1" dirty="0" smtClean="0"/>
              <a:t>--</a:t>
            </a:r>
            <a:r>
              <a:rPr lang="ko-KR" altLang="en-US" sz="4800" b="1" dirty="0" smtClean="0"/>
              <a:t>제출기한을 반드시 지켜주시기 바랍니다</a:t>
            </a:r>
            <a:r>
              <a:rPr lang="en-US" altLang="ko-KR" sz="4800" b="1" dirty="0" smtClean="0"/>
              <a:t>.</a:t>
            </a:r>
            <a:endParaRPr lang="en-US" altLang="ko-KR" sz="4800" b="1" dirty="0"/>
          </a:p>
          <a:p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704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77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KDN User</cp:lastModifiedBy>
  <cp:revision>9</cp:revision>
  <dcterms:created xsi:type="dcterms:W3CDTF">2015-12-08T01:40:12Z</dcterms:created>
  <dcterms:modified xsi:type="dcterms:W3CDTF">2018-11-06T02:20:01Z</dcterms:modified>
</cp:coreProperties>
</file>