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0"/>
  </p:notesMasterIdLst>
  <p:sldIdLst>
    <p:sldId id="313" r:id="rId2"/>
    <p:sldId id="437" r:id="rId3"/>
    <p:sldId id="454" r:id="rId4"/>
    <p:sldId id="455" r:id="rId5"/>
    <p:sldId id="456" r:id="rId6"/>
    <p:sldId id="436" r:id="rId7"/>
    <p:sldId id="435" r:id="rId8"/>
    <p:sldId id="460" r:id="rId9"/>
    <p:sldId id="444" r:id="rId10"/>
    <p:sldId id="458" r:id="rId11"/>
    <p:sldId id="446" r:id="rId12"/>
    <p:sldId id="445" r:id="rId13"/>
    <p:sldId id="459" r:id="rId14"/>
    <p:sldId id="449" r:id="rId15"/>
    <p:sldId id="448" r:id="rId16"/>
    <p:sldId id="451" r:id="rId17"/>
    <p:sldId id="453" r:id="rId18"/>
    <p:sldId id="343" r:id="rId19"/>
  </p:sldIdLst>
  <p:sldSz cx="10688638" cy="7562850"/>
  <p:notesSz cx="6794500" cy="9931400"/>
  <p:embeddedFontLst>
    <p:embeddedFont>
      <p:font typeface="HY헤드라인M" panose="020B0600000101010101" charset="-127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경기천년제목 Medium" panose="02020603020101020101" pitchFamily="18" charset="-127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나눔스퀘어라운드 ExtraBold" panose="020B0600000101010101" pitchFamily="50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B627EC3-AF01-47B7-A052-80894E93E5D2}">
          <p14:sldIdLst>
            <p14:sldId id="313"/>
            <p14:sldId id="437"/>
            <p14:sldId id="454"/>
            <p14:sldId id="455"/>
            <p14:sldId id="456"/>
            <p14:sldId id="436"/>
            <p14:sldId id="435"/>
            <p14:sldId id="460"/>
            <p14:sldId id="444"/>
            <p14:sldId id="458"/>
            <p14:sldId id="446"/>
            <p14:sldId id="445"/>
            <p14:sldId id="459"/>
            <p14:sldId id="449"/>
            <p14:sldId id="448"/>
            <p14:sldId id="451"/>
            <p14:sldId id="453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ater" initials="m" lastIdx="2" clrIdx="0"/>
  <p:cmAuthor id="2" name="지 렁" initials="지렁" lastIdx="1" clrIdx="1">
    <p:extLst>
      <p:ext uri="{19B8F6BF-5375-455C-9EA6-DF929625EA0E}">
        <p15:presenceInfo xmlns:p15="http://schemas.microsoft.com/office/powerpoint/2012/main" userId="1b372a50ec41bf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5F"/>
    <a:srgbClr val="B9CDE5"/>
    <a:srgbClr val="4EB2E4"/>
    <a:srgbClr val="013660"/>
    <a:srgbClr val="FFFF00"/>
    <a:srgbClr val="C9D300"/>
    <a:srgbClr val="E1E04A"/>
    <a:srgbClr val="8ACCEE"/>
    <a:srgbClr val="93C01F"/>
    <a:srgbClr val="FDC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79907" autoAdjust="0"/>
  </p:normalViewPr>
  <p:slideViewPr>
    <p:cSldViewPr snapToGrid="0" snapToObjects="1">
      <p:cViewPr varScale="1">
        <p:scale>
          <a:sx n="104" d="100"/>
          <a:sy n="104" d="100"/>
        </p:scale>
        <p:origin x="1188" y="108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369A4-D1D0-4D06-8B02-40745ADB36B9}" type="doc">
      <dgm:prSet loTypeId="urn:microsoft.com/office/officeart/2008/layout/PictureAccentList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E6A4FB08-94C3-4544-9F66-7C50BD69E855}">
      <dgm:prSet phldrT="[텍스트]"/>
      <dgm:spPr/>
      <dgm:t>
        <a:bodyPr/>
        <a:lstStyle/>
        <a:p>
          <a:pPr latinLnBrk="1"/>
          <a:r>
            <a: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GOE </a:t>
          </a:r>
          <a:r>
            <a: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주요 핵심 기술</a:t>
          </a:r>
        </a:p>
      </dgm:t>
    </dgm:pt>
    <dgm:pt modelId="{3092C392-5CA4-4F71-91B5-37FE17D680E8}" type="parTrans" cxnId="{B31D152F-AFDF-49E7-98B0-A5FE48BCFEF2}">
      <dgm:prSet/>
      <dgm:spPr/>
      <dgm:t>
        <a:bodyPr/>
        <a:lstStyle/>
        <a:p>
          <a:pPr latinLnBrk="1"/>
          <a:endParaRPr lang="ko-KR" altLang="en-US"/>
        </a:p>
      </dgm:t>
    </dgm:pt>
    <dgm:pt modelId="{A25175F5-DCF8-43DE-B8B5-60622025CA09}" type="sibTrans" cxnId="{B31D152F-AFDF-49E7-98B0-A5FE48BCFEF2}">
      <dgm:prSet/>
      <dgm:spPr/>
      <dgm:t>
        <a:bodyPr/>
        <a:lstStyle/>
        <a:p>
          <a:pPr latinLnBrk="1"/>
          <a:endParaRPr lang="ko-KR" altLang="en-US"/>
        </a:p>
      </dgm:t>
    </dgm:pt>
    <dgm:pt modelId="{EB5C5100-C5BB-4A70-9A12-5A9B480B0FD8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실시간 데이터 전송 및 처리 가전제품 조종 및 관리</a:t>
          </a:r>
          <a:endParaRPr lang="en-US" altLang="ko-KR" sz="20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A702C3C5-48D1-4D3F-9DD9-49C4D5F353D4}" type="parTrans" cxnId="{75529207-8E19-4008-8502-35EC83B85DC2}">
      <dgm:prSet/>
      <dgm:spPr/>
      <dgm:t>
        <a:bodyPr/>
        <a:lstStyle/>
        <a:p>
          <a:pPr latinLnBrk="1"/>
          <a:endParaRPr lang="ko-KR" altLang="en-US"/>
        </a:p>
      </dgm:t>
    </dgm:pt>
    <dgm:pt modelId="{FADD8679-C979-4078-A8ED-D553851BC0F8}" type="sibTrans" cxnId="{75529207-8E19-4008-8502-35EC83B85DC2}">
      <dgm:prSet/>
      <dgm:spPr/>
      <dgm:t>
        <a:bodyPr/>
        <a:lstStyle/>
        <a:p>
          <a:pPr latinLnBrk="1"/>
          <a:endParaRPr lang="ko-KR" altLang="en-US"/>
        </a:p>
      </dgm:t>
    </dgm:pt>
    <dgm:pt modelId="{9EC06740-C9E3-4DF9-B437-17623D9A09C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사용자 별 가전제품 사용 패턴 분석 및 월별 전기세 예측</a:t>
          </a:r>
        </a:p>
      </dgm:t>
    </dgm:pt>
    <dgm:pt modelId="{DFC14634-7672-4B6F-A9AE-673EAB35F9FE}" type="parTrans" cxnId="{127434B1-2F57-4B3A-9A03-C7C5F21DB7A4}">
      <dgm:prSet/>
      <dgm:spPr/>
      <dgm:t>
        <a:bodyPr/>
        <a:lstStyle/>
        <a:p>
          <a:pPr latinLnBrk="1"/>
          <a:endParaRPr lang="ko-KR" altLang="en-US"/>
        </a:p>
      </dgm:t>
    </dgm:pt>
    <dgm:pt modelId="{A26CE5B7-1EFD-493F-85E9-F21B7CC62B4F}" type="sibTrans" cxnId="{127434B1-2F57-4B3A-9A03-C7C5F21DB7A4}">
      <dgm:prSet/>
      <dgm:spPr/>
      <dgm:t>
        <a:bodyPr/>
        <a:lstStyle/>
        <a:p>
          <a:pPr latinLnBrk="1"/>
          <a:endParaRPr lang="ko-KR" altLang="en-US"/>
        </a:p>
      </dgm:t>
    </dgm:pt>
    <dgm:pt modelId="{CD6A82DF-396C-4FF6-BDA0-AB1B6F2C5824}" type="pres">
      <dgm:prSet presAssocID="{8E3369A4-D1D0-4D06-8B02-40745ADB36B9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865DA2F9-E544-48F6-BE52-504B3B7CCD87}" type="pres">
      <dgm:prSet presAssocID="{E6A4FB08-94C3-4544-9F66-7C50BD69E855}" presName="root" presStyleCnt="0">
        <dgm:presLayoutVars>
          <dgm:chMax/>
          <dgm:chPref val="4"/>
        </dgm:presLayoutVars>
      </dgm:prSet>
      <dgm:spPr/>
    </dgm:pt>
    <dgm:pt modelId="{FA6F46A2-11DF-485B-940C-B33F8A4E79A5}" type="pres">
      <dgm:prSet presAssocID="{E6A4FB08-94C3-4544-9F66-7C50BD69E855}" presName="rootComposite" presStyleCnt="0">
        <dgm:presLayoutVars/>
      </dgm:prSet>
      <dgm:spPr/>
    </dgm:pt>
    <dgm:pt modelId="{EA3866D0-9F07-44EB-BC19-D6AA14B004B0}" type="pres">
      <dgm:prSet presAssocID="{E6A4FB08-94C3-4544-9F66-7C50BD69E855}" presName="rootText" presStyleLbl="node0" presStyleIdx="0" presStyleCnt="1">
        <dgm:presLayoutVars>
          <dgm:chMax/>
          <dgm:chPref val="4"/>
        </dgm:presLayoutVars>
      </dgm:prSet>
      <dgm:spPr/>
    </dgm:pt>
    <dgm:pt modelId="{ECEA8815-C98E-4D08-8901-BFE3AE67F86B}" type="pres">
      <dgm:prSet presAssocID="{E6A4FB08-94C3-4544-9F66-7C50BD69E855}" presName="childShape" presStyleCnt="0">
        <dgm:presLayoutVars>
          <dgm:chMax val="0"/>
          <dgm:chPref val="0"/>
        </dgm:presLayoutVars>
      </dgm:prSet>
      <dgm:spPr/>
    </dgm:pt>
    <dgm:pt modelId="{62592F29-96A8-4338-B27B-DF02ECA2B217}" type="pres">
      <dgm:prSet presAssocID="{EB5C5100-C5BB-4A70-9A12-5A9B480B0FD8}" presName="childComposite" presStyleCnt="0">
        <dgm:presLayoutVars>
          <dgm:chMax val="0"/>
          <dgm:chPref val="0"/>
        </dgm:presLayoutVars>
      </dgm:prSet>
      <dgm:spPr/>
    </dgm:pt>
    <dgm:pt modelId="{DB2D15B2-39CC-4519-87CD-CA69C29ABB92}" type="pres">
      <dgm:prSet presAssocID="{EB5C5100-C5BB-4A70-9A12-5A9B480B0FD8}" presName="Image" presStyleLbl="node1" presStyleIdx="0" presStyleCnt="2"/>
      <dgm:spPr/>
    </dgm:pt>
    <dgm:pt modelId="{7EE09090-F602-47D2-B20E-D581C6AF757B}" type="pres">
      <dgm:prSet presAssocID="{EB5C5100-C5BB-4A70-9A12-5A9B480B0FD8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805382B5-AC1C-4D8C-9160-C0159B0C1FDA}" type="pres">
      <dgm:prSet presAssocID="{9EC06740-C9E3-4DF9-B437-17623D9A09C2}" presName="childComposite" presStyleCnt="0">
        <dgm:presLayoutVars>
          <dgm:chMax val="0"/>
          <dgm:chPref val="0"/>
        </dgm:presLayoutVars>
      </dgm:prSet>
      <dgm:spPr/>
    </dgm:pt>
    <dgm:pt modelId="{E9D99635-90B5-4558-91DE-C262541D5CCA}" type="pres">
      <dgm:prSet presAssocID="{9EC06740-C9E3-4DF9-B437-17623D9A09C2}" presName="Image" presStyleLbl="node1" presStyleIdx="1" presStyleCnt="2"/>
      <dgm:spPr/>
    </dgm:pt>
    <dgm:pt modelId="{574379D9-B131-4164-8DAE-D7F8694E5054}" type="pres">
      <dgm:prSet presAssocID="{9EC06740-C9E3-4DF9-B437-17623D9A09C2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75529207-8E19-4008-8502-35EC83B85DC2}" srcId="{E6A4FB08-94C3-4544-9F66-7C50BD69E855}" destId="{EB5C5100-C5BB-4A70-9A12-5A9B480B0FD8}" srcOrd="0" destOrd="0" parTransId="{A702C3C5-48D1-4D3F-9DD9-49C4D5F353D4}" sibTransId="{FADD8679-C979-4078-A8ED-D553851BC0F8}"/>
    <dgm:cxn modelId="{B31D152F-AFDF-49E7-98B0-A5FE48BCFEF2}" srcId="{8E3369A4-D1D0-4D06-8B02-40745ADB36B9}" destId="{E6A4FB08-94C3-4544-9F66-7C50BD69E855}" srcOrd="0" destOrd="0" parTransId="{3092C392-5CA4-4F71-91B5-37FE17D680E8}" sibTransId="{A25175F5-DCF8-43DE-B8B5-60622025CA09}"/>
    <dgm:cxn modelId="{4B9C5E38-C45B-46F0-AE6D-97560D5D411E}" type="presOf" srcId="{EB5C5100-C5BB-4A70-9A12-5A9B480B0FD8}" destId="{7EE09090-F602-47D2-B20E-D581C6AF757B}" srcOrd="0" destOrd="0" presId="urn:microsoft.com/office/officeart/2008/layout/PictureAccentList"/>
    <dgm:cxn modelId="{7B275D44-FFC0-436B-8F60-C5354C5432B5}" type="presOf" srcId="{9EC06740-C9E3-4DF9-B437-17623D9A09C2}" destId="{574379D9-B131-4164-8DAE-D7F8694E5054}" srcOrd="0" destOrd="0" presId="urn:microsoft.com/office/officeart/2008/layout/PictureAccentList"/>
    <dgm:cxn modelId="{7BF10D87-ABB6-4F37-B040-B9B9CAD6EA06}" type="presOf" srcId="{E6A4FB08-94C3-4544-9F66-7C50BD69E855}" destId="{EA3866D0-9F07-44EB-BC19-D6AA14B004B0}" srcOrd="0" destOrd="0" presId="urn:microsoft.com/office/officeart/2008/layout/PictureAccentList"/>
    <dgm:cxn modelId="{127434B1-2F57-4B3A-9A03-C7C5F21DB7A4}" srcId="{E6A4FB08-94C3-4544-9F66-7C50BD69E855}" destId="{9EC06740-C9E3-4DF9-B437-17623D9A09C2}" srcOrd="1" destOrd="0" parTransId="{DFC14634-7672-4B6F-A9AE-673EAB35F9FE}" sibTransId="{A26CE5B7-1EFD-493F-85E9-F21B7CC62B4F}"/>
    <dgm:cxn modelId="{B5412FF2-28AD-4EE7-8BFF-DE5C20C7CA47}" type="presOf" srcId="{8E3369A4-D1D0-4D06-8B02-40745ADB36B9}" destId="{CD6A82DF-396C-4FF6-BDA0-AB1B6F2C5824}" srcOrd="0" destOrd="0" presId="urn:microsoft.com/office/officeart/2008/layout/PictureAccentList"/>
    <dgm:cxn modelId="{A5A07CC2-69CF-4CA2-A0B7-5A02B0411E51}" type="presParOf" srcId="{CD6A82DF-396C-4FF6-BDA0-AB1B6F2C5824}" destId="{865DA2F9-E544-48F6-BE52-504B3B7CCD87}" srcOrd="0" destOrd="0" presId="urn:microsoft.com/office/officeart/2008/layout/PictureAccentList"/>
    <dgm:cxn modelId="{C3D6CE04-2247-42D9-98D2-36713846740A}" type="presParOf" srcId="{865DA2F9-E544-48F6-BE52-504B3B7CCD87}" destId="{FA6F46A2-11DF-485B-940C-B33F8A4E79A5}" srcOrd="0" destOrd="0" presId="urn:microsoft.com/office/officeart/2008/layout/PictureAccentList"/>
    <dgm:cxn modelId="{B51E76CA-8D42-4F87-BBC3-155C564AB1A9}" type="presParOf" srcId="{FA6F46A2-11DF-485B-940C-B33F8A4E79A5}" destId="{EA3866D0-9F07-44EB-BC19-D6AA14B004B0}" srcOrd="0" destOrd="0" presId="urn:microsoft.com/office/officeart/2008/layout/PictureAccentList"/>
    <dgm:cxn modelId="{0C43AFDD-6E61-4111-AFD0-61AE4C532735}" type="presParOf" srcId="{865DA2F9-E544-48F6-BE52-504B3B7CCD87}" destId="{ECEA8815-C98E-4D08-8901-BFE3AE67F86B}" srcOrd="1" destOrd="0" presId="urn:microsoft.com/office/officeart/2008/layout/PictureAccentList"/>
    <dgm:cxn modelId="{F384F00E-1F87-4DF6-89C5-D726FB2FE6B7}" type="presParOf" srcId="{ECEA8815-C98E-4D08-8901-BFE3AE67F86B}" destId="{62592F29-96A8-4338-B27B-DF02ECA2B217}" srcOrd="0" destOrd="0" presId="urn:microsoft.com/office/officeart/2008/layout/PictureAccentList"/>
    <dgm:cxn modelId="{09EC0A6A-CECE-4910-8CF9-E43CB0AE52CA}" type="presParOf" srcId="{62592F29-96A8-4338-B27B-DF02ECA2B217}" destId="{DB2D15B2-39CC-4519-87CD-CA69C29ABB92}" srcOrd="0" destOrd="0" presId="urn:microsoft.com/office/officeart/2008/layout/PictureAccentList"/>
    <dgm:cxn modelId="{FACD6AE5-08E8-440F-A7E6-7DF87869284E}" type="presParOf" srcId="{62592F29-96A8-4338-B27B-DF02ECA2B217}" destId="{7EE09090-F602-47D2-B20E-D581C6AF757B}" srcOrd="1" destOrd="0" presId="urn:microsoft.com/office/officeart/2008/layout/PictureAccentList"/>
    <dgm:cxn modelId="{515E4950-0DA1-4671-B003-25DB4C57087E}" type="presParOf" srcId="{ECEA8815-C98E-4D08-8901-BFE3AE67F86B}" destId="{805382B5-AC1C-4D8C-9160-C0159B0C1FDA}" srcOrd="1" destOrd="0" presId="urn:microsoft.com/office/officeart/2008/layout/PictureAccentList"/>
    <dgm:cxn modelId="{E056EAE6-51DC-42E6-9D77-132AFA7590A2}" type="presParOf" srcId="{805382B5-AC1C-4D8C-9160-C0159B0C1FDA}" destId="{E9D99635-90B5-4558-91DE-C262541D5CCA}" srcOrd="0" destOrd="0" presId="urn:microsoft.com/office/officeart/2008/layout/PictureAccentList"/>
    <dgm:cxn modelId="{36AA6FA9-5A5F-4BEE-8492-A6D6E65B19FE}" type="presParOf" srcId="{805382B5-AC1C-4D8C-9160-C0159B0C1FDA}" destId="{574379D9-B131-4164-8DAE-D7F8694E5054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3369A4-D1D0-4D06-8B02-40745ADB36B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410A7A7-1D21-4BD9-AE49-A40598BF1D52}">
      <dgm:prSet custT="1"/>
      <dgm:spPr/>
      <dgm:t>
        <a:bodyPr vert="vert"/>
        <a:lstStyle/>
        <a:p>
          <a:pPr latinLnBrk="1"/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</a:p>
      </dgm:t>
    </dgm:pt>
    <dgm:pt modelId="{5181DC6F-2F41-4025-9F37-6F550094C8D0}" type="par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586084-266B-44FD-9D9A-34558515AC5B}" type="sib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1632DC4-27BF-43E7-8C73-0E3B5DB97E63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년도</a:t>
          </a:r>
        </a:p>
      </dgm:t>
    </dgm:pt>
    <dgm:pt modelId="{7014D108-685E-4000-A91C-C0479411B734}" type="parTrans" cxnId="{19E80329-7DF9-422B-A7E2-A35482A8AB79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424C101-3ABF-40EC-8431-93C40BEDBFAA}" type="sibTrans" cxnId="{19E80329-7DF9-422B-A7E2-A35482A8AB79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28032FA-A128-4075-B47B-5722F4C86772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월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/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일</a:t>
          </a:r>
        </a:p>
      </dgm:t>
    </dgm:pt>
    <dgm:pt modelId="{1C92FA91-6265-479D-B1FA-2B726B61E901}" type="parTrans" cxnId="{EA6F15E5-66C9-49A6-8EF1-FAEF909F899E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10ACE42-78F6-4AE3-98EA-13D9BCDFC020}" type="sibTrans" cxnId="{EA6F15E5-66C9-49A6-8EF1-FAEF909F899E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1625A49-3193-4542-A0C7-C19C2602FEA7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월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/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일</a:t>
          </a:r>
        </a:p>
      </dgm:t>
    </dgm:pt>
    <dgm:pt modelId="{E318AC62-05E8-451C-8750-4F73378C96BF}" type="parTrans" cxnId="{CECB8B12-6A85-4394-9AAC-37A8BBA427C1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FF269B9-9A9B-44CD-8B21-54E25F79272E}" type="sibTrans" cxnId="{CECB8B12-6A85-4394-9AAC-37A8BBA427C1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D6C338C9-BE84-4CA1-B758-862A0AF3D445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날씨</a:t>
          </a:r>
        </a:p>
      </dgm:t>
    </dgm:pt>
    <dgm:pt modelId="{BB80AD21-4EE8-4C05-BF3B-CBD8D401291B}" type="parTrans" cxnId="{2F94BCB9-34B1-4242-846F-2300CF9900CC}">
      <dgm:prSet/>
      <dgm:spPr/>
      <dgm:t>
        <a:bodyPr/>
        <a:lstStyle/>
        <a:p>
          <a:pPr latinLnBrk="1"/>
          <a:endParaRPr lang="ko-KR" altLang="en-US"/>
        </a:p>
      </dgm:t>
    </dgm:pt>
    <dgm:pt modelId="{C8E6E27F-5264-47D0-875C-B1B80D551A36}" type="sibTrans" cxnId="{2F94BCB9-34B1-4242-846F-2300CF9900CC}">
      <dgm:prSet/>
      <dgm:spPr/>
      <dgm:t>
        <a:bodyPr/>
        <a:lstStyle/>
        <a:p>
          <a:pPr latinLnBrk="1"/>
          <a:endParaRPr lang="ko-KR" altLang="en-US"/>
        </a:p>
      </dgm:t>
    </dgm:pt>
    <dgm:pt modelId="{4E9DD84F-865A-4B4C-A49B-6CAF4CFB06CA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온도</a:t>
          </a:r>
        </a:p>
      </dgm:t>
    </dgm:pt>
    <dgm:pt modelId="{8BA548B9-2C2F-42C7-998F-655AFB1ECD91}" type="parTrans" cxnId="{14978AE0-46A2-44C9-B3CA-27D3B216DAEE}">
      <dgm:prSet/>
      <dgm:spPr/>
      <dgm:t>
        <a:bodyPr/>
        <a:lstStyle/>
        <a:p>
          <a:pPr latinLnBrk="1"/>
          <a:endParaRPr lang="ko-KR" altLang="en-US"/>
        </a:p>
      </dgm:t>
    </dgm:pt>
    <dgm:pt modelId="{D5A6AB5B-D1BB-48AF-A46D-B20488BE143E}" type="sibTrans" cxnId="{14978AE0-46A2-44C9-B3CA-27D3B216DAEE}">
      <dgm:prSet/>
      <dgm:spPr/>
      <dgm:t>
        <a:bodyPr/>
        <a:lstStyle/>
        <a:p>
          <a:pPr latinLnBrk="1"/>
          <a:endParaRPr lang="ko-KR" altLang="en-US"/>
        </a:p>
      </dgm:t>
    </dgm:pt>
    <dgm:pt modelId="{4462200B-AAD2-43C7-B14D-BCC38B87258B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기상 현상</a:t>
          </a:r>
        </a:p>
      </dgm:t>
    </dgm:pt>
    <dgm:pt modelId="{9659CACA-CEA4-47A5-AFB7-31DF3D0A20E5}" type="parTrans" cxnId="{4F4C0B68-EAEA-4721-BEA4-1049C287F039}">
      <dgm:prSet/>
      <dgm:spPr/>
      <dgm:t>
        <a:bodyPr/>
        <a:lstStyle/>
        <a:p>
          <a:pPr latinLnBrk="1"/>
          <a:endParaRPr lang="ko-KR" altLang="en-US"/>
        </a:p>
      </dgm:t>
    </dgm:pt>
    <dgm:pt modelId="{4DA6778D-F9DC-47D4-B31F-86B01D813992}" type="sibTrans" cxnId="{4F4C0B68-EAEA-4721-BEA4-1049C287F039}">
      <dgm:prSet/>
      <dgm:spPr/>
      <dgm:t>
        <a:bodyPr/>
        <a:lstStyle/>
        <a:p>
          <a:pPr latinLnBrk="1"/>
          <a:endParaRPr lang="ko-KR" altLang="en-US"/>
        </a:p>
      </dgm:t>
    </dgm:pt>
    <dgm:pt modelId="{AC99BFB9-4BBC-4831-84A4-A62F0914FD97}">
      <dgm:prSet custT="1"/>
      <dgm:spPr/>
      <dgm:t>
        <a:bodyPr/>
        <a:lstStyle/>
        <a:p>
          <a:pPr latinLnBrk="1"/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전력 사용 정보</a:t>
          </a:r>
        </a:p>
      </dgm:t>
    </dgm:pt>
    <dgm:pt modelId="{3104BCC0-76C6-4CC3-8C9E-829783531969}" type="parTrans" cxnId="{D15839A0-642F-4716-82AD-8D8244F1CE75}">
      <dgm:prSet/>
      <dgm:spPr/>
      <dgm:t>
        <a:bodyPr/>
        <a:lstStyle/>
        <a:p>
          <a:pPr latinLnBrk="1"/>
          <a:endParaRPr lang="ko-KR" altLang="en-US"/>
        </a:p>
      </dgm:t>
    </dgm:pt>
    <dgm:pt modelId="{9368C9CC-F2AA-4BFA-94DC-7C75C16CAE33}" type="sibTrans" cxnId="{D15839A0-642F-4716-82AD-8D8244F1CE75}">
      <dgm:prSet/>
      <dgm:spPr/>
      <dgm:t>
        <a:bodyPr/>
        <a:lstStyle/>
        <a:p>
          <a:pPr latinLnBrk="1"/>
          <a:endParaRPr lang="ko-KR" altLang="en-US"/>
        </a:p>
      </dgm:t>
    </dgm:pt>
    <dgm:pt modelId="{44DAF052-BCB7-4F94-A438-1EB44E54458D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시간</a:t>
          </a:r>
        </a:p>
      </dgm:t>
    </dgm:pt>
    <dgm:pt modelId="{28C2FB18-B09F-4538-B557-F95781F5F935}" type="parTrans" cxnId="{2A7D2808-5FB9-4EE5-ACEB-8B7D3CA25687}">
      <dgm:prSet/>
      <dgm:spPr/>
      <dgm:t>
        <a:bodyPr/>
        <a:lstStyle/>
        <a:p>
          <a:pPr latinLnBrk="1"/>
          <a:endParaRPr lang="ko-KR" altLang="en-US"/>
        </a:p>
      </dgm:t>
    </dgm:pt>
    <dgm:pt modelId="{5219B85C-3FDF-468C-AB1A-BED053530451}" type="sibTrans" cxnId="{2A7D2808-5FB9-4EE5-ACEB-8B7D3CA25687}">
      <dgm:prSet/>
      <dgm:spPr/>
      <dgm:t>
        <a:bodyPr/>
        <a:lstStyle/>
        <a:p>
          <a:pPr latinLnBrk="1"/>
          <a:endParaRPr lang="ko-KR" altLang="en-US"/>
        </a:p>
      </dgm:t>
    </dgm:pt>
    <dgm:pt modelId="{90B1A9D3-FFEB-4A44-892C-0711B741BDC3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시간</a:t>
          </a:r>
        </a:p>
      </dgm:t>
    </dgm:pt>
    <dgm:pt modelId="{38632699-E871-4159-8F1E-E432D20A425D}" type="parTrans" cxnId="{766987D9-5510-4ECD-AD0C-600D582FAB40}">
      <dgm:prSet/>
      <dgm:spPr/>
      <dgm:t>
        <a:bodyPr/>
        <a:lstStyle/>
        <a:p>
          <a:pPr latinLnBrk="1"/>
          <a:endParaRPr lang="ko-KR" altLang="en-US"/>
        </a:p>
      </dgm:t>
    </dgm:pt>
    <dgm:pt modelId="{8DAFC9BB-A59B-496E-865F-1E6B5346AECD}" type="sibTrans" cxnId="{766987D9-5510-4ECD-AD0C-600D582FAB40}">
      <dgm:prSet/>
      <dgm:spPr/>
      <dgm:t>
        <a:bodyPr/>
        <a:lstStyle/>
        <a:p>
          <a:pPr latinLnBrk="1"/>
          <a:endParaRPr lang="ko-KR" altLang="en-US"/>
        </a:p>
      </dgm:t>
    </dgm:pt>
    <dgm:pt modelId="{6FCA8418-6670-40B9-B238-1F9BCBEB1B8E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 여부</a:t>
          </a:r>
        </a:p>
      </dgm:t>
    </dgm:pt>
    <dgm:pt modelId="{97C2319C-7011-4548-A7F6-C349F038288B}" type="parTrans" cxnId="{3887B7EB-2CC7-405B-AABA-ABAE399CCB1B}">
      <dgm:prSet/>
      <dgm:spPr/>
      <dgm:t>
        <a:bodyPr/>
        <a:lstStyle/>
        <a:p>
          <a:pPr latinLnBrk="1"/>
          <a:endParaRPr lang="ko-KR" altLang="en-US"/>
        </a:p>
      </dgm:t>
    </dgm:pt>
    <dgm:pt modelId="{D656C53A-35F3-4867-844A-5D4419696001}" type="sibTrans" cxnId="{3887B7EB-2CC7-405B-AABA-ABAE399CCB1B}">
      <dgm:prSet/>
      <dgm:spPr/>
      <dgm:t>
        <a:bodyPr/>
        <a:lstStyle/>
        <a:p>
          <a:pPr latinLnBrk="1"/>
          <a:endParaRPr lang="ko-KR" altLang="en-US"/>
        </a:p>
      </dgm:t>
    </dgm:pt>
    <dgm:pt modelId="{E3167FC7-5E68-4AD8-B55D-22780CF292B4}" type="pres">
      <dgm:prSet presAssocID="{8E3369A4-D1D0-4D06-8B02-40745ADB36B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34B35A6-2D24-4854-A2FA-A02DA04E1230}" type="pres">
      <dgm:prSet presAssocID="{7410A7A7-1D21-4BD9-AE49-A40598BF1D52}" presName="root1" presStyleCnt="0"/>
      <dgm:spPr/>
    </dgm:pt>
    <dgm:pt modelId="{C8B0BAE0-BDE5-48C5-9B90-510C29734D44}" type="pres">
      <dgm:prSet presAssocID="{7410A7A7-1D21-4BD9-AE49-A40598BF1D52}" presName="LevelOneTextNode" presStyleLbl="node0" presStyleIdx="0" presStyleCnt="1">
        <dgm:presLayoutVars>
          <dgm:chPref val="3"/>
        </dgm:presLayoutVars>
      </dgm:prSet>
      <dgm:spPr/>
    </dgm:pt>
    <dgm:pt modelId="{2F6F9FFC-3D64-42ED-B3B8-B6DBC2034966}" type="pres">
      <dgm:prSet presAssocID="{7410A7A7-1D21-4BD9-AE49-A40598BF1D52}" presName="level2hierChild" presStyleCnt="0"/>
      <dgm:spPr/>
    </dgm:pt>
    <dgm:pt modelId="{524DDFA6-3B60-4D2F-8A61-CBA4117A05ED}" type="pres">
      <dgm:prSet presAssocID="{7014D108-685E-4000-A91C-C0479411B734}" presName="conn2-1" presStyleLbl="parChTrans1D2" presStyleIdx="0" presStyleCnt="1"/>
      <dgm:spPr/>
    </dgm:pt>
    <dgm:pt modelId="{3947E14F-400E-4DB3-BCF2-53C786A6B4A4}" type="pres">
      <dgm:prSet presAssocID="{7014D108-685E-4000-A91C-C0479411B734}" presName="connTx" presStyleLbl="parChTrans1D2" presStyleIdx="0" presStyleCnt="1"/>
      <dgm:spPr/>
    </dgm:pt>
    <dgm:pt modelId="{0BF91075-F424-4E9A-B6B2-3D3BE1A4B6AC}" type="pres">
      <dgm:prSet presAssocID="{11632DC4-27BF-43E7-8C73-0E3B5DB97E63}" presName="root2" presStyleCnt="0"/>
      <dgm:spPr/>
    </dgm:pt>
    <dgm:pt modelId="{459AA427-A6E6-4EFD-B176-1DBF81EEB8E1}" type="pres">
      <dgm:prSet presAssocID="{11632DC4-27BF-43E7-8C73-0E3B5DB97E63}" presName="LevelTwoTextNode" presStyleLbl="node2" presStyleIdx="0" presStyleCnt="1">
        <dgm:presLayoutVars>
          <dgm:chPref val="3"/>
        </dgm:presLayoutVars>
      </dgm:prSet>
      <dgm:spPr/>
    </dgm:pt>
    <dgm:pt modelId="{2CE9E49A-BDC8-4880-924A-E90DC535EFE3}" type="pres">
      <dgm:prSet presAssocID="{11632DC4-27BF-43E7-8C73-0E3B5DB97E63}" presName="level3hierChild" presStyleCnt="0"/>
      <dgm:spPr/>
    </dgm:pt>
    <dgm:pt modelId="{45A3E4CF-D345-4DE2-9681-12D481D62EA3}" type="pres">
      <dgm:prSet presAssocID="{3104BCC0-76C6-4CC3-8C9E-829783531969}" presName="conn2-1" presStyleLbl="parChTrans1D3" presStyleIdx="0" presStyleCnt="2"/>
      <dgm:spPr/>
    </dgm:pt>
    <dgm:pt modelId="{FE842768-A65C-4D8F-A95E-0163B6B7AC73}" type="pres">
      <dgm:prSet presAssocID="{3104BCC0-76C6-4CC3-8C9E-829783531969}" presName="connTx" presStyleLbl="parChTrans1D3" presStyleIdx="0" presStyleCnt="2"/>
      <dgm:spPr/>
    </dgm:pt>
    <dgm:pt modelId="{330EE381-4CE5-4C4B-8670-D50D6FC31B5F}" type="pres">
      <dgm:prSet presAssocID="{AC99BFB9-4BBC-4831-84A4-A62F0914FD97}" presName="root2" presStyleCnt="0"/>
      <dgm:spPr/>
    </dgm:pt>
    <dgm:pt modelId="{4C3DA971-C2DE-491E-A6FE-ABCE4E5F4CF8}" type="pres">
      <dgm:prSet presAssocID="{AC99BFB9-4BBC-4831-84A4-A62F0914FD97}" presName="LevelTwoTextNode" presStyleLbl="node3" presStyleIdx="0" presStyleCnt="2">
        <dgm:presLayoutVars>
          <dgm:chPref val="3"/>
        </dgm:presLayoutVars>
      </dgm:prSet>
      <dgm:spPr/>
    </dgm:pt>
    <dgm:pt modelId="{B81296B1-31E5-44CB-821A-6A8384D5461C}" type="pres">
      <dgm:prSet presAssocID="{AC99BFB9-4BBC-4831-84A4-A62F0914FD97}" presName="level3hierChild" presStyleCnt="0"/>
      <dgm:spPr/>
    </dgm:pt>
    <dgm:pt modelId="{018D6267-7872-4882-8984-8D3FB3AF501D}" type="pres">
      <dgm:prSet presAssocID="{1C92FA91-6265-479D-B1FA-2B726B61E901}" presName="conn2-1" presStyleLbl="parChTrans1D4" presStyleIdx="0" presStyleCnt="7"/>
      <dgm:spPr/>
    </dgm:pt>
    <dgm:pt modelId="{794FBB49-94A3-47BD-826E-264CB9F0ADD1}" type="pres">
      <dgm:prSet presAssocID="{1C92FA91-6265-479D-B1FA-2B726B61E901}" presName="connTx" presStyleLbl="parChTrans1D4" presStyleIdx="0" presStyleCnt="7"/>
      <dgm:spPr/>
    </dgm:pt>
    <dgm:pt modelId="{49FD1B25-D896-4F22-A9C8-1296DD691BE2}" type="pres">
      <dgm:prSet presAssocID="{228032FA-A128-4075-B47B-5722F4C86772}" presName="root2" presStyleCnt="0"/>
      <dgm:spPr/>
    </dgm:pt>
    <dgm:pt modelId="{4866CF66-34C7-46AC-BFB9-6EF8B5554D7B}" type="pres">
      <dgm:prSet presAssocID="{228032FA-A128-4075-B47B-5722F4C86772}" presName="LevelTwoTextNode" presStyleLbl="node4" presStyleIdx="0" presStyleCnt="7">
        <dgm:presLayoutVars>
          <dgm:chPref val="3"/>
        </dgm:presLayoutVars>
      </dgm:prSet>
      <dgm:spPr/>
    </dgm:pt>
    <dgm:pt modelId="{9FABC690-DA57-4D00-BCD9-5A97F3E2DA03}" type="pres">
      <dgm:prSet presAssocID="{228032FA-A128-4075-B47B-5722F4C86772}" presName="level3hierChild" presStyleCnt="0"/>
      <dgm:spPr/>
    </dgm:pt>
    <dgm:pt modelId="{AEA2D6A4-7085-4343-9EB1-44E5267CBC99}" type="pres">
      <dgm:prSet presAssocID="{38632699-E871-4159-8F1E-E432D20A425D}" presName="conn2-1" presStyleLbl="parChTrans1D4" presStyleIdx="1" presStyleCnt="7"/>
      <dgm:spPr/>
    </dgm:pt>
    <dgm:pt modelId="{0182E7D5-4D32-4031-B197-36EF48C9FED0}" type="pres">
      <dgm:prSet presAssocID="{38632699-E871-4159-8F1E-E432D20A425D}" presName="connTx" presStyleLbl="parChTrans1D4" presStyleIdx="1" presStyleCnt="7"/>
      <dgm:spPr/>
    </dgm:pt>
    <dgm:pt modelId="{9DAF79E7-6D2E-4D5C-BC1F-EA3D92C1B0E9}" type="pres">
      <dgm:prSet presAssocID="{90B1A9D3-FFEB-4A44-892C-0711B741BDC3}" presName="root2" presStyleCnt="0"/>
      <dgm:spPr/>
    </dgm:pt>
    <dgm:pt modelId="{D8E661B3-840B-46A5-9E00-BFAE6352EBF6}" type="pres">
      <dgm:prSet presAssocID="{90B1A9D3-FFEB-4A44-892C-0711B741BDC3}" presName="LevelTwoTextNode" presStyleLbl="node4" presStyleIdx="1" presStyleCnt="7">
        <dgm:presLayoutVars>
          <dgm:chPref val="3"/>
        </dgm:presLayoutVars>
      </dgm:prSet>
      <dgm:spPr/>
    </dgm:pt>
    <dgm:pt modelId="{41C72E8A-07E7-4681-98C5-041CD829B41F}" type="pres">
      <dgm:prSet presAssocID="{90B1A9D3-FFEB-4A44-892C-0711B741BDC3}" presName="level3hierChild" presStyleCnt="0"/>
      <dgm:spPr/>
    </dgm:pt>
    <dgm:pt modelId="{AE6E142C-5531-488B-BD88-726C8B89971D}" type="pres">
      <dgm:prSet presAssocID="{97C2319C-7011-4548-A7F6-C349F038288B}" presName="conn2-1" presStyleLbl="parChTrans1D4" presStyleIdx="2" presStyleCnt="7"/>
      <dgm:spPr/>
    </dgm:pt>
    <dgm:pt modelId="{BE32E31A-8405-49C0-98FF-25419071CE48}" type="pres">
      <dgm:prSet presAssocID="{97C2319C-7011-4548-A7F6-C349F038288B}" presName="connTx" presStyleLbl="parChTrans1D4" presStyleIdx="2" presStyleCnt="7"/>
      <dgm:spPr/>
    </dgm:pt>
    <dgm:pt modelId="{B9CA8911-D212-41A4-9547-1FBA686EB6F3}" type="pres">
      <dgm:prSet presAssocID="{6FCA8418-6670-40B9-B238-1F9BCBEB1B8E}" presName="root2" presStyleCnt="0"/>
      <dgm:spPr/>
    </dgm:pt>
    <dgm:pt modelId="{8B778F1A-9DE5-4B31-9292-F1A1A8F6DD9C}" type="pres">
      <dgm:prSet presAssocID="{6FCA8418-6670-40B9-B238-1F9BCBEB1B8E}" presName="LevelTwoTextNode" presStyleLbl="node4" presStyleIdx="2" presStyleCnt="7">
        <dgm:presLayoutVars>
          <dgm:chPref val="3"/>
        </dgm:presLayoutVars>
      </dgm:prSet>
      <dgm:spPr/>
    </dgm:pt>
    <dgm:pt modelId="{01611938-6B24-4627-B479-A2C7FBFCE13A}" type="pres">
      <dgm:prSet presAssocID="{6FCA8418-6670-40B9-B238-1F9BCBEB1B8E}" presName="level3hierChild" presStyleCnt="0"/>
      <dgm:spPr/>
    </dgm:pt>
    <dgm:pt modelId="{311B0229-87C4-44BC-8301-F3FEBB3FB329}" type="pres">
      <dgm:prSet presAssocID="{BB80AD21-4EE8-4C05-BF3B-CBD8D401291B}" presName="conn2-1" presStyleLbl="parChTrans1D3" presStyleIdx="1" presStyleCnt="2"/>
      <dgm:spPr/>
    </dgm:pt>
    <dgm:pt modelId="{61673AC1-91DB-4DDC-8525-19E561FD591F}" type="pres">
      <dgm:prSet presAssocID="{BB80AD21-4EE8-4C05-BF3B-CBD8D401291B}" presName="connTx" presStyleLbl="parChTrans1D3" presStyleIdx="1" presStyleCnt="2"/>
      <dgm:spPr/>
    </dgm:pt>
    <dgm:pt modelId="{E137D1DF-5EF9-499A-A4A4-24B02657F511}" type="pres">
      <dgm:prSet presAssocID="{D6C338C9-BE84-4CA1-B758-862A0AF3D445}" presName="root2" presStyleCnt="0"/>
      <dgm:spPr/>
    </dgm:pt>
    <dgm:pt modelId="{7355E099-9C78-4AD1-A31C-2D1079F8A001}" type="pres">
      <dgm:prSet presAssocID="{D6C338C9-BE84-4CA1-B758-862A0AF3D445}" presName="LevelTwoTextNode" presStyleLbl="node3" presStyleIdx="1" presStyleCnt="2">
        <dgm:presLayoutVars>
          <dgm:chPref val="3"/>
        </dgm:presLayoutVars>
      </dgm:prSet>
      <dgm:spPr/>
    </dgm:pt>
    <dgm:pt modelId="{D60F63B3-E83E-40A8-8C8D-3246DA28F239}" type="pres">
      <dgm:prSet presAssocID="{D6C338C9-BE84-4CA1-B758-862A0AF3D445}" presName="level3hierChild" presStyleCnt="0"/>
      <dgm:spPr/>
    </dgm:pt>
    <dgm:pt modelId="{34F8946D-787C-4C7C-93A1-BD1AD95DC495}" type="pres">
      <dgm:prSet presAssocID="{E318AC62-05E8-451C-8750-4F73378C96BF}" presName="conn2-1" presStyleLbl="parChTrans1D4" presStyleIdx="3" presStyleCnt="7"/>
      <dgm:spPr/>
    </dgm:pt>
    <dgm:pt modelId="{2387F996-6DC7-4104-A0E9-D79F16BCB029}" type="pres">
      <dgm:prSet presAssocID="{E318AC62-05E8-451C-8750-4F73378C96BF}" presName="connTx" presStyleLbl="parChTrans1D4" presStyleIdx="3" presStyleCnt="7"/>
      <dgm:spPr/>
    </dgm:pt>
    <dgm:pt modelId="{BDA05F3E-EB77-4B0B-BE79-72F0D6C101AF}" type="pres">
      <dgm:prSet presAssocID="{01625A49-3193-4542-A0C7-C19C2602FEA7}" presName="root2" presStyleCnt="0"/>
      <dgm:spPr/>
    </dgm:pt>
    <dgm:pt modelId="{C2EFB55E-8397-4CD3-B0CB-26FC276C64D0}" type="pres">
      <dgm:prSet presAssocID="{01625A49-3193-4542-A0C7-C19C2602FEA7}" presName="LevelTwoTextNode" presStyleLbl="node4" presStyleIdx="3" presStyleCnt="7">
        <dgm:presLayoutVars>
          <dgm:chPref val="3"/>
        </dgm:presLayoutVars>
      </dgm:prSet>
      <dgm:spPr/>
    </dgm:pt>
    <dgm:pt modelId="{8DA24AE0-F457-43A0-8EEF-8E513A447BAA}" type="pres">
      <dgm:prSet presAssocID="{01625A49-3193-4542-A0C7-C19C2602FEA7}" presName="level3hierChild" presStyleCnt="0"/>
      <dgm:spPr/>
    </dgm:pt>
    <dgm:pt modelId="{1D835EC7-9ECA-4B0A-8CA5-8B8CECEF0B46}" type="pres">
      <dgm:prSet presAssocID="{28C2FB18-B09F-4538-B557-F95781F5F935}" presName="conn2-1" presStyleLbl="parChTrans1D4" presStyleIdx="4" presStyleCnt="7"/>
      <dgm:spPr/>
    </dgm:pt>
    <dgm:pt modelId="{F356B7E9-E6E4-4BAB-8567-A8C7269AAF4D}" type="pres">
      <dgm:prSet presAssocID="{28C2FB18-B09F-4538-B557-F95781F5F935}" presName="connTx" presStyleLbl="parChTrans1D4" presStyleIdx="4" presStyleCnt="7"/>
      <dgm:spPr/>
    </dgm:pt>
    <dgm:pt modelId="{614E9057-EBAF-469E-978B-4B83DAD91F0E}" type="pres">
      <dgm:prSet presAssocID="{44DAF052-BCB7-4F94-A438-1EB44E54458D}" presName="root2" presStyleCnt="0"/>
      <dgm:spPr/>
    </dgm:pt>
    <dgm:pt modelId="{7E64654A-6CF3-4130-8443-EB2DB63EE95C}" type="pres">
      <dgm:prSet presAssocID="{44DAF052-BCB7-4F94-A438-1EB44E54458D}" presName="LevelTwoTextNode" presStyleLbl="node4" presStyleIdx="4" presStyleCnt="7">
        <dgm:presLayoutVars>
          <dgm:chPref val="3"/>
        </dgm:presLayoutVars>
      </dgm:prSet>
      <dgm:spPr/>
    </dgm:pt>
    <dgm:pt modelId="{0D4F3394-CFDE-4EDF-B64D-575C6DDCE6BE}" type="pres">
      <dgm:prSet presAssocID="{44DAF052-BCB7-4F94-A438-1EB44E54458D}" presName="level3hierChild" presStyleCnt="0"/>
      <dgm:spPr/>
    </dgm:pt>
    <dgm:pt modelId="{8347327D-07F1-488E-B21C-0D472994BC8E}" type="pres">
      <dgm:prSet presAssocID="{8BA548B9-2C2F-42C7-998F-655AFB1ECD91}" presName="conn2-1" presStyleLbl="parChTrans1D4" presStyleIdx="5" presStyleCnt="7"/>
      <dgm:spPr/>
    </dgm:pt>
    <dgm:pt modelId="{F98606FF-8278-4366-94B2-D1A1BD4F3AF7}" type="pres">
      <dgm:prSet presAssocID="{8BA548B9-2C2F-42C7-998F-655AFB1ECD91}" presName="connTx" presStyleLbl="parChTrans1D4" presStyleIdx="5" presStyleCnt="7"/>
      <dgm:spPr/>
    </dgm:pt>
    <dgm:pt modelId="{0794466F-FCB9-48DD-ADE2-5BBB1C130608}" type="pres">
      <dgm:prSet presAssocID="{4E9DD84F-865A-4B4C-A49B-6CAF4CFB06CA}" presName="root2" presStyleCnt="0"/>
      <dgm:spPr/>
    </dgm:pt>
    <dgm:pt modelId="{1C575F37-C88F-4D73-A5D1-E358246F1008}" type="pres">
      <dgm:prSet presAssocID="{4E9DD84F-865A-4B4C-A49B-6CAF4CFB06CA}" presName="LevelTwoTextNode" presStyleLbl="node4" presStyleIdx="5" presStyleCnt="7">
        <dgm:presLayoutVars>
          <dgm:chPref val="3"/>
        </dgm:presLayoutVars>
      </dgm:prSet>
      <dgm:spPr/>
    </dgm:pt>
    <dgm:pt modelId="{7D4576F3-71FD-4787-93A8-4C63D8F4C17D}" type="pres">
      <dgm:prSet presAssocID="{4E9DD84F-865A-4B4C-A49B-6CAF4CFB06CA}" presName="level3hierChild" presStyleCnt="0"/>
      <dgm:spPr/>
    </dgm:pt>
    <dgm:pt modelId="{C421422A-1DF0-4314-9B66-CB056C14E4A4}" type="pres">
      <dgm:prSet presAssocID="{9659CACA-CEA4-47A5-AFB7-31DF3D0A20E5}" presName="conn2-1" presStyleLbl="parChTrans1D4" presStyleIdx="6" presStyleCnt="7"/>
      <dgm:spPr/>
    </dgm:pt>
    <dgm:pt modelId="{1483AC22-9354-4141-90C6-EA51463412A7}" type="pres">
      <dgm:prSet presAssocID="{9659CACA-CEA4-47A5-AFB7-31DF3D0A20E5}" presName="connTx" presStyleLbl="parChTrans1D4" presStyleIdx="6" presStyleCnt="7"/>
      <dgm:spPr/>
    </dgm:pt>
    <dgm:pt modelId="{AE8D8695-B29A-40C7-84E6-B802EB99F9A2}" type="pres">
      <dgm:prSet presAssocID="{4462200B-AAD2-43C7-B14D-BCC38B87258B}" presName="root2" presStyleCnt="0"/>
      <dgm:spPr/>
    </dgm:pt>
    <dgm:pt modelId="{BD9D1E36-EB79-4C7E-A7B5-CCED2C0C476F}" type="pres">
      <dgm:prSet presAssocID="{4462200B-AAD2-43C7-B14D-BCC38B87258B}" presName="LevelTwoTextNode" presStyleLbl="node4" presStyleIdx="6" presStyleCnt="7">
        <dgm:presLayoutVars>
          <dgm:chPref val="3"/>
        </dgm:presLayoutVars>
      </dgm:prSet>
      <dgm:spPr/>
    </dgm:pt>
    <dgm:pt modelId="{ED6BAE5C-0614-45E2-B8A5-F49C13696516}" type="pres">
      <dgm:prSet presAssocID="{4462200B-AAD2-43C7-B14D-BCC38B87258B}" presName="level3hierChild" presStyleCnt="0"/>
      <dgm:spPr/>
    </dgm:pt>
  </dgm:ptLst>
  <dgm:cxnLst>
    <dgm:cxn modelId="{5486DE05-F845-4C36-B712-38E913646E17}" type="presOf" srcId="{9659CACA-CEA4-47A5-AFB7-31DF3D0A20E5}" destId="{1483AC22-9354-4141-90C6-EA51463412A7}" srcOrd="1" destOrd="0" presId="urn:microsoft.com/office/officeart/2008/layout/HorizontalMultiLevelHierarchy"/>
    <dgm:cxn modelId="{505DE706-0692-42E5-B298-A5A61708FA24}" type="presOf" srcId="{7014D108-685E-4000-A91C-C0479411B734}" destId="{3947E14F-400E-4DB3-BCF2-53C786A6B4A4}" srcOrd="1" destOrd="0" presId="urn:microsoft.com/office/officeart/2008/layout/HorizontalMultiLevelHierarchy"/>
    <dgm:cxn modelId="{2A7D2808-5FB9-4EE5-ACEB-8B7D3CA25687}" srcId="{01625A49-3193-4542-A0C7-C19C2602FEA7}" destId="{44DAF052-BCB7-4F94-A438-1EB44E54458D}" srcOrd="0" destOrd="0" parTransId="{28C2FB18-B09F-4538-B557-F95781F5F935}" sibTransId="{5219B85C-3FDF-468C-AB1A-BED053530451}"/>
    <dgm:cxn modelId="{8DC8D70E-B07A-4255-A6C3-571230CC5CDF}" type="presOf" srcId="{4462200B-AAD2-43C7-B14D-BCC38B87258B}" destId="{BD9D1E36-EB79-4C7E-A7B5-CCED2C0C476F}" srcOrd="0" destOrd="0" presId="urn:microsoft.com/office/officeart/2008/layout/HorizontalMultiLevelHierarchy"/>
    <dgm:cxn modelId="{CECB8B12-6A85-4394-9AAC-37A8BBA427C1}" srcId="{D6C338C9-BE84-4CA1-B758-862A0AF3D445}" destId="{01625A49-3193-4542-A0C7-C19C2602FEA7}" srcOrd="0" destOrd="0" parTransId="{E318AC62-05E8-451C-8750-4F73378C96BF}" sibTransId="{8FF269B9-9A9B-44CD-8B21-54E25F79272E}"/>
    <dgm:cxn modelId="{E2831014-7926-435C-A707-6D10BEFAC5EE}" type="presOf" srcId="{1C92FA91-6265-479D-B1FA-2B726B61E901}" destId="{018D6267-7872-4882-8984-8D3FB3AF501D}" srcOrd="0" destOrd="0" presId="urn:microsoft.com/office/officeart/2008/layout/HorizontalMultiLevelHierarchy"/>
    <dgm:cxn modelId="{93D95E1D-D165-4124-96ED-15E7858D7F6E}" type="presOf" srcId="{7410A7A7-1D21-4BD9-AE49-A40598BF1D52}" destId="{C8B0BAE0-BDE5-48C5-9B90-510C29734D44}" srcOrd="0" destOrd="0" presId="urn:microsoft.com/office/officeart/2008/layout/HorizontalMultiLevelHierarchy"/>
    <dgm:cxn modelId="{931B581F-D755-42D5-9AE7-C9798F889D0D}" type="presOf" srcId="{BB80AD21-4EE8-4C05-BF3B-CBD8D401291B}" destId="{311B0229-87C4-44BC-8301-F3FEBB3FB329}" srcOrd="0" destOrd="0" presId="urn:microsoft.com/office/officeart/2008/layout/HorizontalMultiLevelHierarchy"/>
    <dgm:cxn modelId="{6F8FCC22-89B4-4663-B9A5-257534019055}" type="presOf" srcId="{228032FA-A128-4075-B47B-5722F4C86772}" destId="{4866CF66-34C7-46AC-BFB9-6EF8B5554D7B}" srcOrd="0" destOrd="0" presId="urn:microsoft.com/office/officeart/2008/layout/HorizontalMultiLevelHierarchy"/>
    <dgm:cxn modelId="{CFB60E24-90E0-465B-AF25-3E8DF845315B}" type="presOf" srcId="{E318AC62-05E8-451C-8750-4F73378C96BF}" destId="{34F8946D-787C-4C7C-93A1-BD1AD95DC495}" srcOrd="0" destOrd="0" presId="urn:microsoft.com/office/officeart/2008/layout/HorizontalMultiLevelHierarchy"/>
    <dgm:cxn modelId="{19E80329-7DF9-422B-A7E2-A35482A8AB79}" srcId="{7410A7A7-1D21-4BD9-AE49-A40598BF1D52}" destId="{11632DC4-27BF-43E7-8C73-0E3B5DB97E63}" srcOrd="0" destOrd="0" parTransId="{7014D108-685E-4000-A91C-C0479411B734}" sibTransId="{8424C101-3ABF-40EC-8431-93C40BEDBFAA}"/>
    <dgm:cxn modelId="{733A9D29-A28F-4FC2-8B9A-8B686104773C}" type="presOf" srcId="{BB80AD21-4EE8-4C05-BF3B-CBD8D401291B}" destId="{61673AC1-91DB-4DDC-8525-19E561FD591F}" srcOrd="1" destOrd="0" presId="urn:microsoft.com/office/officeart/2008/layout/HorizontalMultiLevelHierarchy"/>
    <dgm:cxn modelId="{8778F82A-13E4-4762-9F03-B740A8F1F176}" type="presOf" srcId="{E318AC62-05E8-451C-8750-4F73378C96BF}" destId="{2387F996-6DC7-4104-A0E9-D79F16BCB029}" srcOrd="1" destOrd="0" presId="urn:microsoft.com/office/officeart/2008/layout/HorizontalMultiLevelHierarchy"/>
    <dgm:cxn modelId="{2644A42C-8AA9-40B0-898B-F7D226A68F30}" type="presOf" srcId="{3104BCC0-76C6-4CC3-8C9E-829783531969}" destId="{FE842768-A65C-4D8F-A95E-0163B6B7AC73}" srcOrd="1" destOrd="0" presId="urn:microsoft.com/office/officeart/2008/layout/HorizontalMultiLevelHierarchy"/>
    <dgm:cxn modelId="{E29D1135-7055-4F6D-9C58-6F7D271DFEF6}" type="presOf" srcId="{7014D108-685E-4000-A91C-C0479411B734}" destId="{524DDFA6-3B60-4D2F-8A61-CBA4117A05ED}" srcOrd="0" destOrd="0" presId="urn:microsoft.com/office/officeart/2008/layout/HorizontalMultiLevelHierarchy"/>
    <dgm:cxn modelId="{55114837-B44A-4B46-AE92-9B3DA3CF444B}" type="presOf" srcId="{D6C338C9-BE84-4CA1-B758-862A0AF3D445}" destId="{7355E099-9C78-4AD1-A31C-2D1079F8A001}" srcOrd="0" destOrd="0" presId="urn:microsoft.com/office/officeart/2008/layout/HorizontalMultiLevelHierarchy"/>
    <dgm:cxn modelId="{B13F8F3D-CC73-4E77-8EC6-CE889006912C}" type="presOf" srcId="{6FCA8418-6670-40B9-B238-1F9BCBEB1B8E}" destId="{8B778F1A-9DE5-4B31-9292-F1A1A8F6DD9C}" srcOrd="0" destOrd="0" presId="urn:microsoft.com/office/officeart/2008/layout/HorizontalMultiLevelHierarchy"/>
    <dgm:cxn modelId="{B30DC03E-D842-440A-AA59-7967DCEEB863}" type="presOf" srcId="{11632DC4-27BF-43E7-8C73-0E3B5DB97E63}" destId="{459AA427-A6E6-4EFD-B176-1DBF81EEB8E1}" srcOrd="0" destOrd="0" presId="urn:microsoft.com/office/officeart/2008/layout/HorizontalMultiLevelHierarchy"/>
    <dgm:cxn modelId="{9F8BC93F-2F5E-4E58-9B62-4A397CF72A95}" type="presOf" srcId="{8E3369A4-D1D0-4D06-8B02-40745ADB36B9}" destId="{E3167FC7-5E68-4AD8-B55D-22780CF292B4}" srcOrd="0" destOrd="0" presId="urn:microsoft.com/office/officeart/2008/layout/HorizontalMultiLevelHierarchy"/>
    <dgm:cxn modelId="{3116495C-AC44-493E-B1AF-2B2FBECDA19E}" type="presOf" srcId="{90B1A9D3-FFEB-4A44-892C-0711B741BDC3}" destId="{D8E661B3-840B-46A5-9E00-BFAE6352EBF6}" srcOrd="0" destOrd="0" presId="urn:microsoft.com/office/officeart/2008/layout/HorizontalMultiLevelHierarchy"/>
    <dgm:cxn modelId="{4F4C0B68-EAEA-4721-BEA4-1049C287F039}" srcId="{44DAF052-BCB7-4F94-A438-1EB44E54458D}" destId="{4462200B-AAD2-43C7-B14D-BCC38B87258B}" srcOrd="1" destOrd="0" parTransId="{9659CACA-CEA4-47A5-AFB7-31DF3D0A20E5}" sibTransId="{4DA6778D-F9DC-47D4-B31F-86B01D813992}"/>
    <dgm:cxn modelId="{B8D14890-B7F1-4C04-91F3-453F7CF3581F}" type="presOf" srcId="{44DAF052-BCB7-4F94-A438-1EB44E54458D}" destId="{7E64654A-6CF3-4130-8443-EB2DB63EE95C}" srcOrd="0" destOrd="0" presId="urn:microsoft.com/office/officeart/2008/layout/HorizontalMultiLevelHierarchy"/>
    <dgm:cxn modelId="{960B649F-5CA7-49D5-8B16-6908BA9F75CC}" type="presOf" srcId="{1C92FA91-6265-479D-B1FA-2B726B61E901}" destId="{794FBB49-94A3-47BD-826E-264CB9F0ADD1}" srcOrd="1" destOrd="0" presId="urn:microsoft.com/office/officeart/2008/layout/HorizontalMultiLevelHierarchy"/>
    <dgm:cxn modelId="{D15839A0-642F-4716-82AD-8D8244F1CE75}" srcId="{11632DC4-27BF-43E7-8C73-0E3B5DB97E63}" destId="{AC99BFB9-4BBC-4831-84A4-A62F0914FD97}" srcOrd="0" destOrd="0" parTransId="{3104BCC0-76C6-4CC3-8C9E-829783531969}" sibTransId="{9368C9CC-F2AA-4BFA-94DC-7C75C16CAE33}"/>
    <dgm:cxn modelId="{B3C3E8AB-659B-4729-81D1-F83C726920D3}" type="presOf" srcId="{4E9DD84F-865A-4B4C-A49B-6CAF4CFB06CA}" destId="{1C575F37-C88F-4D73-A5D1-E358246F1008}" srcOrd="0" destOrd="0" presId="urn:microsoft.com/office/officeart/2008/layout/HorizontalMultiLevelHierarchy"/>
    <dgm:cxn modelId="{3E7973AE-47B7-4EBD-AD2A-678D554D36BC}" type="presOf" srcId="{8BA548B9-2C2F-42C7-998F-655AFB1ECD91}" destId="{F98606FF-8278-4366-94B2-D1A1BD4F3AF7}" srcOrd="1" destOrd="0" presId="urn:microsoft.com/office/officeart/2008/layout/HorizontalMultiLevelHierarchy"/>
    <dgm:cxn modelId="{AFB858AF-9773-4D60-8E23-F212B92E0E36}" srcId="{8E3369A4-D1D0-4D06-8B02-40745ADB36B9}" destId="{7410A7A7-1D21-4BD9-AE49-A40598BF1D52}" srcOrd="0" destOrd="0" parTransId="{5181DC6F-2F41-4025-9F37-6F550094C8D0}" sibTransId="{58586084-266B-44FD-9D9A-34558515AC5B}"/>
    <dgm:cxn modelId="{22A123B6-1953-40B6-B53F-B85BE18AB89B}" type="presOf" srcId="{01625A49-3193-4542-A0C7-C19C2602FEA7}" destId="{C2EFB55E-8397-4CD3-B0CB-26FC276C64D0}" srcOrd="0" destOrd="0" presId="urn:microsoft.com/office/officeart/2008/layout/HorizontalMultiLevelHierarchy"/>
    <dgm:cxn modelId="{2F94BCB9-34B1-4242-846F-2300CF9900CC}" srcId="{11632DC4-27BF-43E7-8C73-0E3B5DB97E63}" destId="{D6C338C9-BE84-4CA1-B758-862A0AF3D445}" srcOrd="1" destOrd="0" parTransId="{BB80AD21-4EE8-4C05-BF3B-CBD8D401291B}" sibTransId="{C8E6E27F-5264-47D0-875C-B1B80D551A36}"/>
    <dgm:cxn modelId="{E512B3BB-8BDB-4818-A26B-0653AB6BE07E}" type="presOf" srcId="{3104BCC0-76C6-4CC3-8C9E-829783531969}" destId="{45A3E4CF-D345-4DE2-9681-12D481D62EA3}" srcOrd="0" destOrd="0" presId="urn:microsoft.com/office/officeart/2008/layout/HorizontalMultiLevelHierarchy"/>
    <dgm:cxn modelId="{93AB55C1-4CFC-4CBC-9528-D6B55C320949}" type="presOf" srcId="{97C2319C-7011-4548-A7F6-C349F038288B}" destId="{AE6E142C-5531-488B-BD88-726C8B89971D}" srcOrd="0" destOrd="0" presId="urn:microsoft.com/office/officeart/2008/layout/HorizontalMultiLevelHierarchy"/>
    <dgm:cxn modelId="{58E4F4C1-FF9C-4157-9FEE-8802AEBD6878}" type="presOf" srcId="{97C2319C-7011-4548-A7F6-C349F038288B}" destId="{BE32E31A-8405-49C0-98FF-25419071CE48}" srcOrd="1" destOrd="0" presId="urn:microsoft.com/office/officeart/2008/layout/HorizontalMultiLevelHierarchy"/>
    <dgm:cxn modelId="{0F3B96C7-CD4C-419A-9559-44E939032E5A}" type="presOf" srcId="{38632699-E871-4159-8F1E-E432D20A425D}" destId="{AEA2D6A4-7085-4343-9EB1-44E5267CBC99}" srcOrd="0" destOrd="0" presId="urn:microsoft.com/office/officeart/2008/layout/HorizontalMultiLevelHierarchy"/>
    <dgm:cxn modelId="{307B20D1-E806-476C-B9E3-D02C321F18F3}" type="presOf" srcId="{9659CACA-CEA4-47A5-AFB7-31DF3D0A20E5}" destId="{C421422A-1DF0-4314-9B66-CB056C14E4A4}" srcOrd="0" destOrd="0" presId="urn:microsoft.com/office/officeart/2008/layout/HorizontalMultiLevelHierarchy"/>
    <dgm:cxn modelId="{766987D9-5510-4ECD-AD0C-600D582FAB40}" srcId="{228032FA-A128-4075-B47B-5722F4C86772}" destId="{90B1A9D3-FFEB-4A44-892C-0711B741BDC3}" srcOrd="0" destOrd="0" parTransId="{38632699-E871-4159-8F1E-E432D20A425D}" sibTransId="{8DAFC9BB-A59B-496E-865F-1E6B5346AECD}"/>
    <dgm:cxn modelId="{14978AE0-46A2-44C9-B3CA-27D3B216DAEE}" srcId="{44DAF052-BCB7-4F94-A438-1EB44E54458D}" destId="{4E9DD84F-865A-4B4C-A49B-6CAF4CFB06CA}" srcOrd="0" destOrd="0" parTransId="{8BA548B9-2C2F-42C7-998F-655AFB1ECD91}" sibTransId="{D5A6AB5B-D1BB-48AF-A46D-B20488BE143E}"/>
    <dgm:cxn modelId="{675A84E4-5C78-4A20-8CFC-9816AD61F7EF}" type="presOf" srcId="{38632699-E871-4159-8F1E-E432D20A425D}" destId="{0182E7D5-4D32-4031-B197-36EF48C9FED0}" srcOrd="1" destOrd="0" presId="urn:microsoft.com/office/officeart/2008/layout/HorizontalMultiLevelHierarchy"/>
    <dgm:cxn modelId="{EA6F15E5-66C9-49A6-8EF1-FAEF909F899E}" srcId="{AC99BFB9-4BBC-4831-84A4-A62F0914FD97}" destId="{228032FA-A128-4075-B47B-5722F4C86772}" srcOrd="0" destOrd="0" parTransId="{1C92FA91-6265-479D-B1FA-2B726B61E901}" sibTransId="{410ACE42-78F6-4AE3-98EA-13D9BCDFC020}"/>
    <dgm:cxn modelId="{E4938BE5-6CAF-489D-9B63-D1997CEA58E0}" type="presOf" srcId="{8BA548B9-2C2F-42C7-998F-655AFB1ECD91}" destId="{8347327D-07F1-488E-B21C-0D472994BC8E}" srcOrd="0" destOrd="0" presId="urn:microsoft.com/office/officeart/2008/layout/HorizontalMultiLevelHierarchy"/>
    <dgm:cxn modelId="{DB9F76EB-C075-4D29-B1D2-A563EDC65A4A}" type="presOf" srcId="{28C2FB18-B09F-4538-B557-F95781F5F935}" destId="{F356B7E9-E6E4-4BAB-8567-A8C7269AAF4D}" srcOrd="1" destOrd="0" presId="urn:microsoft.com/office/officeart/2008/layout/HorizontalMultiLevelHierarchy"/>
    <dgm:cxn modelId="{3887B7EB-2CC7-405B-AABA-ABAE399CCB1B}" srcId="{90B1A9D3-FFEB-4A44-892C-0711B741BDC3}" destId="{6FCA8418-6670-40B9-B238-1F9BCBEB1B8E}" srcOrd="0" destOrd="0" parTransId="{97C2319C-7011-4548-A7F6-C349F038288B}" sibTransId="{D656C53A-35F3-4867-844A-5D4419696001}"/>
    <dgm:cxn modelId="{81E4E2F7-FA28-4FB2-B9C7-4E644C0B2119}" type="presOf" srcId="{28C2FB18-B09F-4538-B557-F95781F5F935}" destId="{1D835EC7-9ECA-4B0A-8CA5-8B8CECEF0B46}" srcOrd="0" destOrd="0" presId="urn:microsoft.com/office/officeart/2008/layout/HorizontalMultiLevelHierarchy"/>
    <dgm:cxn modelId="{BB754BFB-EE27-4CE3-96A7-98412AF3FF59}" type="presOf" srcId="{AC99BFB9-4BBC-4831-84A4-A62F0914FD97}" destId="{4C3DA971-C2DE-491E-A6FE-ABCE4E5F4CF8}" srcOrd="0" destOrd="0" presId="urn:microsoft.com/office/officeart/2008/layout/HorizontalMultiLevelHierarchy"/>
    <dgm:cxn modelId="{A3BFC03C-9628-4490-ADB3-586B6A2F5196}" type="presParOf" srcId="{E3167FC7-5E68-4AD8-B55D-22780CF292B4}" destId="{A34B35A6-2D24-4854-A2FA-A02DA04E1230}" srcOrd="0" destOrd="0" presId="urn:microsoft.com/office/officeart/2008/layout/HorizontalMultiLevelHierarchy"/>
    <dgm:cxn modelId="{2B48F53E-2C76-4322-856D-D72CE9BAD1E7}" type="presParOf" srcId="{A34B35A6-2D24-4854-A2FA-A02DA04E1230}" destId="{C8B0BAE0-BDE5-48C5-9B90-510C29734D44}" srcOrd="0" destOrd="0" presId="urn:microsoft.com/office/officeart/2008/layout/HorizontalMultiLevelHierarchy"/>
    <dgm:cxn modelId="{F341D76C-E822-4013-8D2A-6764801B03F9}" type="presParOf" srcId="{A34B35A6-2D24-4854-A2FA-A02DA04E1230}" destId="{2F6F9FFC-3D64-42ED-B3B8-B6DBC2034966}" srcOrd="1" destOrd="0" presId="urn:microsoft.com/office/officeart/2008/layout/HorizontalMultiLevelHierarchy"/>
    <dgm:cxn modelId="{5099905B-74D0-490A-AB0E-2E420D5196FA}" type="presParOf" srcId="{2F6F9FFC-3D64-42ED-B3B8-B6DBC2034966}" destId="{524DDFA6-3B60-4D2F-8A61-CBA4117A05ED}" srcOrd="0" destOrd="0" presId="urn:microsoft.com/office/officeart/2008/layout/HorizontalMultiLevelHierarchy"/>
    <dgm:cxn modelId="{89ED3A0D-8EF4-42B1-905D-FAB5F382BA6F}" type="presParOf" srcId="{524DDFA6-3B60-4D2F-8A61-CBA4117A05ED}" destId="{3947E14F-400E-4DB3-BCF2-53C786A6B4A4}" srcOrd="0" destOrd="0" presId="urn:microsoft.com/office/officeart/2008/layout/HorizontalMultiLevelHierarchy"/>
    <dgm:cxn modelId="{C819F991-2B28-49FE-91C8-99CCE3942260}" type="presParOf" srcId="{2F6F9FFC-3D64-42ED-B3B8-B6DBC2034966}" destId="{0BF91075-F424-4E9A-B6B2-3D3BE1A4B6AC}" srcOrd="1" destOrd="0" presId="urn:microsoft.com/office/officeart/2008/layout/HorizontalMultiLevelHierarchy"/>
    <dgm:cxn modelId="{F20182A4-90DD-4C98-88C6-37FD517791D8}" type="presParOf" srcId="{0BF91075-F424-4E9A-B6B2-3D3BE1A4B6AC}" destId="{459AA427-A6E6-4EFD-B176-1DBF81EEB8E1}" srcOrd="0" destOrd="0" presId="urn:microsoft.com/office/officeart/2008/layout/HorizontalMultiLevelHierarchy"/>
    <dgm:cxn modelId="{05AAE779-52A1-41F2-8F66-D427AE98104F}" type="presParOf" srcId="{0BF91075-F424-4E9A-B6B2-3D3BE1A4B6AC}" destId="{2CE9E49A-BDC8-4880-924A-E90DC535EFE3}" srcOrd="1" destOrd="0" presId="urn:microsoft.com/office/officeart/2008/layout/HorizontalMultiLevelHierarchy"/>
    <dgm:cxn modelId="{B3FA574E-1AA8-4C0F-A3CD-5CBF329495B4}" type="presParOf" srcId="{2CE9E49A-BDC8-4880-924A-E90DC535EFE3}" destId="{45A3E4CF-D345-4DE2-9681-12D481D62EA3}" srcOrd="0" destOrd="0" presId="urn:microsoft.com/office/officeart/2008/layout/HorizontalMultiLevelHierarchy"/>
    <dgm:cxn modelId="{98BD4C44-2BA5-433F-91F8-6E2EDA56EA47}" type="presParOf" srcId="{45A3E4CF-D345-4DE2-9681-12D481D62EA3}" destId="{FE842768-A65C-4D8F-A95E-0163B6B7AC73}" srcOrd="0" destOrd="0" presId="urn:microsoft.com/office/officeart/2008/layout/HorizontalMultiLevelHierarchy"/>
    <dgm:cxn modelId="{459D3DC4-4E81-4F6D-9FDB-B4C5093A302D}" type="presParOf" srcId="{2CE9E49A-BDC8-4880-924A-E90DC535EFE3}" destId="{330EE381-4CE5-4C4B-8670-D50D6FC31B5F}" srcOrd="1" destOrd="0" presId="urn:microsoft.com/office/officeart/2008/layout/HorizontalMultiLevelHierarchy"/>
    <dgm:cxn modelId="{9E2CFC24-F059-43E0-A0D0-CD03B1A20C2C}" type="presParOf" srcId="{330EE381-4CE5-4C4B-8670-D50D6FC31B5F}" destId="{4C3DA971-C2DE-491E-A6FE-ABCE4E5F4CF8}" srcOrd="0" destOrd="0" presId="urn:microsoft.com/office/officeart/2008/layout/HorizontalMultiLevelHierarchy"/>
    <dgm:cxn modelId="{7539E011-9281-4790-BE44-5246DBF7E778}" type="presParOf" srcId="{330EE381-4CE5-4C4B-8670-D50D6FC31B5F}" destId="{B81296B1-31E5-44CB-821A-6A8384D5461C}" srcOrd="1" destOrd="0" presId="urn:microsoft.com/office/officeart/2008/layout/HorizontalMultiLevelHierarchy"/>
    <dgm:cxn modelId="{D16E1EBA-8F4A-4868-9222-9EF36E9F42C5}" type="presParOf" srcId="{B81296B1-31E5-44CB-821A-6A8384D5461C}" destId="{018D6267-7872-4882-8984-8D3FB3AF501D}" srcOrd="0" destOrd="0" presId="urn:microsoft.com/office/officeart/2008/layout/HorizontalMultiLevelHierarchy"/>
    <dgm:cxn modelId="{E6A42070-6D87-4624-83EB-F6AA0959F7E1}" type="presParOf" srcId="{018D6267-7872-4882-8984-8D3FB3AF501D}" destId="{794FBB49-94A3-47BD-826E-264CB9F0ADD1}" srcOrd="0" destOrd="0" presId="urn:microsoft.com/office/officeart/2008/layout/HorizontalMultiLevelHierarchy"/>
    <dgm:cxn modelId="{C6FD0A7E-FB04-47E1-B93C-CBAF431A7443}" type="presParOf" srcId="{B81296B1-31E5-44CB-821A-6A8384D5461C}" destId="{49FD1B25-D896-4F22-A9C8-1296DD691BE2}" srcOrd="1" destOrd="0" presId="urn:microsoft.com/office/officeart/2008/layout/HorizontalMultiLevelHierarchy"/>
    <dgm:cxn modelId="{D9489E61-D172-45CF-AFE4-E7D6CE0AD239}" type="presParOf" srcId="{49FD1B25-D896-4F22-A9C8-1296DD691BE2}" destId="{4866CF66-34C7-46AC-BFB9-6EF8B5554D7B}" srcOrd="0" destOrd="0" presId="urn:microsoft.com/office/officeart/2008/layout/HorizontalMultiLevelHierarchy"/>
    <dgm:cxn modelId="{2CEABDAC-C442-464E-AFED-6FE0A8AB9A3B}" type="presParOf" srcId="{49FD1B25-D896-4F22-A9C8-1296DD691BE2}" destId="{9FABC690-DA57-4D00-BCD9-5A97F3E2DA03}" srcOrd="1" destOrd="0" presId="urn:microsoft.com/office/officeart/2008/layout/HorizontalMultiLevelHierarchy"/>
    <dgm:cxn modelId="{E33A897C-41A2-47CE-85B7-4C76EC4FE5C3}" type="presParOf" srcId="{9FABC690-DA57-4D00-BCD9-5A97F3E2DA03}" destId="{AEA2D6A4-7085-4343-9EB1-44E5267CBC99}" srcOrd="0" destOrd="0" presId="urn:microsoft.com/office/officeart/2008/layout/HorizontalMultiLevelHierarchy"/>
    <dgm:cxn modelId="{56D2AB8D-DDED-4434-BC1B-40EA62550177}" type="presParOf" srcId="{AEA2D6A4-7085-4343-9EB1-44E5267CBC99}" destId="{0182E7D5-4D32-4031-B197-36EF48C9FED0}" srcOrd="0" destOrd="0" presId="urn:microsoft.com/office/officeart/2008/layout/HorizontalMultiLevelHierarchy"/>
    <dgm:cxn modelId="{6B847F0A-C3D9-4CC9-B19F-B323A1DE0140}" type="presParOf" srcId="{9FABC690-DA57-4D00-BCD9-5A97F3E2DA03}" destId="{9DAF79E7-6D2E-4D5C-BC1F-EA3D92C1B0E9}" srcOrd="1" destOrd="0" presId="urn:microsoft.com/office/officeart/2008/layout/HorizontalMultiLevelHierarchy"/>
    <dgm:cxn modelId="{822223B1-E728-44AB-8182-131AD3C16BC6}" type="presParOf" srcId="{9DAF79E7-6D2E-4D5C-BC1F-EA3D92C1B0E9}" destId="{D8E661B3-840B-46A5-9E00-BFAE6352EBF6}" srcOrd="0" destOrd="0" presId="urn:microsoft.com/office/officeart/2008/layout/HorizontalMultiLevelHierarchy"/>
    <dgm:cxn modelId="{2BDE38E4-E35D-4F9D-A235-B8761F21AACB}" type="presParOf" srcId="{9DAF79E7-6D2E-4D5C-BC1F-EA3D92C1B0E9}" destId="{41C72E8A-07E7-4681-98C5-041CD829B41F}" srcOrd="1" destOrd="0" presId="urn:microsoft.com/office/officeart/2008/layout/HorizontalMultiLevelHierarchy"/>
    <dgm:cxn modelId="{97CA8236-E28A-4F91-8CFA-31CC15B3592C}" type="presParOf" srcId="{41C72E8A-07E7-4681-98C5-041CD829B41F}" destId="{AE6E142C-5531-488B-BD88-726C8B89971D}" srcOrd="0" destOrd="0" presId="urn:microsoft.com/office/officeart/2008/layout/HorizontalMultiLevelHierarchy"/>
    <dgm:cxn modelId="{775ABDE7-C3DC-486F-A86F-E53CCA292E38}" type="presParOf" srcId="{AE6E142C-5531-488B-BD88-726C8B89971D}" destId="{BE32E31A-8405-49C0-98FF-25419071CE48}" srcOrd="0" destOrd="0" presId="urn:microsoft.com/office/officeart/2008/layout/HorizontalMultiLevelHierarchy"/>
    <dgm:cxn modelId="{0CB46444-00C1-4E26-BAA8-10E038381D17}" type="presParOf" srcId="{41C72E8A-07E7-4681-98C5-041CD829B41F}" destId="{B9CA8911-D212-41A4-9547-1FBA686EB6F3}" srcOrd="1" destOrd="0" presId="urn:microsoft.com/office/officeart/2008/layout/HorizontalMultiLevelHierarchy"/>
    <dgm:cxn modelId="{3D3E474A-71E1-480F-92DE-CD006447AEF1}" type="presParOf" srcId="{B9CA8911-D212-41A4-9547-1FBA686EB6F3}" destId="{8B778F1A-9DE5-4B31-9292-F1A1A8F6DD9C}" srcOrd="0" destOrd="0" presId="urn:microsoft.com/office/officeart/2008/layout/HorizontalMultiLevelHierarchy"/>
    <dgm:cxn modelId="{EA80E567-6BD7-4A9A-90A0-891A0AB85868}" type="presParOf" srcId="{B9CA8911-D212-41A4-9547-1FBA686EB6F3}" destId="{01611938-6B24-4627-B479-A2C7FBFCE13A}" srcOrd="1" destOrd="0" presId="urn:microsoft.com/office/officeart/2008/layout/HorizontalMultiLevelHierarchy"/>
    <dgm:cxn modelId="{972F688F-4D2D-4164-B5DE-7FAC60758A5E}" type="presParOf" srcId="{2CE9E49A-BDC8-4880-924A-E90DC535EFE3}" destId="{311B0229-87C4-44BC-8301-F3FEBB3FB329}" srcOrd="2" destOrd="0" presId="urn:microsoft.com/office/officeart/2008/layout/HorizontalMultiLevelHierarchy"/>
    <dgm:cxn modelId="{5C9F39B7-E324-4DA7-BFC5-2B7B2F6CD0D9}" type="presParOf" srcId="{311B0229-87C4-44BC-8301-F3FEBB3FB329}" destId="{61673AC1-91DB-4DDC-8525-19E561FD591F}" srcOrd="0" destOrd="0" presId="urn:microsoft.com/office/officeart/2008/layout/HorizontalMultiLevelHierarchy"/>
    <dgm:cxn modelId="{A1C09231-A160-4173-A4E5-8A5BB04B2F46}" type="presParOf" srcId="{2CE9E49A-BDC8-4880-924A-E90DC535EFE3}" destId="{E137D1DF-5EF9-499A-A4A4-24B02657F511}" srcOrd="3" destOrd="0" presId="urn:microsoft.com/office/officeart/2008/layout/HorizontalMultiLevelHierarchy"/>
    <dgm:cxn modelId="{68B1D607-12CB-4872-A9AD-947E474C96FD}" type="presParOf" srcId="{E137D1DF-5EF9-499A-A4A4-24B02657F511}" destId="{7355E099-9C78-4AD1-A31C-2D1079F8A001}" srcOrd="0" destOrd="0" presId="urn:microsoft.com/office/officeart/2008/layout/HorizontalMultiLevelHierarchy"/>
    <dgm:cxn modelId="{143E8500-ED10-4972-BCF5-E38FC8135F87}" type="presParOf" srcId="{E137D1DF-5EF9-499A-A4A4-24B02657F511}" destId="{D60F63B3-E83E-40A8-8C8D-3246DA28F239}" srcOrd="1" destOrd="0" presId="urn:microsoft.com/office/officeart/2008/layout/HorizontalMultiLevelHierarchy"/>
    <dgm:cxn modelId="{6DC4D2DB-7F3F-4429-A22F-99BF4DC441E1}" type="presParOf" srcId="{D60F63B3-E83E-40A8-8C8D-3246DA28F239}" destId="{34F8946D-787C-4C7C-93A1-BD1AD95DC495}" srcOrd="0" destOrd="0" presId="urn:microsoft.com/office/officeart/2008/layout/HorizontalMultiLevelHierarchy"/>
    <dgm:cxn modelId="{DB31379D-473F-4AD1-8267-33AD25492477}" type="presParOf" srcId="{34F8946D-787C-4C7C-93A1-BD1AD95DC495}" destId="{2387F996-6DC7-4104-A0E9-D79F16BCB029}" srcOrd="0" destOrd="0" presId="urn:microsoft.com/office/officeart/2008/layout/HorizontalMultiLevelHierarchy"/>
    <dgm:cxn modelId="{F06BBC5F-2856-403D-82C5-579473A0295B}" type="presParOf" srcId="{D60F63B3-E83E-40A8-8C8D-3246DA28F239}" destId="{BDA05F3E-EB77-4B0B-BE79-72F0D6C101AF}" srcOrd="1" destOrd="0" presId="urn:microsoft.com/office/officeart/2008/layout/HorizontalMultiLevelHierarchy"/>
    <dgm:cxn modelId="{DA863DF1-A73A-4D0C-A1AF-24413040F63A}" type="presParOf" srcId="{BDA05F3E-EB77-4B0B-BE79-72F0D6C101AF}" destId="{C2EFB55E-8397-4CD3-B0CB-26FC276C64D0}" srcOrd="0" destOrd="0" presId="urn:microsoft.com/office/officeart/2008/layout/HorizontalMultiLevelHierarchy"/>
    <dgm:cxn modelId="{BC8F04F4-3A83-457F-8BE2-0B1446628449}" type="presParOf" srcId="{BDA05F3E-EB77-4B0B-BE79-72F0D6C101AF}" destId="{8DA24AE0-F457-43A0-8EEF-8E513A447BAA}" srcOrd="1" destOrd="0" presId="urn:microsoft.com/office/officeart/2008/layout/HorizontalMultiLevelHierarchy"/>
    <dgm:cxn modelId="{FEDAB43C-88EC-4A0E-8EB6-52FD3DCC1693}" type="presParOf" srcId="{8DA24AE0-F457-43A0-8EEF-8E513A447BAA}" destId="{1D835EC7-9ECA-4B0A-8CA5-8B8CECEF0B46}" srcOrd="0" destOrd="0" presId="urn:microsoft.com/office/officeart/2008/layout/HorizontalMultiLevelHierarchy"/>
    <dgm:cxn modelId="{8812985A-3EB6-4F14-B1C4-04F0BFB4A2C1}" type="presParOf" srcId="{1D835EC7-9ECA-4B0A-8CA5-8B8CECEF0B46}" destId="{F356B7E9-E6E4-4BAB-8567-A8C7269AAF4D}" srcOrd="0" destOrd="0" presId="urn:microsoft.com/office/officeart/2008/layout/HorizontalMultiLevelHierarchy"/>
    <dgm:cxn modelId="{3BCBA43A-987A-4DF7-AF56-26DD870EEAB1}" type="presParOf" srcId="{8DA24AE0-F457-43A0-8EEF-8E513A447BAA}" destId="{614E9057-EBAF-469E-978B-4B83DAD91F0E}" srcOrd="1" destOrd="0" presId="urn:microsoft.com/office/officeart/2008/layout/HorizontalMultiLevelHierarchy"/>
    <dgm:cxn modelId="{6C970A60-D2C1-4C5C-9A83-61B1BC286442}" type="presParOf" srcId="{614E9057-EBAF-469E-978B-4B83DAD91F0E}" destId="{7E64654A-6CF3-4130-8443-EB2DB63EE95C}" srcOrd="0" destOrd="0" presId="urn:microsoft.com/office/officeart/2008/layout/HorizontalMultiLevelHierarchy"/>
    <dgm:cxn modelId="{48866E7B-9EB8-461A-AB2B-2A45D719FE5B}" type="presParOf" srcId="{614E9057-EBAF-469E-978B-4B83DAD91F0E}" destId="{0D4F3394-CFDE-4EDF-B64D-575C6DDCE6BE}" srcOrd="1" destOrd="0" presId="urn:microsoft.com/office/officeart/2008/layout/HorizontalMultiLevelHierarchy"/>
    <dgm:cxn modelId="{434831D4-E8FC-40AD-BFBC-773B6E66A244}" type="presParOf" srcId="{0D4F3394-CFDE-4EDF-B64D-575C6DDCE6BE}" destId="{8347327D-07F1-488E-B21C-0D472994BC8E}" srcOrd="0" destOrd="0" presId="urn:microsoft.com/office/officeart/2008/layout/HorizontalMultiLevelHierarchy"/>
    <dgm:cxn modelId="{50F1AA16-D872-47EC-AEE1-2EC9AED42C86}" type="presParOf" srcId="{8347327D-07F1-488E-B21C-0D472994BC8E}" destId="{F98606FF-8278-4366-94B2-D1A1BD4F3AF7}" srcOrd="0" destOrd="0" presId="urn:microsoft.com/office/officeart/2008/layout/HorizontalMultiLevelHierarchy"/>
    <dgm:cxn modelId="{79297DD8-E52A-4B9C-8DBE-6BB757DB99B7}" type="presParOf" srcId="{0D4F3394-CFDE-4EDF-B64D-575C6DDCE6BE}" destId="{0794466F-FCB9-48DD-ADE2-5BBB1C130608}" srcOrd="1" destOrd="0" presId="urn:microsoft.com/office/officeart/2008/layout/HorizontalMultiLevelHierarchy"/>
    <dgm:cxn modelId="{5D00F30C-18F3-4C52-B86B-7A9D32C21344}" type="presParOf" srcId="{0794466F-FCB9-48DD-ADE2-5BBB1C130608}" destId="{1C575F37-C88F-4D73-A5D1-E358246F1008}" srcOrd="0" destOrd="0" presId="urn:microsoft.com/office/officeart/2008/layout/HorizontalMultiLevelHierarchy"/>
    <dgm:cxn modelId="{1D30EF5A-AED6-467C-A4F3-4885E6D4EAE8}" type="presParOf" srcId="{0794466F-FCB9-48DD-ADE2-5BBB1C130608}" destId="{7D4576F3-71FD-4787-93A8-4C63D8F4C17D}" srcOrd="1" destOrd="0" presId="urn:microsoft.com/office/officeart/2008/layout/HorizontalMultiLevelHierarchy"/>
    <dgm:cxn modelId="{237685B8-2E2B-4EB5-8FCC-267AC0EC6EC9}" type="presParOf" srcId="{0D4F3394-CFDE-4EDF-B64D-575C6DDCE6BE}" destId="{C421422A-1DF0-4314-9B66-CB056C14E4A4}" srcOrd="2" destOrd="0" presId="urn:microsoft.com/office/officeart/2008/layout/HorizontalMultiLevelHierarchy"/>
    <dgm:cxn modelId="{5F3E70A9-A9A3-4619-95F3-796610E9235A}" type="presParOf" srcId="{C421422A-1DF0-4314-9B66-CB056C14E4A4}" destId="{1483AC22-9354-4141-90C6-EA51463412A7}" srcOrd="0" destOrd="0" presId="urn:microsoft.com/office/officeart/2008/layout/HorizontalMultiLevelHierarchy"/>
    <dgm:cxn modelId="{B9A39B25-AA30-42D0-8A71-0092EEE39BE3}" type="presParOf" srcId="{0D4F3394-CFDE-4EDF-B64D-575C6DDCE6BE}" destId="{AE8D8695-B29A-40C7-84E6-B802EB99F9A2}" srcOrd="3" destOrd="0" presId="urn:microsoft.com/office/officeart/2008/layout/HorizontalMultiLevelHierarchy"/>
    <dgm:cxn modelId="{1116FC8F-89D3-4FCF-B6F0-9A2824245362}" type="presParOf" srcId="{AE8D8695-B29A-40C7-84E6-B802EB99F9A2}" destId="{BD9D1E36-EB79-4C7E-A7B5-CCED2C0C476F}" srcOrd="0" destOrd="0" presId="urn:microsoft.com/office/officeart/2008/layout/HorizontalMultiLevelHierarchy"/>
    <dgm:cxn modelId="{BFD5AA57-2C88-4556-A8F4-871992A06EED}" type="presParOf" srcId="{AE8D8695-B29A-40C7-84E6-B802EB99F9A2}" destId="{ED6BAE5C-0614-45E2-B8A5-F49C1369651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3369A4-D1D0-4D06-8B02-40745ADB36B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410A7A7-1D21-4BD9-AE49-A40598BF1D52}">
      <dgm:prSet custT="1"/>
      <dgm:spPr/>
      <dgm:t>
        <a:bodyPr/>
        <a:lstStyle/>
        <a:p>
          <a:pPr latinLnBrk="1"/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</a:p>
      </dgm:t>
    </dgm:pt>
    <dgm:pt modelId="{5181DC6F-2F41-4025-9F37-6F550094C8D0}" type="par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586084-266B-44FD-9D9A-34558515AC5B}" type="sib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1632DC4-27BF-43E7-8C73-0E3B5DB97E63}">
      <dgm:prSet custT="1"/>
      <dgm:spPr/>
      <dgm:t>
        <a:bodyPr/>
        <a:lstStyle/>
        <a:p>
          <a:pPr latinLnBrk="1"/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014D108-685E-4000-A91C-C0479411B734}" type="parTrans" cxnId="{19E80329-7DF9-422B-A7E2-A35482A8AB79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424C101-3ABF-40EC-8431-93C40BEDBFAA}" type="sibTrans" cxnId="{19E80329-7DF9-422B-A7E2-A35482A8AB79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28032FA-A128-4075-B47B-5722F4C86772}">
      <dgm:prSet custT="1"/>
      <dgm:spPr/>
      <dgm:t>
        <a:bodyPr/>
        <a:lstStyle/>
        <a:p>
          <a:pPr latinLnBrk="1"/>
          <a:r>
            <a:rPr lang="en-US" altLang="ko-KR" sz="2800" dirty="0" err="1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Util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C92FA91-6265-479D-B1FA-2B726B61E901}" type="parTrans" cxnId="{EA6F15E5-66C9-49A6-8EF1-FAEF909F899E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10ACE42-78F6-4AE3-98EA-13D9BCDFC020}" type="sibTrans" cxnId="{EA6F15E5-66C9-49A6-8EF1-FAEF909F899E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1625A49-3193-4542-A0C7-C19C2602FEA7}">
      <dgm:prSet custT="1"/>
      <dgm:spPr/>
      <dgm:t>
        <a:bodyPr/>
        <a:lstStyle/>
        <a:p>
          <a:pPr latinLnBrk="1"/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Resources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318AC62-05E8-451C-8750-4F73378C96BF}" type="parTrans" cxnId="{CECB8B12-6A85-4394-9AAC-37A8BBA427C1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FF269B9-9A9B-44CD-8B21-54E25F79272E}" type="sibTrans" cxnId="{CECB8B12-6A85-4394-9AAC-37A8BBA427C1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F10BCB9-646E-49E3-A987-210BCF055BCF}">
      <dgm:prSet custT="1"/>
      <dgm:spPr/>
      <dgm:t>
        <a:bodyPr/>
        <a:lstStyle/>
        <a:p>
          <a:pPr latinLnBrk="1"/>
          <a:r>
            <a: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UI</a:t>
          </a:r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 및 이미지 파일</a:t>
          </a:r>
        </a:p>
      </dgm:t>
    </dgm:pt>
    <dgm:pt modelId="{29A89C20-6EA7-44E4-8002-632AA9F643C7}" type="parTrans" cxnId="{70B8BDF1-1AF5-4C9A-A567-51D3EE2300FD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A0E5148-EF83-4BF1-9874-7B270879FF0D}" type="sibTrans" cxnId="{70B8BDF1-1AF5-4C9A-A567-51D3EE2300FD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E3D8723-7C1D-4537-B35E-8D8792290969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메뉴 바</a:t>
          </a:r>
        </a:p>
      </dgm:t>
    </dgm:pt>
    <dgm:pt modelId="{A07D0910-4065-41D3-8EBC-F99DE4DC55F5}" type="parTrans" cxnId="{D97656E2-EEC4-46A3-A32B-F8057539CD2C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CFC9D50-B4F2-491F-97A8-F49B57A9D22B}" type="sibTrans" cxnId="{D97656E2-EEC4-46A3-A32B-F8057539CD2C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EB76FAF-4CBC-494F-8AEA-18D6D20DFDE5}">
      <dgm:prSet custT="1"/>
      <dgm:spPr/>
      <dgm:t>
        <a:bodyPr/>
        <a:lstStyle/>
        <a:p>
          <a:pPr latinLnBrk="1"/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8953DE-E078-4E74-876E-7AEF3810732A}" type="parTrans" cxnId="{EBE82E09-132E-4BB0-8712-B8B3715736C1}">
      <dgm:prSet/>
      <dgm:spPr/>
      <dgm:t>
        <a:bodyPr/>
        <a:lstStyle/>
        <a:p>
          <a:pPr latinLnBrk="1"/>
          <a:endParaRPr lang="ko-KR" altLang="en-US"/>
        </a:p>
      </dgm:t>
    </dgm:pt>
    <dgm:pt modelId="{A92EDC02-927B-4180-8B52-0A310E22443C}" type="sibTrans" cxnId="{EBE82E09-132E-4BB0-8712-B8B3715736C1}">
      <dgm:prSet/>
      <dgm:spPr/>
      <dgm:t>
        <a:bodyPr/>
        <a:lstStyle/>
        <a:p>
          <a:pPr latinLnBrk="1"/>
          <a:endParaRPr lang="ko-KR" altLang="en-US"/>
        </a:p>
      </dgm:t>
    </dgm:pt>
    <dgm:pt modelId="{9E2594FF-7840-4ED6-8F7C-D0AD1124E8AF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데이터 셋</a:t>
          </a:r>
        </a:p>
      </dgm:t>
    </dgm:pt>
    <dgm:pt modelId="{9945EFDF-44E1-4EB8-82BD-364E6FE8B6C7}" type="parTrans" cxnId="{6E3441F0-EF2E-4F99-82F6-814B079358CB}">
      <dgm:prSet/>
      <dgm:spPr/>
      <dgm:t>
        <a:bodyPr/>
        <a:lstStyle/>
        <a:p>
          <a:pPr latinLnBrk="1"/>
          <a:endParaRPr lang="ko-KR" altLang="en-US"/>
        </a:p>
      </dgm:t>
    </dgm:pt>
    <dgm:pt modelId="{EECFAB9D-E1C5-4ADA-B913-E9CF837219BA}" type="sibTrans" cxnId="{6E3441F0-EF2E-4F99-82F6-814B079358CB}">
      <dgm:prSet/>
      <dgm:spPr/>
      <dgm:t>
        <a:bodyPr/>
        <a:lstStyle/>
        <a:p>
          <a:pPr latinLnBrk="1"/>
          <a:endParaRPr lang="ko-KR" altLang="en-US"/>
        </a:p>
      </dgm:t>
    </dgm:pt>
    <dgm:pt modelId="{96F932C2-7801-4FF0-A753-CBD38BF52460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테스트 파일</a:t>
          </a:r>
        </a:p>
      </dgm:t>
    </dgm:pt>
    <dgm:pt modelId="{EE384224-CA26-4B64-9038-1486CBC81A74}" type="parTrans" cxnId="{1A0CA49C-6247-4958-A355-93371CE8C8C1}">
      <dgm:prSet/>
      <dgm:spPr/>
      <dgm:t>
        <a:bodyPr/>
        <a:lstStyle/>
        <a:p>
          <a:pPr latinLnBrk="1"/>
          <a:endParaRPr lang="ko-KR" altLang="en-US"/>
        </a:p>
      </dgm:t>
    </dgm:pt>
    <dgm:pt modelId="{3680CCCD-DE69-41C8-B77B-737E7F42F0F0}" type="sibTrans" cxnId="{1A0CA49C-6247-4958-A355-93371CE8C8C1}">
      <dgm:prSet/>
      <dgm:spPr/>
      <dgm:t>
        <a:bodyPr/>
        <a:lstStyle/>
        <a:p>
          <a:pPr latinLnBrk="1"/>
          <a:endParaRPr lang="ko-KR" altLang="en-US"/>
        </a:p>
      </dgm:t>
    </dgm:pt>
    <dgm:pt modelId="{E5198780-3298-4EC1-996F-F5BFBED1EB00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</a:p>
      </dgm:t>
    </dgm:pt>
    <dgm:pt modelId="{065D3C5E-1492-4CDE-BFC0-12B75C14EEBB}" type="parTrans" cxnId="{F6A3B0C9-183B-478D-B560-3A96CEA062DD}">
      <dgm:prSet/>
      <dgm:spPr/>
      <dgm:t>
        <a:bodyPr/>
        <a:lstStyle/>
        <a:p>
          <a:pPr latinLnBrk="1"/>
          <a:endParaRPr lang="ko-KR" altLang="en-US"/>
        </a:p>
      </dgm:t>
    </dgm:pt>
    <dgm:pt modelId="{C2298213-9737-4572-B09D-17F1B1C9C838}" type="sibTrans" cxnId="{F6A3B0C9-183B-478D-B560-3A96CEA062DD}">
      <dgm:prSet/>
      <dgm:spPr/>
      <dgm:t>
        <a:bodyPr/>
        <a:lstStyle/>
        <a:p>
          <a:pPr latinLnBrk="1"/>
          <a:endParaRPr lang="ko-KR" altLang="en-US"/>
        </a:p>
      </dgm:t>
    </dgm:pt>
    <dgm:pt modelId="{A9B4A140-5153-4A47-8934-1F75D3CB3B23}">
      <dgm:prSet custT="1"/>
      <dgm:spPr/>
      <dgm:t>
        <a:bodyPr/>
        <a:lstStyle/>
        <a:p>
          <a:pPr latinLnBrk="1"/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</a:t>
          </a:r>
        </a:p>
      </dgm:t>
    </dgm:pt>
    <dgm:pt modelId="{F060BE63-BAC7-47BC-B0BC-0A59FFA2648F}" type="parTrans" cxnId="{263151E3-25EA-4577-A3E9-2478A4E94CDD}">
      <dgm:prSet/>
      <dgm:spPr/>
      <dgm:t>
        <a:bodyPr/>
        <a:lstStyle/>
        <a:p>
          <a:pPr latinLnBrk="1"/>
          <a:endParaRPr lang="ko-KR" altLang="en-US"/>
        </a:p>
      </dgm:t>
    </dgm:pt>
    <dgm:pt modelId="{F3748455-227D-4049-B0BA-B9D3A2FD8BAE}" type="sibTrans" cxnId="{263151E3-25EA-4577-A3E9-2478A4E94CDD}">
      <dgm:prSet/>
      <dgm:spPr/>
      <dgm:t>
        <a:bodyPr/>
        <a:lstStyle/>
        <a:p>
          <a:pPr latinLnBrk="1"/>
          <a:endParaRPr lang="ko-KR" altLang="en-US"/>
        </a:p>
      </dgm:t>
    </dgm:pt>
    <dgm:pt modelId="{EC1BCBCD-292E-4AA8-8187-0EF922A8FFEA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 학습용 파일</a:t>
          </a:r>
        </a:p>
      </dgm:t>
    </dgm:pt>
    <dgm:pt modelId="{CE8C696A-F04B-4E5C-84B9-AB087D1080EC}" type="parTrans" cxnId="{2A04682C-9A5C-47CC-9D06-7ED6533EE63A}">
      <dgm:prSet/>
      <dgm:spPr/>
      <dgm:t>
        <a:bodyPr/>
        <a:lstStyle/>
        <a:p>
          <a:pPr latinLnBrk="1"/>
          <a:endParaRPr lang="ko-KR" altLang="en-US"/>
        </a:p>
      </dgm:t>
    </dgm:pt>
    <dgm:pt modelId="{60355518-F0D3-46B8-9C53-9111B214399A}" type="sibTrans" cxnId="{2A04682C-9A5C-47CC-9D06-7ED6533EE63A}">
      <dgm:prSet/>
      <dgm:spPr/>
      <dgm:t>
        <a:bodyPr/>
        <a:lstStyle/>
        <a:p>
          <a:pPr latinLnBrk="1"/>
          <a:endParaRPr lang="ko-KR" altLang="en-US"/>
        </a:p>
      </dgm:t>
    </dgm:pt>
    <dgm:pt modelId="{9B12B9B9-87C5-451A-A44C-B16589A76798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하드웨어</a:t>
          </a:r>
        </a:p>
      </dgm:t>
    </dgm:pt>
    <dgm:pt modelId="{8B095982-6DF3-4AE0-AAF4-8886EEFDFB01}" type="parTrans" cxnId="{28121F55-9EB1-4FF0-ACAA-14F540E6381E}">
      <dgm:prSet/>
      <dgm:spPr/>
      <dgm:t>
        <a:bodyPr/>
        <a:lstStyle/>
        <a:p>
          <a:pPr latinLnBrk="1"/>
          <a:endParaRPr lang="ko-KR" altLang="en-US"/>
        </a:p>
      </dgm:t>
    </dgm:pt>
    <dgm:pt modelId="{FCDFD6BA-84E8-4A42-B301-28F8631C15DA}" type="sibTrans" cxnId="{28121F55-9EB1-4FF0-ACAA-14F540E6381E}">
      <dgm:prSet/>
      <dgm:spPr/>
      <dgm:t>
        <a:bodyPr/>
        <a:lstStyle/>
        <a:p>
          <a:pPr latinLnBrk="1"/>
          <a:endParaRPr lang="ko-KR" altLang="en-US"/>
        </a:p>
      </dgm:t>
    </dgm:pt>
    <dgm:pt modelId="{DC8D4A1B-BC7A-409A-BDB0-6C74A547FB79}">
      <dgm:prSet custT="1"/>
      <dgm:spPr/>
      <dgm:t>
        <a:bodyPr/>
        <a:lstStyle/>
        <a:p>
          <a:pPr latinLnBrk="1"/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Sources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49C6BB9-D6B7-452D-91D4-BD660F9A9091}" type="parTrans" cxnId="{7EDC6EA0-739F-49F5-9118-6DB50ABC3B7D}">
      <dgm:prSet/>
      <dgm:spPr/>
      <dgm:t>
        <a:bodyPr/>
        <a:lstStyle/>
        <a:p>
          <a:pPr latinLnBrk="1"/>
          <a:endParaRPr lang="ko-KR" altLang="en-US"/>
        </a:p>
      </dgm:t>
    </dgm:pt>
    <dgm:pt modelId="{512FB9D3-D073-477B-A1BE-C64D37DC39B5}" type="sibTrans" cxnId="{7EDC6EA0-739F-49F5-9118-6DB50ABC3B7D}">
      <dgm:prSet/>
      <dgm:spPr/>
      <dgm:t>
        <a:bodyPr/>
        <a:lstStyle/>
        <a:p>
          <a:pPr latinLnBrk="1"/>
          <a:endParaRPr lang="ko-KR" altLang="en-US"/>
        </a:p>
      </dgm:t>
    </dgm:pt>
    <dgm:pt modelId="{4D0EDA96-6D80-497D-A7CA-FE2A6A390D0F}">
      <dgm:prSet custT="1"/>
      <dgm:spPr/>
      <dgm:t>
        <a:bodyPr/>
        <a:lstStyle/>
        <a:p>
          <a:pPr latinLnBrk="1"/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5238E18-F7ED-4D96-8545-0DDF2FE4B3AB}" type="parTrans" cxnId="{24678BBC-99BE-4DA6-A931-33E58F504136}">
      <dgm:prSet/>
      <dgm:spPr/>
      <dgm:t>
        <a:bodyPr/>
        <a:lstStyle/>
        <a:p>
          <a:pPr latinLnBrk="1"/>
          <a:endParaRPr lang="ko-KR" altLang="en-US"/>
        </a:p>
      </dgm:t>
    </dgm:pt>
    <dgm:pt modelId="{287687C7-1977-49E5-9C9C-CBBF8B61D152}" type="sibTrans" cxnId="{24678BBC-99BE-4DA6-A931-33E58F504136}">
      <dgm:prSet/>
      <dgm:spPr/>
      <dgm:t>
        <a:bodyPr/>
        <a:lstStyle/>
        <a:p>
          <a:pPr latinLnBrk="1"/>
          <a:endParaRPr lang="ko-KR" altLang="en-US"/>
        </a:p>
      </dgm:t>
    </dgm:pt>
    <dgm:pt modelId="{C5B7E601-F11C-4D7E-A5B2-34E2A3B4A566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</a:p>
      </dgm:t>
    </dgm:pt>
    <dgm:pt modelId="{6D835D7C-18A7-4372-BA8C-FD1D80B6AAC1}" type="parTrans" cxnId="{6163CCD7-7000-4F70-BA7A-26F150B7AD1A}">
      <dgm:prSet/>
      <dgm:spPr/>
      <dgm:t>
        <a:bodyPr/>
        <a:lstStyle/>
        <a:p>
          <a:pPr latinLnBrk="1"/>
          <a:endParaRPr lang="ko-KR" altLang="en-US"/>
        </a:p>
      </dgm:t>
    </dgm:pt>
    <dgm:pt modelId="{60858EB0-6EDD-434C-95D0-9FC35314AC42}" type="sibTrans" cxnId="{6163CCD7-7000-4F70-BA7A-26F150B7AD1A}">
      <dgm:prSet/>
      <dgm:spPr/>
      <dgm:t>
        <a:bodyPr/>
        <a:lstStyle/>
        <a:p>
          <a:pPr latinLnBrk="1"/>
          <a:endParaRPr lang="ko-KR" altLang="en-US"/>
        </a:p>
      </dgm:t>
    </dgm:pt>
    <dgm:pt modelId="{382C78FE-4414-4165-907F-5F5A6656AF55}" type="pres">
      <dgm:prSet presAssocID="{8E3369A4-D1D0-4D06-8B02-40745ADB36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AC584B-1E79-4245-8006-82ABFF2F0629}" type="pres">
      <dgm:prSet presAssocID="{7410A7A7-1D21-4BD9-AE49-A40598BF1D52}" presName="hierRoot1" presStyleCnt="0">
        <dgm:presLayoutVars>
          <dgm:hierBranch val="init"/>
        </dgm:presLayoutVars>
      </dgm:prSet>
      <dgm:spPr/>
    </dgm:pt>
    <dgm:pt modelId="{B590EDBD-89C3-49A1-A2F7-AC3625DACC1A}" type="pres">
      <dgm:prSet presAssocID="{7410A7A7-1D21-4BD9-AE49-A40598BF1D52}" presName="rootComposite1" presStyleCnt="0"/>
      <dgm:spPr/>
    </dgm:pt>
    <dgm:pt modelId="{2610B11B-E110-4F9A-82D0-821C952BBDAA}" type="pres">
      <dgm:prSet presAssocID="{7410A7A7-1D21-4BD9-AE49-A40598BF1D52}" presName="rootText1" presStyleLbl="node0" presStyleIdx="0" presStyleCnt="1">
        <dgm:presLayoutVars>
          <dgm:chPref val="3"/>
        </dgm:presLayoutVars>
      </dgm:prSet>
      <dgm:spPr/>
    </dgm:pt>
    <dgm:pt modelId="{EAD65547-74F8-4DCC-B800-A7C42510CA5D}" type="pres">
      <dgm:prSet presAssocID="{7410A7A7-1D21-4BD9-AE49-A40598BF1D52}" presName="rootConnector1" presStyleLbl="node1" presStyleIdx="0" presStyleCnt="0"/>
      <dgm:spPr/>
    </dgm:pt>
    <dgm:pt modelId="{CB25CE60-0EEF-4D10-AF22-ED0C1E2907D8}" type="pres">
      <dgm:prSet presAssocID="{7410A7A7-1D21-4BD9-AE49-A40598BF1D52}" presName="hierChild2" presStyleCnt="0"/>
      <dgm:spPr/>
    </dgm:pt>
    <dgm:pt modelId="{F9E07B8C-1D30-464E-84D1-9F547BD86C86}" type="pres">
      <dgm:prSet presAssocID="{7014D108-685E-4000-A91C-C0479411B734}" presName="Name64" presStyleLbl="parChTrans1D2" presStyleIdx="0" presStyleCnt="3"/>
      <dgm:spPr/>
    </dgm:pt>
    <dgm:pt modelId="{7469EC05-50AB-4A95-A17F-D002DD5AA42A}" type="pres">
      <dgm:prSet presAssocID="{11632DC4-27BF-43E7-8C73-0E3B5DB97E63}" presName="hierRoot2" presStyleCnt="0">
        <dgm:presLayoutVars>
          <dgm:hierBranch val="init"/>
        </dgm:presLayoutVars>
      </dgm:prSet>
      <dgm:spPr/>
    </dgm:pt>
    <dgm:pt modelId="{7956436E-3544-4D02-9E31-C8ADA8C0D118}" type="pres">
      <dgm:prSet presAssocID="{11632DC4-27BF-43E7-8C73-0E3B5DB97E63}" presName="rootComposite" presStyleCnt="0"/>
      <dgm:spPr/>
    </dgm:pt>
    <dgm:pt modelId="{FF495405-70CB-4202-BF05-13D1888BB60C}" type="pres">
      <dgm:prSet presAssocID="{11632DC4-27BF-43E7-8C73-0E3B5DB97E63}" presName="rootText" presStyleLbl="node2" presStyleIdx="0" presStyleCnt="3">
        <dgm:presLayoutVars>
          <dgm:chPref val="3"/>
        </dgm:presLayoutVars>
      </dgm:prSet>
      <dgm:spPr/>
    </dgm:pt>
    <dgm:pt modelId="{0DFA9C03-A1F3-44C1-9112-8A94DB53975A}" type="pres">
      <dgm:prSet presAssocID="{11632DC4-27BF-43E7-8C73-0E3B5DB97E63}" presName="rootConnector" presStyleLbl="node2" presStyleIdx="0" presStyleCnt="3"/>
      <dgm:spPr/>
    </dgm:pt>
    <dgm:pt modelId="{41433FEC-D88F-43A4-A0A4-61FD7C77F624}" type="pres">
      <dgm:prSet presAssocID="{11632DC4-27BF-43E7-8C73-0E3B5DB97E63}" presName="hierChild4" presStyleCnt="0"/>
      <dgm:spPr/>
    </dgm:pt>
    <dgm:pt modelId="{954F4F31-30FD-4EE4-A041-47C44B562663}" type="pres">
      <dgm:prSet presAssocID="{1C92FA91-6265-479D-B1FA-2B726B61E901}" presName="Name64" presStyleLbl="parChTrans1D3" presStyleIdx="0" presStyleCnt="7"/>
      <dgm:spPr/>
    </dgm:pt>
    <dgm:pt modelId="{B625100C-57E5-4885-AD03-C0EC03001EE0}" type="pres">
      <dgm:prSet presAssocID="{228032FA-A128-4075-B47B-5722F4C86772}" presName="hierRoot2" presStyleCnt="0">
        <dgm:presLayoutVars>
          <dgm:hierBranch val="init"/>
        </dgm:presLayoutVars>
      </dgm:prSet>
      <dgm:spPr/>
    </dgm:pt>
    <dgm:pt modelId="{8A51271C-AA97-47A2-B39D-5371C57C23F4}" type="pres">
      <dgm:prSet presAssocID="{228032FA-A128-4075-B47B-5722F4C86772}" presName="rootComposite" presStyleCnt="0"/>
      <dgm:spPr/>
    </dgm:pt>
    <dgm:pt modelId="{0819D78C-3209-4BAA-B81D-84799BE5C93B}" type="pres">
      <dgm:prSet presAssocID="{228032FA-A128-4075-B47B-5722F4C86772}" presName="rootText" presStyleLbl="node3" presStyleIdx="0" presStyleCnt="7" custLinFactNeighborX="0" custLinFactNeighborY="24147">
        <dgm:presLayoutVars>
          <dgm:chPref val="3"/>
        </dgm:presLayoutVars>
      </dgm:prSet>
      <dgm:spPr/>
    </dgm:pt>
    <dgm:pt modelId="{340F7B34-C1AB-43EA-AD40-A93B5799CE13}" type="pres">
      <dgm:prSet presAssocID="{228032FA-A128-4075-B47B-5722F4C86772}" presName="rootConnector" presStyleLbl="node3" presStyleIdx="0" presStyleCnt="7"/>
      <dgm:spPr/>
    </dgm:pt>
    <dgm:pt modelId="{ACB0E22C-89DA-4C25-BF80-03E8168FC992}" type="pres">
      <dgm:prSet presAssocID="{228032FA-A128-4075-B47B-5722F4C86772}" presName="hierChild4" presStyleCnt="0"/>
      <dgm:spPr/>
    </dgm:pt>
    <dgm:pt modelId="{D2AB2A40-B2E3-4C01-BFA0-940053D76962}" type="pres">
      <dgm:prSet presAssocID="{065D3C5E-1492-4CDE-BFC0-12B75C14EEBB}" presName="Name64" presStyleLbl="parChTrans1D4" presStyleIdx="0" presStyleCnt="5"/>
      <dgm:spPr/>
    </dgm:pt>
    <dgm:pt modelId="{850B4523-0FA7-47B3-AD0E-7561C47077DE}" type="pres">
      <dgm:prSet presAssocID="{E5198780-3298-4EC1-996F-F5BFBED1EB00}" presName="hierRoot2" presStyleCnt="0">
        <dgm:presLayoutVars>
          <dgm:hierBranch val="init"/>
        </dgm:presLayoutVars>
      </dgm:prSet>
      <dgm:spPr/>
    </dgm:pt>
    <dgm:pt modelId="{A9E229F3-0FA9-477D-91F2-DEFE4CF80F69}" type="pres">
      <dgm:prSet presAssocID="{E5198780-3298-4EC1-996F-F5BFBED1EB00}" presName="rootComposite" presStyleCnt="0"/>
      <dgm:spPr/>
    </dgm:pt>
    <dgm:pt modelId="{831A4DFA-AF89-452D-8ECA-D36760791B5C}" type="pres">
      <dgm:prSet presAssocID="{E5198780-3298-4EC1-996F-F5BFBED1EB00}" presName="rootText" presStyleLbl="node4" presStyleIdx="0" presStyleCnt="5" custLinFactNeighborY="24147">
        <dgm:presLayoutVars>
          <dgm:chPref val="3"/>
        </dgm:presLayoutVars>
      </dgm:prSet>
      <dgm:spPr/>
    </dgm:pt>
    <dgm:pt modelId="{AE5EF206-180E-4A0C-9BB8-D59395151184}" type="pres">
      <dgm:prSet presAssocID="{E5198780-3298-4EC1-996F-F5BFBED1EB00}" presName="rootConnector" presStyleLbl="node4" presStyleIdx="0" presStyleCnt="5"/>
      <dgm:spPr/>
    </dgm:pt>
    <dgm:pt modelId="{5FAE244E-B72D-48AE-A3D9-AA61D419991F}" type="pres">
      <dgm:prSet presAssocID="{E5198780-3298-4EC1-996F-F5BFBED1EB00}" presName="hierChild4" presStyleCnt="0"/>
      <dgm:spPr/>
    </dgm:pt>
    <dgm:pt modelId="{9A68E56E-EA0E-42E2-B0BE-770FD3E68A69}" type="pres">
      <dgm:prSet presAssocID="{E5198780-3298-4EC1-996F-F5BFBED1EB00}" presName="hierChild5" presStyleCnt="0"/>
      <dgm:spPr/>
    </dgm:pt>
    <dgm:pt modelId="{3590E957-2C13-4097-85C2-F3B18B0D0620}" type="pres">
      <dgm:prSet presAssocID="{228032FA-A128-4075-B47B-5722F4C86772}" presName="hierChild5" presStyleCnt="0"/>
      <dgm:spPr/>
    </dgm:pt>
    <dgm:pt modelId="{1D3C0495-83FA-46EF-81C0-7DFE4D08B875}" type="pres">
      <dgm:prSet presAssocID="{E318AC62-05E8-451C-8750-4F73378C96BF}" presName="Name64" presStyleLbl="parChTrans1D3" presStyleIdx="1" presStyleCnt="7"/>
      <dgm:spPr/>
    </dgm:pt>
    <dgm:pt modelId="{7F7D2EBF-5826-45F9-8522-0C89E3206092}" type="pres">
      <dgm:prSet presAssocID="{01625A49-3193-4542-A0C7-C19C2602FEA7}" presName="hierRoot2" presStyleCnt="0">
        <dgm:presLayoutVars>
          <dgm:hierBranch val="init"/>
        </dgm:presLayoutVars>
      </dgm:prSet>
      <dgm:spPr/>
    </dgm:pt>
    <dgm:pt modelId="{C1B8CCED-3829-4BE3-BF01-35CE3F1E7014}" type="pres">
      <dgm:prSet presAssocID="{01625A49-3193-4542-A0C7-C19C2602FEA7}" presName="rootComposite" presStyleCnt="0"/>
      <dgm:spPr/>
    </dgm:pt>
    <dgm:pt modelId="{09309E29-FD71-4117-A04F-F8FE7C865FC2}" type="pres">
      <dgm:prSet presAssocID="{01625A49-3193-4542-A0C7-C19C2602FEA7}" presName="rootText" presStyleLbl="node3" presStyleIdx="1" presStyleCnt="7" custScaleX="136462">
        <dgm:presLayoutVars>
          <dgm:chPref val="3"/>
        </dgm:presLayoutVars>
      </dgm:prSet>
      <dgm:spPr/>
    </dgm:pt>
    <dgm:pt modelId="{62C3F711-966D-4DEF-9B8E-F81B10BE2C35}" type="pres">
      <dgm:prSet presAssocID="{01625A49-3193-4542-A0C7-C19C2602FEA7}" presName="rootConnector" presStyleLbl="node3" presStyleIdx="1" presStyleCnt="7"/>
      <dgm:spPr/>
    </dgm:pt>
    <dgm:pt modelId="{6CF5285C-B006-4DB3-B156-A4A6C9F10624}" type="pres">
      <dgm:prSet presAssocID="{01625A49-3193-4542-A0C7-C19C2602FEA7}" presName="hierChild4" presStyleCnt="0"/>
      <dgm:spPr/>
    </dgm:pt>
    <dgm:pt modelId="{7AA9C976-368B-4682-975F-B3489F586FB6}" type="pres">
      <dgm:prSet presAssocID="{29A89C20-6EA7-44E4-8002-632AA9F643C7}" presName="Name64" presStyleLbl="parChTrans1D4" presStyleIdx="1" presStyleCnt="5"/>
      <dgm:spPr/>
    </dgm:pt>
    <dgm:pt modelId="{A9A7F056-1CEB-4701-B827-0281D7BED66C}" type="pres">
      <dgm:prSet presAssocID="{BF10BCB9-646E-49E3-A987-210BCF055BCF}" presName="hierRoot2" presStyleCnt="0">
        <dgm:presLayoutVars>
          <dgm:hierBranch val="init"/>
        </dgm:presLayoutVars>
      </dgm:prSet>
      <dgm:spPr/>
    </dgm:pt>
    <dgm:pt modelId="{316ADB7D-D749-4E16-9475-B1648227FBC6}" type="pres">
      <dgm:prSet presAssocID="{BF10BCB9-646E-49E3-A987-210BCF055BCF}" presName="rootComposite" presStyleCnt="0"/>
      <dgm:spPr/>
    </dgm:pt>
    <dgm:pt modelId="{E41F1846-94E6-4588-A5D8-700BB76F1DD1}" type="pres">
      <dgm:prSet presAssocID="{BF10BCB9-646E-49E3-A987-210BCF055BCF}" presName="rootText" presStyleLbl="node4" presStyleIdx="1" presStyleCnt="5" custScaleX="148498">
        <dgm:presLayoutVars>
          <dgm:chPref val="3"/>
        </dgm:presLayoutVars>
      </dgm:prSet>
      <dgm:spPr/>
    </dgm:pt>
    <dgm:pt modelId="{22E199EC-6FC3-4C76-8EC4-BEDCD597E614}" type="pres">
      <dgm:prSet presAssocID="{BF10BCB9-646E-49E3-A987-210BCF055BCF}" presName="rootConnector" presStyleLbl="node4" presStyleIdx="1" presStyleCnt="5"/>
      <dgm:spPr/>
    </dgm:pt>
    <dgm:pt modelId="{C93891BE-6811-4940-A7FC-7483750381EF}" type="pres">
      <dgm:prSet presAssocID="{BF10BCB9-646E-49E3-A987-210BCF055BCF}" presName="hierChild4" presStyleCnt="0"/>
      <dgm:spPr/>
    </dgm:pt>
    <dgm:pt modelId="{FF5C48BC-FAF3-40BA-B309-58BE872AA83E}" type="pres">
      <dgm:prSet presAssocID="{BF10BCB9-646E-49E3-A987-210BCF055BCF}" presName="hierChild5" presStyleCnt="0"/>
      <dgm:spPr/>
    </dgm:pt>
    <dgm:pt modelId="{73A1E74C-CE02-4E63-AEAA-10568F9BDC58}" type="pres">
      <dgm:prSet presAssocID="{A07D0910-4065-41D3-8EBC-F99DE4DC55F5}" presName="Name64" presStyleLbl="parChTrans1D4" presStyleIdx="2" presStyleCnt="5"/>
      <dgm:spPr/>
    </dgm:pt>
    <dgm:pt modelId="{ECA580AF-2DE6-4BAA-85D4-D9CBD42DF8D3}" type="pres">
      <dgm:prSet presAssocID="{BE3D8723-7C1D-4537-B35E-8D8792290969}" presName="hierRoot2" presStyleCnt="0">
        <dgm:presLayoutVars>
          <dgm:hierBranch val="init"/>
        </dgm:presLayoutVars>
      </dgm:prSet>
      <dgm:spPr/>
    </dgm:pt>
    <dgm:pt modelId="{26C1C899-0219-47BD-93B3-4AAB7126E842}" type="pres">
      <dgm:prSet presAssocID="{BE3D8723-7C1D-4537-B35E-8D8792290969}" presName="rootComposite" presStyleCnt="0"/>
      <dgm:spPr/>
    </dgm:pt>
    <dgm:pt modelId="{AB9013A2-F035-4DB7-A148-190D75D6643F}" type="pres">
      <dgm:prSet presAssocID="{BE3D8723-7C1D-4537-B35E-8D8792290969}" presName="rootText" presStyleLbl="node4" presStyleIdx="2" presStyleCnt="5">
        <dgm:presLayoutVars>
          <dgm:chPref val="3"/>
        </dgm:presLayoutVars>
      </dgm:prSet>
      <dgm:spPr/>
    </dgm:pt>
    <dgm:pt modelId="{2A33DD98-8740-48DF-95DD-2328104EDCC0}" type="pres">
      <dgm:prSet presAssocID="{BE3D8723-7C1D-4537-B35E-8D8792290969}" presName="rootConnector" presStyleLbl="node4" presStyleIdx="2" presStyleCnt="5"/>
      <dgm:spPr/>
    </dgm:pt>
    <dgm:pt modelId="{1D8002F6-638E-4739-B5AA-911E6795E3E9}" type="pres">
      <dgm:prSet presAssocID="{BE3D8723-7C1D-4537-B35E-8D8792290969}" presName="hierChild4" presStyleCnt="0"/>
      <dgm:spPr/>
    </dgm:pt>
    <dgm:pt modelId="{57C9FB46-407A-4ADA-893C-F78E08C42DF3}" type="pres">
      <dgm:prSet presAssocID="{BE3D8723-7C1D-4537-B35E-8D8792290969}" presName="hierChild5" presStyleCnt="0"/>
      <dgm:spPr/>
    </dgm:pt>
    <dgm:pt modelId="{1949CBF7-3A67-421A-AADB-F5705AD9BC49}" type="pres">
      <dgm:prSet presAssocID="{01625A49-3193-4542-A0C7-C19C2602FEA7}" presName="hierChild5" presStyleCnt="0"/>
      <dgm:spPr/>
    </dgm:pt>
    <dgm:pt modelId="{87C56A92-B185-4C74-8A7E-E6DB5CA069CB}" type="pres">
      <dgm:prSet presAssocID="{11632DC4-27BF-43E7-8C73-0E3B5DB97E63}" presName="hierChild5" presStyleCnt="0"/>
      <dgm:spPr/>
    </dgm:pt>
    <dgm:pt modelId="{683A0B00-9F05-4C9F-9D9F-8ADB5A867D1E}" type="pres">
      <dgm:prSet presAssocID="{E98953DE-E078-4E74-876E-7AEF3810732A}" presName="Name64" presStyleLbl="parChTrans1D2" presStyleIdx="1" presStyleCnt="3"/>
      <dgm:spPr/>
    </dgm:pt>
    <dgm:pt modelId="{53CBBCC1-9475-4344-ADFC-A4B842CA012B}" type="pres">
      <dgm:prSet presAssocID="{0EB76FAF-4CBC-494F-8AEA-18D6D20DFDE5}" presName="hierRoot2" presStyleCnt="0">
        <dgm:presLayoutVars>
          <dgm:hierBranch val="init"/>
        </dgm:presLayoutVars>
      </dgm:prSet>
      <dgm:spPr/>
    </dgm:pt>
    <dgm:pt modelId="{E65FDBCE-7AF1-4235-8A30-CF19E9AA70A2}" type="pres">
      <dgm:prSet presAssocID="{0EB76FAF-4CBC-494F-8AEA-18D6D20DFDE5}" presName="rootComposite" presStyleCnt="0"/>
      <dgm:spPr/>
    </dgm:pt>
    <dgm:pt modelId="{4FC51BE1-25B5-4274-B544-7471A90196C2}" type="pres">
      <dgm:prSet presAssocID="{0EB76FAF-4CBC-494F-8AEA-18D6D20DFDE5}" presName="rootText" presStyleLbl="node2" presStyleIdx="1" presStyleCnt="3">
        <dgm:presLayoutVars>
          <dgm:chPref val="3"/>
        </dgm:presLayoutVars>
      </dgm:prSet>
      <dgm:spPr/>
    </dgm:pt>
    <dgm:pt modelId="{6E67415B-8AF3-4903-8FE3-BC3EDDF74E42}" type="pres">
      <dgm:prSet presAssocID="{0EB76FAF-4CBC-494F-8AEA-18D6D20DFDE5}" presName="rootConnector" presStyleLbl="node2" presStyleIdx="1" presStyleCnt="3"/>
      <dgm:spPr/>
    </dgm:pt>
    <dgm:pt modelId="{766CBF3B-259C-4C2E-9588-B6E48E477043}" type="pres">
      <dgm:prSet presAssocID="{0EB76FAF-4CBC-494F-8AEA-18D6D20DFDE5}" presName="hierChild4" presStyleCnt="0"/>
      <dgm:spPr/>
    </dgm:pt>
    <dgm:pt modelId="{AC00A29C-8D70-47A2-88D4-D19470076931}" type="pres">
      <dgm:prSet presAssocID="{9945EFDF-44E1-4EB8-82BD-364E6FE8B6C7}" presName="Name64" presStyleLbl="parChTrans1D3" presStyleIdx="2" presStyleCnt="7"/>
      <dgm:spPr/>
    </dgm:pt>
    <dgm:pt modelId="{D505E15A-AD1D-4975-A5E8-1D4D0A2C5C15}" type="pres">
      <dgm:prSet presAssocID="{9E2594FF-7840-4ED6-8F7C-D0AD1124E8AF}" presName="hierRoot2" presStyleCnt="0">
        <dgm:presLayoutVars>
          <dgm:hierBranch val="init"/>
        </dgm:presLayoutVars>
      </dgm:prSet>
      <dgm:spPr/>
    </dgm:pt>
    <dgm:pt modelId="{5DB9CC0B-608E-435E-B1AB-2499D27E2ADB}" type="pres">
      <dgm:prSet presAssocID="{9E2594FF-7840-4ED6-8F7C-D0AD1124E8AF}" presName="rootComposite" presStyleCnt="0"/>
      <dgm:spPr/>
    </dgm:pt>
    <dgm:pt modelId="{73A9BEFF-7BF4-4705-9F10-26E1236AB68E}" type="pres">
      <dgm:prSet presAssocID="{9E2594FF-7840-4ED6-8F7C-D0AD1124E8AF}" presName="rootText" presStyleLbl="node3" presStyleIdx="2" presStyleCnt="7">
        <dgm:presLayoutVars>
          <dgm:chPref val="3"/>
        </dgm:presLayoutVars>
      </dgm:prSet>
      <dgm:spPr/>
    </dgm:pt>
    <dgm:pt modelId="{4C538FA3-FF84-4580-9F6A-1401ECEE3F96}" type="pres">
      <dgm:prSet presAssocID="{9E2594FF-7840-4ED6-8F7C-D0AD1124E8AF}" presName="rootConnector" presStyleLbl="node3" presStyleIdx="2" presStyleCnt="7"/>
      <dgm:spPr/>
    </dgm:pt>
    <dgm:pt modelId="{F01D02DF-AB0B-472D-B428-A952F6A56ACE}" type="pres">
      <dgm:prSet presAssocID="{9E2594FF-7840-4ED6-8F7C-D0AD1124E8AF}" presName="hierChild4" presStyleCnt="0"/>
      <dgm:spPr/>
    </dgm:pt>
    <dgm:pt modelId="{EE50F754-427F-4B13-B0F0-2A0BC4442CE4}" type="pres">
      <dgm:prSet presAssocID="{9E2594FF-7840-4ED6-8F7C-D0AD1124E8AF}" presName="hierChild5" presStyleCnt="0"/>
      <dgm:spPr/>
    </dgm:pt>
    <dgm:pt modelId="{CA5A9FF0-BA3A-4E40-81D6-7442105AC865}" type="pres">
      <dgm:prSet presAssocID="{EE384224-CA26-4B64-9038-1486CBC81A74}" presName="Name64" presStyleLbl="parChTrans1D3" presStyleIdx="3" presStyleCnt="7"/>
      <dgm:spPr/>
    </dgm:pt>
    <dgm:pt modelId="{0E7645FB-11E2-4186-AD83-7E9BFA8C18CB}" type="pres">
      <dgm:prSet presAssocID="{96F932C2-7801-4FF0-A753-CBD38BF52460}" presName="hierRoot2" presStyleCnt="0">
        <dgm:presLayoutVars>
          <dgm:hierBranch val="init"/>
        </dgm:presLayoutVars>
      </dgm:prSet>
      <dgm:spPr/>
    </dgm:pt>
    <dgm:pt modelId="{051B5359-6774-4E91-9673-C1436F1262CC}" type="pres">
      <dgm:prSet presAssocID="{96F932C2-7801-4FF0-A753-CBD38BF52460}" presName="rootComposite" presStyleCnt="0"/>
      <dgm:spPr/>
    </dgm:pt>
    <dgm:pt modelId="{569256EF-C8F0-4A8D-BEA0-3141A2F4A265}" type="pres">
      <dgm:prSet presAssocID="{96F932C2-7801-4FF0-A753-CBD38BF52460}" presName="rootText" presStyleLbl="node3" presStyleIdx="3" presStyleCnt="7">
        <dgm:presLayoutVars>
          <dgm:chPref val="3"/>
        </dgm:presLayoutVars>
      </dgm:prSet>
      <dgm:spPr/>
    </dgm:pt>
    <dgm:pt modelId="{3C457597-8A06-4617-B7E6-97E907C32B98}" type="pres">
      <dgm:prSet presAssocID="{96F932C2-7801-4FF0-A753-CBD38BF52460}" presName="rootConnector" presStyleLbl="node3" presStyleIdx="3" presStyleCnt="7"/>
      <dgm:spPr/>
    </dgm:pt>
    <dgm:pt modelId="{E2759576-9A85-4C52-B0D3-11C718F7887E}" type="pres">
      <dgm:prSet presAssocID="{96F932C2-7801-4FF0-A753-CBD38BF52460}" presName="hierChild4" presStyleCnt="0"/>
      <dgm:spPr/>
    </dgm:pt>
    <dgm:pt modelId="{13641891-F17B-47A8-88BB-703FD4927BBA}" type="pres">
      <dgm:prSet presAssocID="{96F932C2-7801-4FF0-A753-CBD38BF52460}" presName="hierChild5" presStyleCnt="0"/>
      <dgm:spPr/>
    </dgm:pt>
    <dgm:pt modelId="{F00DEA8C-6024-450F-90B6-DBEEC333850B}" type="pres">
      <dgm:prSet presAssocID="{F060BE63-BAC7-47BC-B0BC-0A59FFA2648F}" presName="Name64" presStyleLbl="parChTrans1D3" presStyleIdx="4" presStyleCnt="7"/>
      <dgm:spPr/>
    </dgm:pt>
    <dgm:pt modelId="{3CF13D69-0B89-4844-AC96-1FD6F131CA0D}" type="pres">
      <dgm:prSet presAssocID="{A9B4A140-5153-4A47-8934-1F75D3CB3B23}" presName="hierRoot2" presStyleCnt="0">
        <dgm:presLayoutVars>
          <dgm:hierBranch val="init"/>
        </dgm:presLayoutVars>
      </dgm:prSet>
      <dgm:spPr/>
    </dgm:pt>
    <dgm:pt modelId="{CCE3F315-4BEC-43E3-AB91-B2256EC27134}" type="pres">
      <dgm:prSet presAssocID="{A9B4A140-5153-4A47-8934-1F75D3CB3B23}" presName="rootComposite" presStyleCnt="0"/>
      <dgm:spPr/>
    </dgm:pt>
    <dgm:pt modelId="{7497F31A-3627-4502-8483-629C7702B3F6}" type="pres">
      <dgm:prSet presAssocID="{A9B4A140-5153-4A47-8934-1F75D3CB3B23}" presName="rootText" presStyleLbl="node3" presStyleIdx="4" presStyleCnt="7">
        <dgm:presLayoutVars>
          <dgm:chPref val="3"/>
        </dgm:presLayoutVars>
      </dgm:prSet>
      <dgm:spPr/>
    </dgm:pt>
    <dgm:pt modelId="{05C88E9C-7345-4286-9D9A-88BF590224C8}" type="pres">
      <dgm:prSet presAssocID="{A9B4A140-5153-4A47-8934-1F75D3CB3B23}" presName="rootConnector" presStyleLbl="node3" presStyleIdx="4" presStyleCnt="7"/>
      <dgm:spPr/>
    </dgm:pt>
    <dgm:pt modelId="{38A22F8D-C5F6-45A2-A93C-75C6BE797C3E}" type="pres">
      <dgm:prSet presAssocID="{A9B4A140-5153-4A47-8934-1F75D3CB3B23}" presName="hierChild4" presStyleCnt="0"/>
      <dgm:spPr/>
    </dgm:pt>
    <dgm:pt modelId="{F68BA4B8-2EFF-4692-946D-5D40C0DC72E5}" type="pres">
      <dgm:prSet presAssocID="{A9B4A140-5153-4A47-8934-1F75D3CB3B23}" presName="hierChild5" presStyleCnt="0"/>
      <dgm:spPr/>
    </dgm:pt>
    <dgm:pt modelId="{A2D101CF-FC47-4CBA-A9A3-D8879995B955}" type="pres">
      <dgm:prSet presAssocID="{CE8C696A-F04B-4E5C-84B9-AB087D1080EC}" presName="Name64" presStyleLbl="parChTrans1D3" presStyleIdx="5" presStyleCnt="7"/>
      <dgm:spPr/>
    </dgm:pt>
    <dgm:pt modelId="{6D0761F8-2978-4CC2-B5A4-3459733EC11B}" type="pres">
      <dgm:prSet presAssocID="{EC1BCBCD-292E-4AA8-8187-0EF922A8FFEA}" presName="hierRoot2" presStyleCnt="0">
        <dgm:presLayoutVars>
          <dgm:hierBranch val="init"/>
        </dgm:presLayoutVars>
      </dgm:prSet>
      <dgm:spPr/>
    </dgm:pt>
    <dgm:pt modelId="{119C474F-CC31-4A05-A0AD-99C02AB6D815}" type="pres">
      <dgm:prSet presAssocID="{EC1BCBCD-292E-4AA8-8187-0EF922A8FFEA}" presName="rootComposite" presStyleCnt="0"/>
      <dgm:spPr/>
    </dgm:pt>
    <dgm:pt modelId="{C587B583-136D-4ED7-B8B6-EF94283C0454}" type="pres">
      <dgm:prSet presAssocID="{EC1BCBCD-292E-4AA8-8187-0EF922A8FFEA}" presName="rootText" presStyleLbl="node3" presStyleIdx="5" presStyleCnt="7" custScaleX="161011">
        <dgm:presLayoutVars>
          <dgm:chPref val="3"/>
        </dgm:presLayoutVars>
      </dgm:prSet>
      <dgm:spPr/>
    </dgm:pt>
    <dgm:pt modelId="{0C77BA0B-1983-40B5-812C-97ED34F84635}" type="pres">
      <dgm:prSet presAssocID="{EC1BCBCD-292E-4AA8-8187-0EF922A8FFEA}" presName="rootConnector" presStyleLbl="node3" presStyleIdx="5" presStyleCnt="7"/>
      <dgm:spPr/>
    </dgm:pt>
    <dgm:pt modelId="{D16A8CB9-9371-4A88-99EA-0DD3667145F6}" type="pres">
      <dgm:prSet presAssocID="{EC1BCBCD-292E-4AA8-8187-0EF922A8FFEA}" presName="hierChild4" presStyleCnt="0"/>
      <dgm:spPr/>
    </dgm:pt>
    <dgm:pt modelId="{18032AFB-115B-4BB7-A32D-91A17E8A8187}" type="pres">
      <dgm:prSet presAssocID="{EC1BCBCD-292E-4AA8-8187-0EF922A8FFEA}" presName="hierChild5" presStyleCnt="0"/>
      <dgm:spPr/>
    </dgm:pt>
    <dgm:pt modelId="{174327D6-A873-4E5C-BE4B-2E0EB33D99A3}" type="pres">
      <dgm:prSet presAssocID="{0EB76FAF-4CBC-494F-8AEA-18D6D20DFDE5}" presName="hierChild5" presStyleCnt="0"/>
      <dgm:spPr/>
    </dgm:pt>
    <dgm:pt modelId="{64B3A6E4-15D1-4384-909E-0A156F1D0459}" type="pres">
      <dgm:prSet presAssocID="{8B095982-6DF3-4AE0-AAF4-8886EEFDFB01}" presName="Name64" presStyleLbl="parChTrans1D2" presStyleIdx="2" presStyleCnt="3"/>
      <dgm:spPr/>
    </dgm:pt>
    <dgm:pt modelId="{92A0B9FE-75FC-4ECE-BBD2-E8BBB33E0B99}" type="pres">
      <dgm:prSet presAssocID="{9B12B9B9-87C5-451A-A44C-B16589A76798}" presName="hierRoot2" presStyleCnt="0">
        <dgm:presLayoutVars>
          <dgm:hierBranch val="init"/>
        </dgm:presLayoutVars>
      </dgm:prSet>
      <dgm:spPr/>
    </dgm:pt>
    <dgm:pt modelId="{FA7A481E-3E4A-4092-86E1-7C566967EA68}" type="pres">
      <dgm:prSet presAssocID="{9B12B9B9-87C5-451A-A44C-B16589A76798}" presName="rootComposite" presStyleCnt="0"/>
      <dgm:spPr/>
    </dgm:pt>
    <dgm:pt modelId="{AC1CA616-F583-4A13-B1F7-F2B1D4449208}" type="pres">
      <dgm:prSet presAssocID="{9B12B9B9-87C5-451A-A44C-B16589A76798}" presName="rootText" presStyleLbl="node2" presStyleIdx="2" presStyleCnt="3">
        <dgm:presLayoutVars>
          <dgm:chPref val="3"/>
        </dgm:presLayoutVars>
      </dgm:prSet>
      <dgm:spPr/>
    </dgm:pt>
    <dgm:pt modelId="{C0D710EB-9FA7-4ACC-94CC-93C724375B92}" type="pres">
      <dgm:prSet presAssocID="{9B12B9B9-87C5-451A-A44C-B16589A76798}" presName="rootConnector" presStyleLbl="node2" presStyleIdx="2" presStyleCnt="3"/>
      <dgm:spPr/>
    </dgm:pt>
    <dgm:pt modelId="{1B8D4840-E486-4AFD-BB6A-6A4B4F52B938}" type="pres">
      <dgm:prSet presAssocID="{9B12B9B9-87C5-451A-A44C-B16589A76798}" presName="hierChild4" presStyleCnt="0"/>
      <dgm:spPr/>
    </dgm:pt>
    <dgm:pt modelId="{D1445868-21BD-4DAB-8A43-CB0CFE5A2D83}" type="pres">
      <dgm:prSet presAssocID="{C49C6BB9-D6B7-452D-91D4-BD660F9A9091}" presName="Name64" presStyleLbl="parChTrans1D3" presStyleIdx="6" presStyleCnt="7"/>
      <dgm:spPr/>
    </dgm:pt>
    <dgm:pt modelId="{EC632B9C-FC65-46E6-9DC6-AA57A1F83E65}" type="pres">
      <dgm:prSet presAssocID="{DC8D4A1B-BC7A-409A-BDB0-6C74A547FB79}" presName="hierRoot2" presStyleCnt="0">
        <dgm:presLayoutVars>
          <dgm:hierBranch val="init"/>
        </dgm:presLayoutVars>
      </dgm:prSet>
      <dgm:spPr/>
    </dgm:pt>
    <dgm:pt modelId="{53A28CB2-FC3E-46DB-B405-73CFB03724F8}" type="pres">
      <dgm:prSet presAssocID="{DC8D4A1B-BC7A-409A-BDB0-6C74A547FB79}" presName="rootComposite" presStyleCnt="0"/>
      <dgm:spPr/>
    </dgm:pt>
    <dgm:pt modelId="{B6614F59-FC94-4599-9F80-1D3184736B61}" type="pres">
      <dgm:prSet presAssocID="{DC8D4A1B-BC7A-409A-BDB0-6C74A547FB79}" presName="rootText" presStyleLbl="node3" presStyleIdx="6" presStyleCnt="7">
        <dgm:presLayoutVars>
          <dgm:chPref val="3"/>
        </dgm:presLayoutVars>
      </dgm:prSet>
      <dgm:spPr/>
    </dgm:pt>
    <dgm:pt modelId="{D3019620-D5E6-49F5-9495-44E3E3D56CE9}" type="pres">
      <dgm:prSet presAssocID="{DC8D4A1B-BC7A-409A-BDB0-6C74A547FB79}" presName="rootConnector" presStyleLbl="node3" presStyleIdx="6" presStyleCnt="7"/>
      <dgm:spPr/>
    </dgm:pt>
    <dgm:pt modelId="{4AC4E40B-A72C-4679-B2DD-72BECD0CD9D2}" type="pres">
      <dgm:prSet presAssocID="{DC8D4A1B-BC7A-409A-BDB0-6C74A547FB79}" presName="hierChild4" presStyleCnt="0"/>
      <dgm:spPr/>
    </dgm:pt>
    <dgm:pt modelId="{9AC993A4-F4E4-472C-9F52-8D2BAEF40903}" type="pres">
      <dgm:prSet presAssocID="{35238E18-F7ED-4D96-8545-0DDF2FE4B3AB}" presName="Name64" presStyleLbl="parChTrans1D4" presStyleIdx="3" presStyleCnt="5"/>
      <dgm:spPr/>
    </dgm:pt>
    <dgm:pt modelId="{07E768C6-861C-4CA6-8C67-F955D49F6751}" type="pres">
      <dgm:prSet presAssocID="{4D0EDA96-6D80-497D-A7CA-FE2A6A390D0F}" presName="hierRoot2" presStyleCnt="0">
        <dgm:presLayoutVars>
          <dgm:hierBranch val="init"/>
        </dgm:presLayoutVars>
      </dgm:prSet>
      <dgm:spPr/>
    </dgm:pt>
    <dgm:pt modelId="{8F38AF26-261A-4E49-BB39-26A3B20C663F}" type="pres">
      <dgm:prSet presAssocID="{4D0EDA96-6D80-497D-A7CA-FE2A6A390D0F}" presName="rootComposite" presStyleCnt="0"/>
      <dgm:spPr/>
    </dgm:pt>
    <dgm:pt modelId="{F781CFE2-7731-42B4-ABB7-976CD2C1FE3B}" type="pres">
      <dgm:prSet presAssocID="{4D0EDA96-6D80-497D-A7CA-FE2A6A390D0F}" presName="rootText" presStyleLbl="node4" presStyleIdx="3" presStyleCnt="5">
        <dgm:presLayoutVars>
          <dgm:chPref val="3"/>
        </dgm:presLayoutVars>
      </dgm:prSet>
      <dgm:spPr/>
    </dgm:pt>
    <dgm:pt modelId="{8F629945-DB1C-454D-BB2F-A1B1FB329099}" type="pres">
      <dgm:prSet presAssocID="{4D0EDA96-6D80-497D-A7CA-FE2A6A390D0F}" presName="rootConnector" presStyleLbl="node4" presStyleIdx="3" presStyleCnt="5"/>
      <dgm:spPr/>
    </dgm:pt>
    <dgm:pt modelId="{33C52A07-BBC8-453C-95A1-08049E0A321B}" type="pres">
      <dgm:prSet presAssocID="{4D0EDA96-6D80-497D-A7CA-FE2A6A390D0F}" presName="hierChild4" presStyleCnt="0"/>
      <dgm:spPr/>
    </dgm:pt>
    <dgm:pt modelId="{95462859-99F5-47B6-A7F1-7905E0AAE077}" type="pres">
      <dgm:prSet presAssocID="{6D835D7C-18A7-4372-BA8C-FD1D80B6AAC1}" presName="Name64" presStyleLbl="parChTrans1D4" presStyleIdx="4" presStyleCnt="5"/>
      <dgm:spPr/>
    </dgm:pt>
    <dgm:pt modelId="{3D4CACE7-00CC-4232-84E5-61FB41379306}" type="pres">
      <dgm:prSet presAssocID="{C5B7E601-F11C-4D7E-A5B2-34E2A3B4A566}" presName="hierRoot2" presStyleCnt="0">
        <dgm:presLayoutVars>
          <dgm:hierBranch val="init"/>
        </dgm:presLayoutVars>
      </dgm:prSet>
      <dgm:spPr/>
    </dgm:pt>
    <dgm:pt modelId="{7F105FFC-6FBB-4455-BFDD-6C7CBB687B45}" type="pres">
      <dgm:prSet presAssocID="{C5B7E601-F11C-4D7E-A5B2-34E2A3B4A566}" presName="rootComposite" presStyleCnt="0"/>
      <dgm:spPr/>
    </dgm:pt>
    <dgm:pt modelId="{F2FD29F0-7EF4-4ACA-A4D0-5F7475A2EACD}" type="pres">
      <dgm:prSet presAssocID="{C5B7E601-F11C-4D7E-A5B2-34E2A3B4A566}" presName="rootText" presStyleLbl="node4" presStyleIdx="4" presStyleCnt="5">
        <dgm:presLayoutVars>
          <dgm:chPref val="3"/>
        </dgm:presLayoutVars>
      </dgm:prSet>
      <dgm:spPr/>
    </dgm:pt>
    <dgm:pt modelId="{B7CE23C3-578A-4155-B3A9-322E3F16E65E}" type="pres">
      <dgm:prSet presAssocID="{C5B7E601-F11C-4D7E-A5B2-34E2A3B4A566}" presName="rootConnector" presStyleLbl="node4" presStyleIdx="4" presStyleCnt="5"/>
      <dgm:spPr/>
    </dgm:pt>
    <dgm:pt modelId="{1C25204D-BA12-4644-842E-55455CD617BB}" type="pres">
      <dgm:prSet presAssocID="{C5B7E601-F11C-4D7E-A5B2-34E2A3B4A566}" presName="hierChild4" presStyleCnt="0"/>
      <dgm:spPr/>
    </dgm:pt>
    <dgm:pt modelId="{AA842521-2662-440D-8AAA-6BAD7164B826}" type="pres">
      <dgm:prSet presAssocID="{C5B7E601-F11C-4D7E-A5B2-34E2A3B4A566}" presName="hierChild5" presStyleCnt="0"/>
      <dgm:spPr/>
    </dgm:pt>
    <dgm:pt modelId="{FEF498A1-34A0-44C0-94DD-35F791058FD6}" type="pres">
      <dgm:prSet presAssocID="{4D0EDA96-6D80-497D-A7CA-FE2A6A390D0F}" presName="hierChild5" presStyleCnt="0"/>
      <dgm:spPr/>
    </dgm:pt>
    <dgm:pt modelId="{2ED9F8B8-2DAB-4E54-84CF-9C73260CC85E}" type="pres">
      <dgm:prSet presAssocID="{DC8D4A1B-BC7A-409A-BDB0-6C74A547FB79}" presName="hierChild5" presStyleCnt="0"/>
      <dgm:spPr/>
    </dgm:pt>
    <dgm:pt modelId="{31054E78-8A69-432F-A397-E9B19A6E9160}" type="pres">
      <dgm:prSet presAssocID="{9B12B9B9-87C5-451A-A44C-B16589A76798}" presName="hierChild5" presStyleCnt="0"/>
      <dgm:spPr/>
    </dgm:pt>
    <dgm:pt modelId="{F60E229A-CFBD-408D-802E-1AC614F271F6}" type="pres">
      <dgm:prSet presAssocID="{7410A7A7-1D21-4BD9-AE49-A40598BF1D52}" presName="hierChild3" presStyleCnt="0"/>
      <dgm:spPr/>
    </dgm:pt>
  </dgm:ptLst>
  <dgm:cxnLst>
    <dgm:cxn modelId="{02C45902-D811-420D-9DB1-2C3D1549713F}" type="presOf" srcId="{9B12B9B9-87C5-451A-A44C-B16589A76798}" destId="{C0D710EB-9FA7-4ACC-94CC-93C724375B92}" srcOrd="1" destOrd="0" presId="urn:microsoft.com/office/officeart/2009/3/layout/HorizontalOrganizationChart"/>
    <dgm:cxn modelId="{4B21D402-68B6-4951-8FCD-8C32144FA50F}" type="presOf" srcId="{A9B4A140-5153-4A47-8934-1F75D3CB3B23}" destId="{05C88E9C-7345-4286-9D9A-88BF590224C8}" srcOrd="1" destOrd="0" presId="urn:microsoft.com/office/officeart/2009/3/layout/HorizontalOrganizationChart"/>
    <dgm:cxn modelId="{F821F305-7185-408F-B2CC-23A65C3C137E}" type="presOf" srcId="{228032FA-A128-4075-B47B-5722F4C86772}" destId="{340F7B34-C1AB-43EA-AD40-A93B5799CE13}" srcOrd="1" destOrd="0" presId="urn:microsoft.com/office/officeart/2009/3/layout/HorizontalOrganizationChart"/>
    <dgm:cxn modelId="{EBE82E09-132E-4BB0-8712-B8B3715736C1}" srcId="{7410A7A7-1D21-4BD9-AE49-A40598BF1D52}" destId="{0EB76FAF-4CBC-494F-8AEA-18D6D20DFDE5}" srcOrd="1" destOrd="0" parTransId="{E98953DE-E078-4E74-876E-7AEF3810732A}" sibTransId="{A92EDC02-927B-4180-8B52-0A310E22443C}"/>
    <dgm:cxn modelId="{CECB8B12-6A85-4394-9AAC-37A8BBA427C1}" srcId="{11632DC4-27BF-43E7-8C73-0E3B5DB97E63}" destId="{01625A49-3193-4542-A0C7-C19C2602FEA7}" srcOrd="1" destOrd="0" parTransId="{E318AC62-05E8-451C-8750-4F73378C96BF}" sibTransId="{8FF269B9-9A9B-44CD-8B21-54E25F79272E}"/>
    <dgm:cxn modelId="{04E8C115-D967-43EC-B7A9-9C6DB4EB325A}" type="presOf" srcId="{9945EFDF-44E1-4EB8-82BD-364E6FE8B6C7}" destId="{AC00A29C-8D70-47A2-88D4-D19470076931}" srcOrd="0" destOrd="0" presId="urn:microsoft.com/office/officeart/2009/3/layout/HorizontalOrganizationChart"/>
    <dgm:cxn modelId="{B9160E18-6384-4A08-BBF4-395D0EE2BF7D}" type="presOf" srcId="{BF10BCB9-646E-49E3-A987-210BCF055BCF}" destId="{22E199EC-6FC3-4C76-8EC4-BEDCD597E614}" srcOrd="1" destOrd="0" presId="urn:microsoft.com/office/officeart/2009/3/layout/HorizontalOrganizationChart"/>
    <dgm:cxn modelId="{D4129F21-24B7-44F7-8BCE-96BBCE1EDD9B}" type="presOf" srcId="{EE384224-CA26-4B64-9038-1486CBC81A74}" destId="{CA5A9FF0-BA3A-4E40-81D6-7442105AC865}" srcOrd="0" destOrd="0" presId="urn:microsoft.com/office/officeart/2009/3/layout/HorizontalOrganizationChart"/>
    <dgm:cxn modelId="{E2088F24-22FB-4ECE-A35E-9857339CB38B}" type="presOf" srcId="{DC8D4A1B-BC7A-409A-BDB0-6C74A547FB79}" destId="{D3019620-D5E6-49F5-9495-44E3E3D56CE9}" srcOrd="1" destOrd="0" presId="urn:microsoft.com/office/officeart/2009/3/layout/HorizontalOrganizationChart"/>
    <dgm:cxn modelId="{63CCB526-9ECC-48B5-86F0-C76D4FD10735}" type="presOf" srcId="{E5198780-3298-4EC1-996F-F5BFBED1EB00}" destId="{AE5EF206-180E-4A0C-9BB8-D59395151184}" srcOrd="1" destOrd="0" presId="urn:microsoft.com/office/officeart/2009/3/layout/HorizontalOrganizationChart"/>
    <dgm:cxn modelId="{19E80329-7DF9-422B-A7E2-A35482A8AB79}" srcId="{7410A7A7-1D21-4BD9-AE49-A40598BF1D52}" destId="{11632DC4-27BF-43E7-8C73-0E3B5DB97E63}" srcOrd="0" destOrd="0" parTransId="{7014D108-685E-4000-A91C-C0479411B734}" sibTransId="{8424C101-3ABF-40EC-8431-93C40BEDBFAA}"/>
    <dgm:cxn modelId="{11D80E2C-F9F2-4D6E-95AC-A4D2CF64F100}" type="presOf" srcId="{A9B4A140-5153-4A47-8934-1F75D3CB3B23}" destId="{7497F31A-3627-4502-8483-629C7702B3F6}" srcOrd="0" destOrd="0" presId="urn:microsoft.com/office/officeart/2009/3/layout/HorizontalOrganizationChart"/>
    <dgm:cxn modelId="{2A04682C-9A5C-47CC-9D06-7ED6533EE63A}" srcId="{0EB76FAF-4CBC-494F-8AEA-18D6D20DFDE5}" destId="{EC1BCBCD-292E-4AA8-8187-0EF922A8FFEA}" srcOrd="3" destOrd="0" parTransId="{CE8C696A-F04B-4E5C-84B9-AB087D1080EC}" sibTransId="{60355518-F0D3-46B8-9C53-9111B214399A}"/>
    <dgm:cxn modelId="{6712F530-12D5-4C32-ADAE-9585F639CED0}" type="presOf" srcId="{BE3D8723-7C1D-4537-B35E-8D8792290969}" destId="{AB9013A2-F035-4DB7-A148-190D75D6643F}" srcOrd="0" destOrd="0" presId="urn:microsoft.com/office/officeart/2009/3/layout/HorizontalOrganizationChart"/>
    <dgm:cxn modelId="{97763832-BF34-4638-8674-B87EBEC0B789}" type="presOf" srcId="{A07D0910-4065-41D3-8EBC-F99DE4DC55F5}" destId="{73A1E74C-CE02-4E63-AEAA-10568F9BDC58}" srcOrd="0" destOrd="0" presId="urn:microsoft.com/office/officeart/2009/3/layout/HorizontalOrganizationChart"/>
    <dgm:cxn modelId="{6F3A3933-E1B6-4CBA-AAD2-D45DBCFA9A91}" type="presOf" srcId="{96F932C2-7801-4FF0-A753-CBD38BF52460}" destId="{3C457597-8A06-4617-B7E6-97E907C32B98}" srcOrd="1" destOrd="0" presId="urn:microsoft.com/office/officeart/2009/3/layout/HorizontalOrganizationChart"/>
    <dgm:cxn modelId="{437E4333-38B9-47DD-84F1-509F2D1B5821}" type="presOf" srcId="{E5198780-3298-4EC1-996F-F5BFBED1EB00}" destId="{831A4DFA-AF89-452D-8ECA-D36760791B5C}" srcOrd="0" destOrd="0" presId="urn:microsoft.com/office/officeart/2009/3/layout/HorizontalOrganizationChart"/>
    <dgm:cxn modelId="{C207153E-FF1E-4F8A-B29C-EE83B4C9E2AC}" type="presOf" srcId="{228032FA-A128-4075-B47B-5722F4C86772}" destId="{0819D78C-3209-4BAA-B81D-84799BE5C93B}" srcOrd="0" destOrd="0" presId="urn:microsoft.com/office/officeart/2009/3/layout/HorizontalOrganizationChart"/>
    <dgm:cxn modelId="{6017845B-5805-440E-9597-BC9D766EE069}" type="presOf" srcId="{F060BE63-BAC7-47BC-B0BC-0A59FFA2648F}" destId="{F00DEA8C-6024-450F-90B6-DBEEC333850B}" srcOrd="0" destOrd="0" presId="urn:microsoft.com/office/officeart/2009/3/layout/HorizontalOrganizationChart"/>
    <dgm:cxn modelId="{55DA2460-E783-4294-A638-2ABD3D942008}" type="presOf" srcId="{EC1BCBCD-292E-4AA8-8187-0EF922A8FFEA}" destId="{0C77BA0B-1983-40B5-812C-97ED34F84635}" srcOrd="1" destOrd="0" presId="urn:microsoft.com/office/officeart/2009/3/layout/HorizontalOrganizationChart"/>
    <dgm:cxn modelId="{7DD87261-81BC-4442-9F95-669539931FDF}" type="presOf" srcId="{BE3D8723-7C1D-4537-B35E-8D8792290969}" destId="{2A33DD98-8740-48DF-95DD-2328104EDCC0}" srcOrd="1" destOrd="0" presId="urn:microsoft.com/office/officeart/2009/3/layout/HorizontalOrganizationChart"/>
    <dgm:cxn modelId="{DF907F41-4037-46A0-8AA5-1257B45CC609}" type="presOf" srcId="{DC8D4A1B-BC7A-409A-BDB0-6C74A547FB79}" destId="{B6614F59-FC94-4599-9F80-1D3184736B61}" srcOrd="0" destOrd="0" presId="urn:microsoft.com/office/officeart/2009/3/layout/HorizontalOrganizationChart"/>
    <dgm:cxn modelId="{81D5C363-65CB-48B0-A371-D57CEB818619}" type="presOf" srcId="{E98953DE-E078-4E74-876E-7AEF3810732A}" destId="{683A0B00-9F05-4C9F-9D9F-8ADB5A867D1E}" srcOrd="0" destOrd="0" presId="urn:microsoft.com/office/officeart/2009/3/layout/HorizontalOrganizationChart"/>
    <dgm:cxn modelId="{52BDD267-A520-440E-BB17-209596143C34}" type="presOf" srcId="{7014D108-685E-4000-A91C-C0479411B734}" destId="{F9E07B8C-1D30-464E-84D1-9F547BD86C86}" srcOrd="0" destOrd="0" presId="urn:microsoft.com/office/officeart/2009/3/layout/HorizontalOrganizationChart"/>
    <dgm:cxn modelId="{854B736C-82BA-46E3-9956-7AF5E7ADCE2D}" type="presOf" srcId="{9E2594FF-7840-4ED6-8F7C-D0AD1124E8AF}" destId="{73A9BEFF-7BF4-4705-9F10-26E1236AB68E}" srcOrd="0" destOrd="0" presId="urn:microsoft.com/office/officeart/2009/3/layout/HorizontalOrganizationChart"/>
    <dgm:cxn modelId="{22A6A252-B53A-45B5-8A99-EB3C892129BB}" type="presOf" srcId="{4D0EDA96-6D80-497D-A7CA-FE2A6A390D0F}" destId="{8F629945-DB1C-454D-BB2F-A1B1FB329099}" srcOrd="1" destOrd="0" presId="urn:microsoft.com/office/officeart/2009/3/layout/HorizontalOrganizationChart"/>
    <dgm:cxn modelId="{28121F55-9EB1-4FF0-ACAA-14F540E6381E}" srcId="{7410A7A7-1D21-4BD9-AE49-A40598BF1D52}" destId="{9B12B9B9-87C5-451A-A44C-B16589A76798}" srcOrd="2" destOrd="0" parTransId="{8B095982-6DF3-4AE0-AAF4-8886EEFDFB01}" sibTransId="{FCDFD6BA-84E8-4A42-B301-28F8631C15DA}"/>
    <dgm:cxn modelId="{34986457-7EFE-4108-83E2-CB1D9917FE6E}" type="presOf" srcId="{1C92FA91-6265-479D-B1FA-2B726B61E901}" destId="{954F4F31-30FD-4EE4-A041-47C44B562663}" srcOrd="0" destOrd="0" presId="urn:microsoft.com/office/officeart/2009/3/layout/HorizontalOrganizationChart"/>
    <dgm:cxn modelId="{EB099057-0B52-4B07-9459-AEC31F8479FD}" type="presOf" srcId="{CE8C696A-F04B-4E5C-84B9-AB087D1080EC}" destId="{A2D101CF-FC47-4CBA-A9A3-D8879995B955}" srcOrd="0" destOrd="0" presId="urn:microsoft.com/office/officeart/2009/3/layout/HorizontalOrganizationChart"/>
    <dgm:cxn modelId="{4D819859-BC88-45EE-8C5B-B8CE35CB7BA0}" type="presOf" srcId="{C49C6BB9-D6B7-452D-91D4-BD660F9A9091}" destId="{D1445868-21BD-4DAB-8A43-CB0CFE5A2D83}" srcOrd="0" destOrd="0" presId="urn:microsoft.com/office/officeart/2009/3/layout/HorizontalOrganizationChart"/>
    <dgm:cxn modelId="{2F01377B-5400-4E74-BC40-6B543576C304}" type="presOf" srcId="{0EB76FAF-4CBC-494F-8AEA-18D6D20DFDE5}" destId="{6E67415B-8AF3-4903-8FE3-BC3EDDF74E42}" srcOrd="1" destOrd="0" presId="urn:microsoft.com/office/officeart/2009/3/layout/HorizontalOrganizationChart"/>
    <dgm:cxn modelId="{CB1A868C-0CFE-4E10-8C75-E44CC33F17E2}" type="presOf" srcId="{BF10BCB9-646E-49E3-A987-210BCF055BCF}" destId="{E41F1846-94E6-4588-A5D8-700BB76F1DD1}" srcOrd="0" destOrd="0" presId="urn:microsoft.com/office/officeart/2009/3/layout/HorizontalOrganizationChart"/>
    <dgm:cxn modelId="{8AD90392-D921-4913-8B64-177E825D6E95}" type="presOf" srcId="{96F932C2-7801-4FF0-A753-CBD38BF52460}" destId="{569256EF-C8F0-4A8D-BEA0-3141A2F4A265}" srcOrd="0" destOrd="0" presId="urn:microsoft.com/office/officeart/2009/3/layout/HorizontalOrganizationChart"/>
    <dgm:cxn modelId="{E00F2B96-249E-4164-9D4E-F6182F309F36}" type="presOf" srcId="{7410A7A7-1D21-4BD9-AE49-A40598BF1D52}" destId="{2610B11B-E110-4F9A-82D0-821C952BBDAA}" srcOrd="0" destOrd="0" presId="urn:microsoft.com/office/officeart/2009/3/layout/HorizontalOrganizationChart"/>
    <dgm:cxn modelId="{BF133E99-EC5D-4B2F-AFF5-EB3B1B7FCE44}" type="presOf" srcId="{0EB76FAF-4CBC-494F-8AEA-18D6D20DFDE5}" destId="{4FC51BE1-25B5-4274-B544-7471A90196C2}" srcOrd="0" destOrd="0" presId="urn:microsoft.com/office/officeart/2009/3/layout/HorizontalOrganizationChart"/>
    <dgm:cxn modelId="{1A0CA49C-6247-4958-A355-93371CE8C8C1}" srcId="{0EB76FAF-4CBC-494F-8AEA-18D6D20DFDE5}" destId="{96F932C2-7801-4FF0-A753-CBD38BF52460}" srcOrd="1" destOrd="0" parTransId="{EE384224-CA26-4B64-9038-1486CBC81A74}" sibTransId="{3680CCCD-DE69-41C8-B77B-737E7F42F0F0}"/>
    <dgm:cxn modelId="{7EDC6EA0-739F-49F5-9118-6DB50ABC3B7D}" srcId="{9B12B9B9-87C5-451A-A44C-B16589A76798}" destId="{DC8D4A1B-BC7A-409A-BDB0-6C74A547FB79}" srcOrd="0" destOrd="0" parTransId="{C49C6BB9-D6B7-452D-91D4-BD660F9A9091}" sibTransId="{512FB9D3-D073-477B-A1BE-C64D37DC39B5}"/>
    <dgm:cxn modelId="{720E38A9-3E6D-4462-A428-B71BA9486D85}" type="presOf" srcId="{29A89C20-6EA7-44E4-8002-632AA9F643C7}" destId="{7AA9C976-368B-4682-975F-B3489F586FB6}" srcOrd="0" destOrd="0" presId="urn:microsoft.com/office/officeart/2009/3/layout/HorizontalOrganizationChart"/>
    <dgm:cxn modelId="{5D379BA9-4E37-47C0-AD39-704372023193}" type="presOf" srcId="{01625A49-3193-4542-A0C7-C19C2602FEA7}" destId="{62C3F711-966D-4DEF-9B8E-F81B10BE2C35}" srcOrd="1" destOrd="0" presId="urn:microsoft.com/office/officeart/2009/3/layout/HorizontalOrganizationChart"/>
    <dgm:cxn modelId="{7AA825AD-41CB-45D5-9EB5-030E20AC02FC}" type="presOf" srcId="{35238E18-F7ED-4D96-8545-0DDF2FE4B3AB}" destId="{9AC993A4-F4E4-472C-9F52-8D2BAEF40903}" srcOrd="0" destOrd="0" presId="urn:microsoft.com/office/officeart/2009/3/layout/HorizontalOrganizationChart"/>
    <dgm:cxn modelId="{5E67C5AD-FC30-4456-99ED-67A73055F560}" type="presOf" srcId="{4D0EDA96-6D80-497D-A7CA-FE2A6A390D0F}" destId="{F781CFE2-7731-42B4-ABB7-976CD2C1FE3B}" srcOrd="0" destOrd="0" presId="urn:microsoft.com/office/officeart/2009/3/layout/HorizontalOrganizationChart"/>
    <dgm:cxn modelId="{BABCC0AE-7100-473E-B9A9-4D7186720B0E}" type="presOf" srcId="{C5B7E601-F11C-4D7E-A5B2-34E2A3B4A566}" destId="{B7CE23C3-578A-4155-B3A9-322E3F16E65E}" srcOrd="1" destOrd="0" presId="urn:microsoft.com/office/officeart/2009/3/layout/HorizontalOrganizationChart"/>
    <dgm:cxn modelId="{AFB858AF-9773-4D60-8E23-F212B92E0E36}" srcId="{8E3369A4-D1D0-4D06-8B02-40745ADB36B9}" destId="{7410A7A7-1D21-4BD9-AE49-A40598BF1D52}" srcOrd="0" destOrd="0" parTransId="{5181DC6F-2F41-4025-9F37-6F550094C8D0}" sibTransId="{58586084-266B-44FD-9D9A-34558515AC5B}"/>
    <dgm:cxn modelId="{A5F1CBB0-395B-4F46-9F32-68EA64ABFA49}" type="presOf" srcId="{11632DC4-27BF-43E7-8C73-0E3B5DB97E63}" destId="{FF495405-70CB-4202-BF05-13D1888BB60C}" srcOrd="0" destOrd="0" presId="urn:microsoft.com/office/officeart/2009/3/layout/HorizontalOrganizationChart"/>
    <dgm:cxn modelId="{9C4F1CB1-3851-4F80-82D9-B7F6A3DD4CC0}" type="presOf" srcId="{9B12B9B9-87C5-451A-A44C-B16589A76798}" destId="{AC1CA616-F583-4A13-B1F7-F2B1D4449208}" srcOrd="0" destOrd="0" presId="urn:microsoft.com/office/officeart/2009/3/layout/HorizontalOrganizationChart"/>
    <dgm:cxn modelId="{960A67B1-72EC-4CC6-AA0E-A8425F6223AD}" type="presOf" srcId="{9E2594FF-7840-4ED6-8F7C-D0AD1124E8AF}" destId="{4C538FA3-FF84-4580-9F6A-1401ECEE3F96}" srcOrd="1" destOrd="0" presId="urn:microsoft.com/office/officeart/2009/3/layout/HorizontalOrganizationChart"/>
    <dgm:cxn modelId="{24678BBC-99BE-4DA6-A931-33E58F504136}" srcId="{DC8D4A1B-BC7A-409A-BDB0-6C74A547FB79}" destId="{4D0EDA96-6D80-497D-A7CA-FE2A6A390D0F}" srcOrd="0" destOrd="0" parTransId="{35238E18-F7ED-4D96-8545-0DDF2FE4B3AB}" sibTransId="{287687C7-1977-49E5-9C9C-CBBF8B61D152}"/>
    <dgm:cxn modelId="{0164EBBC-59F3-48EB-964B-D21EB812F8C1}" type="presOf" srcId="{01625A49-3193-4542-A0C7-C19C2602FEA7}" destId="{09309E29-FD71-4117-A04F-F8FE7C865FC2}" srcOrd="0" destOrd="0" presId="urn:microsoft.com/office/officeart/2009/3/layout/HorizontalOrganizationChart"/>
    <dgm:cxn modelId="{176EE3BD-BE4E-4111-A4F2-A53FD6BC2D2C}" type="presOf" srcId="{EC1BCBCD-292E-4AA8-8187-0EF922A8FFEA}" destId="{C587B583-136D-4ED7-B8B6-EF94283C0454}" srcOrd="0" destOrd="0" presId="urn:microsoft.com/office/officeart/2009/3/layout/HorizontalOrganizationChart"/>
    <dgm:cxn modelId="{99448BBF-8E09-40DF-99B3-C9C288D7043B}" type="presOf" srcId="{8B095982-6DF3-4AE0-AAF4-8886EEFDFB01}" destId="{64B3A6E4-15D1-4384-909E-0A156F1D0459}" srcOrd="0" destOrd="0" presId="urn:microsoft.com/office/officeart/2009/3/layout/HorizontalOrganizationChart"/>
    <dgm:cxn modelId="{0252D1C1-66CE-4CD1-9F10-D6308EDDA6BF}" type="presOf" srcId="{E318AC62-05E8-451C-8750-4F73378C96BF}" destId="{1D3C0495-83FA-46EF-81C0-7DFE4D08B875}" srcOrd="0" destOrd="0" presId="urn:microsoft.com/office/officeart/2009/3/layout/HorizontalOrganizationChart"/>
    <dgm:cxn modelId="{A20D72C3-C4C7-4988-92C9-E26DFD653207}" type="presOf" srcId="{11632DC4-27BF-43E7-8C73-0E3B5DB97E63}" destId="{0DFA9C03-A1F3-44C1-9112-8A94DB53975A}" srcOrd="1" destOrd="0" presId="urn:microsoft.com/office/officeart/2009/3/layout/HorizontalOrganizationChart"/>
    <dgm:cxn modelId="{F6A3B0C9-183B-478D-B560-3A96CEA062DD}" srcId="{228032FA-A128-4075-B47B-5722F4C86772}" destId="{E5198780-3298-4EC1-996F-F5BFBED1EB00}" srcOrd="0" destOrd="0" parTransId="{065D3C5E-1492-4CDE-BFC0-12B75C14EEBB}" sibTransId="{C2298213-9737-4572-B09D-17F1B1C9C838}"/>
    <dgm:cxn modelId="{3990B0D0-CD20-423B-87AD-C70F115FB8AB}" type="presOf" srcId="{6D835D7C-18A7-4372-BA8C-FD1D80B6AAC1}" destId="{95462859-99F5-47B6-A7F1-7905E0AAE077}" srcOrd="0" destOrd="0" presId="urn:microsoft.com/office/officeart/2009/3/layout/HorizontalOrganizationChart"/>
    <dgm:cxn modelId="{6163CCD7-7000-4F70-BA7A-26F150B7AD1A}" srcId="{4D0EDA96-6D80-497D-A7CA-FE2A6A390D0F}" destId="{C5B7E601-F11C-4D7E-A5B2-34E2A3B4A566}" srcOrd="0" destOrd="0" parTransId="{6D835D7C-18A7-4372-BA8C-FD1D80B6AAC1}" sibTransId="{60858EB0-6EDD-434C-95D0-9FC35314AC42}"/>
    <dgm:cxn modelId="{D97656E2-EEC4-46A3-A32B-F8057539CD2C}" srcId="{01625A49-3193-4542-A0C7-C19C2602FEA7}" destId="{BE3D8723-7C1D-4537-B35E-8D8792290969}" srcOrd="1" destOrd="0" parTransId="{A07D0910-4065-41D3-8EBC-F99DE4DC55F5}" sibTransId="{ECFC9D50-B4F2-491F-97A8-F49B57A9D22B}"/>
    <dgm:cxn modelId="{263151E3-25EA-4577-A3E9-2478A4E94CDD}" srcId="{0EB76FAF-4CBC-494F-8AEA-18D6D20DFDE5}" destId="{A9B4A140-5153-4A47-8934-1F75D3CB3B23}" srcOrd="2" destOrd="0" parTransId="{F060BE63-BAC7-47BC-B0BC-0A59FFA2648F}" sibTransId="{F3748455-227D-4049-B0BA-B9D3A2FD8BAE}"/>
    <dgm:cxn modelId="{EA6F15E5-66C9-49A6-8EF1-FAEF909F899E}" srcId="{11632DC4-27BF-43E7-8C73-0E3B5DB97E63}" destId="{228032FA-A128-4075-B47B-5722F4C86772}" srcOrd="0" destOrd="0" parTransId="{1C92FA91-6265-479D-B1FA-2B726B61E901}" sibTransId="{410ACE42-78F6-4AE3-98EA-13D9BCDFC020}"/>
    <dgm:cxn modelId="{B3CEBEE8-46EC-4768-8030-4C479EAFF6F9}" type="presOf" srcId="{065D3C5E-1492-4CDE-BFC0-12B75C14EEBB}" destId="{D2AB2A40-B2E3-4C01-BFA0-940053D76962}" srcOrd="0" destOrd="0" presId="urn:microsoft.com/office/officeart/2009/3/layout/HorizontalOrganizationChart"/>
    <dgm:cxn modelId="{6E3441F0-EF2E-4F99-82F6-814B079358CB}" srcId="{0EB76FAF-4CBC-494F-8AEA-18D6D20DFDE5}" destId="{9E2594FF-7840-4ED6-8F7C-D0AD1124E8AF}" srcOrd="0" destOrd="0" parTransId="{9945EFDF-44E1-4EB8-82BD-364E6FE8B6C7}" sibTransId="{EECFAB9D-E1C5-4ADA-B913-E9CF837219BA}"/>
    <dgm:cxn modelId="{70B8BDF1-1AF5-4C9A-A567-51D3EE2300FD}" srcId="{01625A49-3193-4542-A0C7-C19C2602FEA7}" destId="{BF10BCB9-646E-49E3-A987-210BCF055BCF}" srcOrd="0" destOrd="0" parTransId="{29A89C20-6EA7-44E4-8002-632AA9F643C7}" sibTransId="{4A0E5148-EF83-4BF1-9874-7B270879FF0D}"/>
    <dgm:cxn modelId="{691E21F2-7922-4731-8D82-3419C9DD25B3}" type="presOf" srcId="{8E3369A4-D1D0-4D06-8B02-40745ADB36B9}" destId="{382C78FE-4414-4165-907F-5F5A6656AF55}" srcOrd="0" destOrd="0" presId="urn:microsoft.com/office/officeart/2009/3/layout/HorizontalOrganizationChart"/>
    <dgm:cxn modelId="{94A536FF-36D9-4C4A-BD00-CAB7F2825382}" type="presOf" srcId="{C5B7E601-F11C-4D7E-A5B2-34E2A3B4A566}" destId="{F2FD29F0-7EF4-4ACA-A4D0-5F7475A2EACD}" srcOrd="0" destOrd="0" presId="urn:microsoft.com/office/officeart/2009/3/layout/HorizontalOrganizationChart"/>
    <dgm:cxn modelId="{CE42BEFF-CDE4-45E7-8F5C-99EEC645B400}" type="presOf" srcId="{7410A7A7-1D21-4BD9-AE49-A40598BF1D52}" destId="{EAD65547-74F8-4DCC-B800-A7C42510CA5D}" srcOrd="1" destOrd="0" presId="urn:microsoft.com/office/officeart/2009/3/layout/HorizontalOrganizationChart"/>
    <dgm:cxn modelId="{44D8681D-341E-4844-A85B-C587EFCF89E9}" type="presParOf" srcId="{382C78FE-4414-4165-907F-5F5A6656AF55}" destId="{6AAC584B-1E79-4245-8006-82ABFF2F0629}" srcOrd="0" destOrd="0" presId="urn:microsoft.com/office/officeart/2009/3/layout/HorizontalOrganizationChart"/>
    <dgm:cxn modelId="{A407851A-FA77-44CB-8EE5-55226BCFA2D8}" type="presParOf" srcId="{6AAC584B-1E79-4245-8006-82ABFF2F0629}" destId="{B590EDBD-89C3-49A1-A2F7-AC3625DACC1A}" srcOrd="0" destOrd="0" presId="urn:microsoft.com/office/officeart/2009/3/layout/HorizontalOrganizationChart"/>
    <dgm:cxn modelId="{51C1A2F5-FC4B-4A02-9529-2159C45FE5BE}" type="presParOf" srcId="{B590EDBD-89C3-49A1-A2F7-AC3625DACC1A}" destId="{2610B11B-E110-4F9A-82D0-821C952BBDAA}" srcOrd="0" destOrd="0" presId="urn:microsoft.com/office/officeart/2009/3/layout/HorizontalOrganizationChart"/>
    <dgm:cxn modelId="{7A48B782-4BB6-4B3A-9273-2D4CF735B265}" type="presParOf" srcId="{B590EDBD-89C3-49A1-A2F7-AC3625DACC1A}" destId="{EAD65547-74F8-4DCC-B800-A7C42510CA5D}" srcOrd="1" destOrd="0" presId="urn:microsoft.com/office/officeart/2009/3/layout/HorizontalOrganizationChart"/>
    <dgm:cxn modelId="{C799BADD-1361-46FC-8AAA-5525ED5CB926}" type="presParOf" srcId="{6AAC584B-1E79-4245-8006-82ABFF2F0629}" destId="{CB25CE60-0EEF-4D10-AF22-ED0C1E2907D8}" srcOrd="1" destOrd="0" presId="urn:microsoft.com/office/officeart/2009/3/layout/HorizontalOrganizationChart"/>
    <dgm:cxn modelId="{51789EDB-BC1B-4D49-8286-7F0BCFB6D31E}" type="presParOf" srcId="{CB25CE60-0EEF-4D10-AF22-ED0C1E2907D8}" destId="{F9E07B8C-1D30-464E-84D1-9F547BD86C86}" srcOrd="0" destOrd="0" presId="urn:microsoft.com/office/officeart/2009/3/layout/HorizontalOrganizationChart"/>
    <dgm:cxn modelId="{E7FA33FA-E7A9-41E3-9A84-6016DCE315D5}" type="presParOf" srcId="{CB25CE60-0EEF-4D10-AF22-ED0C1E2907D8}" destId="{7469EC05-50AB-4A95-A17F-D002DD5AA42A}" srcOrd="1" destOrd="0" presId="urn:microsoft.com/office/officeart/2009/3/layout/HorizontalOrganizationChart"/>
    <dgm:cxn modelId="{3EDF1A69-B670-480E-9126-6FD0E3BA8DB9}" type="presParOf" srcId="{7469EC05-50AB-4A95-A17F-D002DD5AA42A}" destId="{7956436E-3544-4D02-9E31-C8ADA8C0D118}" srcOrd="0" destOrd="0" presId="urn:microsoft.com/office/officeart/2009/3/layout/HorizontalOrganizationChart"/>
    <dgm:cxn modelId="{B9049647-49DD-4F64-BE0C-AE8965A37C13}" type="presParOf" srcId="{7956436E-3544-4D02-9E31-C8ADA8C0D118}" destId="{FF495405-70CB-4202-BF05-13D1888BB60C}" srcOrd="0" destOrd="0" presId="urn:microsoft.com/office/officeart/2009/3/layout/HorizontalOrganizationChart"/>
    <dgm:cxn modelId="{9758E5A1-2473-4C8B-9746-69C5324D5E3D}" type="presParOf" srcId="{7956436E-3544-4D02-9E31-C8ADA8C0D118}" destId="{0DFA9C03-A1F3-44C1-9112-8A94DB53975A}" srcOrd="1" destOrd="0" presId="urn:microsoft.com/office/officeart/2009/3/layout/HorizontalOrganizationChart"/>
    <dgm:cxn modelId="{CAE47FA4-3028-4B92-84A8-F874A5798A99}" type="presParOf" srcId="{7469EC05-50AB-4A95-A17F-D002DD5AA42A}" destId="{41433FEC-D88F-43A4-A0A4-61FD7C77F624}" srcOrd="1" destOrd="0" presId="urn:microsoft.com/office/officeart/2009/3/layout/HorizontalOrganizationChart"/>
    <dgm:cxn modelId="{32224C62-2B7A-4782-ACBA-37D8943B5FB1}" type="presParOf" srcId="{41433FEC-D88F-43A4-A0A4-61FD7C77F624}" destId="{954F4F31-30FD-4EE4-A041-47C44B562663}" srcOrd="0" destOrd="0" presId="urn:microsoft.com/office/officeart/2009/3/layout/HorizontalOrganizationChart"/>
    <dgm:cxn modelId="{E58E4F96-6B55-4A39-A51E-0F6E563E59A1}" type="presParOf" srcId="{41433FEC-D88F-43A4-A0A4-61FD7C77F624}" destId="{B625100C-57E5-4885-AD03-C0EC03001EE0}" srcOrd="1" destOrd="0" presId="urn:microsoft.com/office/officeart/2009/3/layout/HorizontalOrganizationChart"/>
    <dgm:cxn modelId="{428F9910-C135-42C6-9FBE-E9BFEA342C27}" type="presParOf" srcId="{B625100C-57E5-4885-AD03-C0EC03001EE0}" destId="{8A51271C-AA97-47A2-B39D-5371C57C23F4}" srcOrd="0" destOrd="0" presId="urn:microsoft.com/office/officeart/2009/3/layout/HorizontalOrganizationChart"/>
    <dgm:cxn modelId="{D68519FF-1140-4461-8449-21C6BA747928}" type="presParOf" srcId="{8A51271C-AA97-47A2-B39D-5371C57C23F4}" destId="{0819D78C-3209-4BAA-B81D-84799BE5C93B}" srcOrd="0" destOrd="0" presId="urn:microsoft.com/office/officeart/2009/3/layout/HorizontalOrganizationChart"/>
    <dgm:cxn modelId="{796AA25F-580B-48D6-95D9-450F3066AD06}" type="presParOf" srcId="{8A51271C-AA97-47A2-B39D-5371C57C23F4}" destId="{340F7B34-C1AB-43EA-AD40-A93B5799CE13}" srcOrd="1" destOrd="0" presId="urn:microsoft.com/office/officeart/2009/3/layout/HorizontalOrganizationChart"/>
    <dgm:cxn modelId="{A033E1A3-BA3B-499A-8619-1BC5266B3149}" type="presParOf" srcId="{B625100C-57E5-4885-AD03-C0EC03001EE0}" destId="{ACB0E22C-89DA-4C25-BF80-03E8168FC992}" srcOrd="1" destOrd="0" presId="urn:microsoft.com/office/officeart/2009/3/layout/HorizontalOrganizationChart"/>
    <dgm:cxn modelId="{00237463-CB28-46AB-9F3A-87BDF4D87E0D}" type="presParOf" srcId="{ACB0E22C-89DA-4C25-BF80-03E8168FC992}" destId="{D2AB2A40-B2E3-4C01-BFA0-940053D76962}" srcOrd="0" destOrd="0" presId="urn:microsoft.com/office/officeart/2009/3/layout/HorizontalOrganizationChart"/>
    <dgm:cxn modelId="{64AF46EF-CCB5-4BBE-AF9A-02A8F4CC8E4E}" type="presParOf" srcId="{ACB0E22C-89DA-4C25-BF80-03E8168FC992}" destId="{850B4523-0FA7-47B3-AD0E-7561C47077DE}" srcOrd="1" destOrd="0" presId="urn:microsoft.com/office/officeart/2009/3/layout/HorizontalOrganizationChart"/>
    <dgm:cxn modelId="{764D16FC-35C2-4F2D-B1F2-D0D56BBEF803}" type="presParOf" srcId="{850B4523-0FA7-47B3-AD0E-7561C47077DE}" destId="{A9E229F3-0FA9-477D-91F2-DEFE4CF80F69}" srcOrd="0" destOrd="0" presId="urn:microsoft.com/office/officeart/2009/3/layout/HorizontalOrganizationChart"/>
    <dgm:cxn modelId="{80FECE7E-0CE7-4902-98CE-122FACB13BF3}" type="presParOf" srcId="{A9E229F3-0FA9-477D-91F2-DEFE4CF80F69}" destId="{831A4DFA-AF89-452D-8ECA-D36760791B5C}" srcOrd="0" destOrd="0" presId="urn:microsoft.com/office/officeart/2009/3/layout/HorizontalOrganizationChart"/>
    <dgm:cxn modelId="{E6E39A77-8649-4AB8-A8B3-76776DE4AFE4}" type="presParOf" srcId="{A9E229F3-0FA9-477D-91F2-DEFE4CF80F69}" destId="{AE5EF206-180E-4A0C-9BB8-D59395151184}" srcOrd="1" destOrd="0" presId="urn:microsoft.com/office/officeart/2009/3/layout/HorizontalOrganizationChart"/>
    <dgm:cxn modelId="{DB4C4FC0-2DDD-434F-BA0F-DAB535C1D943}" type="presParOf" srcId="{850B4523-0FA7-47B3-AD0E-7561C47077DE}" destId="{5FAE244E-B72D-48AE-A3D9-AA61D419991F}" srcOrd="1" destOrd="0" presId="urn:microsoft.com/office/officeart/2009/3/layout/HorizontalOrganizationChart"/>
    <dgm:cxn modelId="{AD4E0607-B006-45E8-BE05-5C4E4E7C53E4}" type="presParOf" srcId="{850B4523-0FA7-47B3-AD0E-7561C47077DE}" destId="{9A68E56E-EA0E-42E2-B0BE-770FD3E68A69}" srcOrd="2" destOrd="0" presId="urn:microsoft.com/office/officeart/2009/3/layout/HorizontalOrganizationChart"/>
    <dgm:cxn modelId="{176988FD-1057-4928-8053-75E0C296E713}" type="presParOf" srcId="{B625100C-57E5-4885-AD03-C0EC03001EE0}" destId="{3590E957-2C13-4097-85C2-F3B18B0D0620}" srcOrd="2" destOrd="0" presId="urn:microsoft.com/office/officeart/2009/3/layout/HorizontalOrganizationChart"/>
    <dgm:cxn modelId="{255FA6FF-8511-441F-9655-90BA88D0BE31}" type="presParOf" srcId="{41433FEC-D88F-43A4-A0A4-61FD7C77F624}" destId="{1D3C0495-83FA-46EF-81C0-7DFE4D08B875}" srcOrd="2" destOrd="0" presId="urn:microsoft.com/office/officeart/2009/3/layout/HorizontalOrganizationChart"/>
    <dgm:cxn modelId="{B63A558D-CC7A-43CC-A276-9946A5BD8084}" type="presParOf" srcId="{41433FEC-D88F-43A4-A0A4-61FD7C77F624}" destId="{7F7D2EBF-5826-45F9-8522-0C89E3206092}" srcOrd="3" destOrd="0" presId="urn:microsoft.com/office/officeart/2009/3/layout/HorizontalOrganizationChart"/>
    <dgm:cxn modelId="{28CF9296-CEA2-48B5-8DCE-989AF5362AAC}" type="presParOf" srcId="{7F7D2EBF-5826-45F9-8522-0C89E3206092}" destId="{C1B8CCED-3829-4BE3-BF01-35CE3F1E7014}" srcOrd="0" destOrd="0" presId="urn:microsoft.com/office/officeart/2009/3/layout/HorizontalOrganizationChart"/>
    <dgm:cxn modelId="{EEF7545F-69C8-4C4E-9995-F5CD75297BF7}" type="presParOf" srcId="{C1B8CCED-3829-4BE3-BF01-35CE3F1E7014}" destId="{09309E29-FD71-4117-A04F-F8FE7C865FC2}" srcOrd="0" destOrd="0" presId="urn:microsoft.com/office/officeart/2009/3/layout/HorizontalOrganizationChart"/>
    <dgm:cxn modelId="{932D9AC8-AB20-4AA5-BDAA-BBC30BFB184E}" type="presParOf" srcId="{C1B8CCED-3829-4BE3-BF01-35CE3F1E7014}" destId="{62C3F711-966D-4DEF-9B8E-F81B10BE2C35}" srcOrd="1" destOrd="0" presId="urn:microsoft.com/office/officeart/2009/3/layout/HorizontalOrganizationChart"/>
    <dgm:cxn modelId="{007EFAC2-911B-4A52-A99A-BB013AAD698D}" type="presParOf" srcId="{7F7D2EBF-5826-45F9-8522-0C89E3206092}" destId="{6CF5285C-B006-4DB3-B156-A4A6C9F10624}" srcOrd="1" destOrd="0" presId="urn:microsoft.com/office/officeart/2009/3/layout/HorizontalOrganizationChart"/>
    <dgm:cxn modelId="{F4742188-D392-40FB-B88B-0F07492CFD00}" type="presParOf" srcId="{6CF5285C-B006-4DB3-B156-A4A6C9F10624}" destId="{7AA9C976-368B-4682-975F-B3489F586FB6}" srcOrd="0" destOrd="0" presId="urn:microsoft.com/office/officeart/2009/3/layout/HorizontalOrganizationChart"/>
    <dgm:cxn modelId="{D9F16823-6F94-4329-A564-7151E54B0471}" type="presParOf" srcId="{6CF5285C-B006-4DB3-B156-A4A6C9F10624}" destId="{A9A7F056-1CEB-4701-B827-0281D7BED66C}" srcOrd="1" destOrd="0" presId="urn:microsoft.com/office/officeart/2009/3/layout/HorizontalOrganizationChart"/>
    <dgm:cxn modelId="{A9663352-6085-4473-85E5-2575FA1EFD76}" type="presParOf" srcId="{A9A7F056-1CEB-4701-B827-0281D7BED66C}" destId="{316ADB7D-D749-4E16-9475-B1648227FBC6}" srcOrd="0" destOrd="0" presId="urn:microsoft.com/office/officeart/2009/3/layout/HorizontalOrganizationChart"/>
    <dgm:cxn modelId="{0660385E-D9F8-4BF1-B3FE-A93B0EBDB9C5}" type="presParOf" srcId="{316ADB7D-D749-4E16-9475-B1648227FBC6}" destId="{E41F1846-94E6-4588-A5D8-700BB76F1DD1}" srcOrd="0" destOrd="0" presId="urn:microsoft.com/office/officeart/2009/3/layout/HorizontalOrganizationChart"/>
    <dgm:cxn modelId="{27C0A7A8-ADA5-43EF-82E0-F759C3DA4D24}" type="presParOf" srcId="{316ADB7D-D749-4E16-9475-B1648227FBC6}" destId="{22E199EC-6FC3-4C76-8EC4-BEDCD597E614}" srcOrd="1" destOrd="0" presId="urn:microsoft.com/office/officeart/2009/3/layout/HorizontalOrganizationChart"/>
    <dgm:cxn modelId="{8D37F7B9-8E1B-4134-8BAE-A8B5B1BE017F}" type="presParOf" srcId="{A9A7F056-1CEB-4701-B827-0281D7BED66C}" destId="{C93891BE-6811-4940-A7FC-7483750381EF}" srcOrd="1" destOrd="0" presId="urn:microsoft.com/office/officeart/2009/3/layout/HorizontalOrganizationChart"/>
    <dgm:cxn modelId="{8E8A1739-3B66-4EAD-91CD-A5690DA4B795}" type="presParOf" srcId="{A9A7F056-1CEB-4701-B827-0281D7BED66C}" destId="{FF5C48BC-FAF3-40BA-B309-58BE872AA83E}" srcOrd="2" destOrd="0" presId="urn:microsoft.com/office/officeart/2009/3/layout/HorizontalOrganizationChart"/>
    <dgm:cxn modelId="{8D16EDAF-76A8-4A10-923C-355074459B19}" type="presParOf" srcId="{6CF5285C-B006-4DB3-B156-A4A6C9F10624}" destId="{73A1E74C-CE02-4E63-AEAA-10568F9BDC58}" srcOrd="2" destOrd="0" presId="urn:microsoft.com/office/officeart/2009/3/layout/HorizontalOrganizationChart"/>
    <dgm:cxn modelId="{98F26EF5-EA52-4D1C-A0F8-A9467924C0AF}" type="presParOf" srcId="{6CF5285C-B006-4DB3-B156-A4A6C9F10624}" destId="{ECA580AF-2DE6-4BAA-85D4-D9CBD42DF8D3}" srcOrd="3" destOrd="0" presId="urn:microsoft.com/office/officeart/2009/3/layout/HorizontalOrganizationChart"/>
    <dgm:cxn modelId="{305F5B2E-B84A-44A8-8791-9A5B05A7FF66}" type="presParOf" srcId="{ECA580AF-2DE6-4BAA-85D4-D9CBD42DF8D3}" destId="{26C1C899-0219-47BD-93B3-4AAB7126E842}" srcOrd="0" destOrd="0" presId="urn:microsoft.com/office/officeart/2009/3/layout/HorizontalOrganizationChart"/>
    <dgm:cxn modelId="{A4C131AB-AE27-4BF4-B095-4854496B8917}" type="presParOf" srcId="{26C1C899-0219-47BD-93B3-4AAB7126E842}" destId="{AB9013A2-F035-4DB7-A148-190D75D6643F}" srcOrd="0" destOrd="0" presId="urn:microsoft.com/office/officeart/2009/3/layout/HorizontalOrganizationChart"/>
    <dgm:cxn modelId="{284192AE-93DD-4087-A559-957FDAD4CDA4}" type="presParOf" srcId="{26C1C899-0219-47BD-93B3-4AAB7126E842}" destId="{2A33DD98-8740-48DF-95DD-2328104EDCC0}" srcOrd="1" destOrd="0" presId="urn:microsoft.com/office/officeart/2009/3/layout/HorizontalOrganizationChart"/>
    <dgm:cxn modelId="{696CD9DE-684D-4887-98EF-F147B2D65640}" type="presParOf" srcId="{ECA580AF-2DE6-4BAA-85D4-D9CBD42DF8D3}" destId="{1D8002F6-638E-4739-B5AA-911E6795E3E9}" srcOrd="1" destOrd="0" presId="urn:microsoft.com/office/officeart/2009/3/layout/HorizontalOrganizationChart"/>
    <dgm:cxn modelId="{70F75243-AA90-4555-B690-035509C709C5}" type="presParOf" srcId="{ECA580AF-2DE6-4BAA-85D4-D9CBD42DF8D3}" destId="{57C9FB46-407A-4ADA-893C-F78E08C42DF3}" srcOrd="2" destOrd="0" presId="urn:microsoft.com/office/officeart/2009/3/layout/HorizontalOrganizationChart"/>
    <dgm:cxn modelId="{1EE38D36-5F40-4E94-9A85-86808757A3EF}" type="presParOf" srcId="{7F7D2EBF-5826-45F9-8522-0C89E3206092}" destId="{1949CBF7-3A67-421A-AADB-F5705AD9BC49}" srcOrd="2" destOrd="0" presId="urn:microsoft.com/office/officeart/2009/3/layout/HorizontalOrganizationChart"/>
    <dgm:cxn modelId="{3ABE6409-C9B8-43DC-A86E-1A1BDA128D48}" type="presParOf" srcId="{7469EC05-50AB-4A95-A17F-D002DD5AA42A}" destId="{87C56A92-B185-4C74-8A7E-E6DB5CA069CB}" srcOrd="2" destOrd="0" presId="urn:microsoft.com/office/officeart/2009/3/layout/HorizontalOrganizationChart"/>
    <dgm:cxn modelId="{78D96270-BF6A-46B4-B9B4-0170E1F68068}" type="presParOf" srcId="{CB25CE60-0EEF-4D10-AF22-ED0C1E2907D8}" destId="{683A0B00-9F05-4C9F-9D9F-8ADB5A867D1E}" srcOrd="2" destOrd="0" presId="urn:microsoft.com/office/officeart/2009/3/layout/HorizontalOrganizationChart"/>
    <dgm:cxn modelId="{8E216BA2-6A4E-484E-A96D-21420A787B49}" type="presParOf" srcId="{CB25CE60-0EEF-4D10-AF22-ED0C1E2907D8}" destId="{53CBBCC1-9475-4344-ADFC-A4B842CA012B}" srcOrd="3" destOrd="0" presId="urn:microsoft.com/office/officeart/2009/3/layout/HorizontalOrganizationChart"/>
    <dgm:cxn modelId="{4750DEB7-6264-4690-9218-1E9BDE3FB0C0}" type="presParOf" srcId="{53CBBCC1-9475-4344-ADFC-A4B842CA012B}" destId="{E65FDBCE-7AF1-4235-8A30-CF19E9AA70A2}" srcOrd="0" destOrd="0" presId="urn:microsoft.com/office/officeart/2009/3/layout/HorizontalOrganizationChart"/>
    <dgm:cxn modelId="{28FD0740-61A2-4383-80C8-DC7252E30B4A}" type="presParOf" srcId="{E65FDBCE-7AF1-4235-8A30-CF19E9AA70A2}" destId="{4FC51BE1-25B5-4274-B544-7471A90196C2}" srcOrd="0" destOrd="0" presId="urn:microsoft.com/office/officeart/2009/3/layout/HorizontalOrganizationChart"/>
    <dgm:cxn modelId="{F4FBD97F-38DE-4CE9-B3D2-9478CF7B3E99}" type="presParOf" srcId="{E65FDBCE-7AF1-4235-8A30-CF19E9AA70A2}" destId="{6E67415B-8AF3-4903-8FE3-BC3EDDF74E42}" srcOrd="1" destOrd="0" presId="urn:microsoft.com/office/officeart/2009/3/layout/HorizontalOrganizationChart"/>
    <dgm:cxn modelId="{8A950C74-DDB0-4EC5-A744-1A208C2D51F3}" type="presParOf" srcId="{53CBBCC1-9475-4344-ADFC-A4B842CA012B}" destId="{766CBF3B-259C-4C2E-9588-B6E48E477043}" srcOrd="1" destOrd="0" presId="urn:microsoft.com/office/officeart/2009/3/layout/HorizontalOrganizationChart"/>
    <dgm:cxn modelId="{24F5129A-B760-417B-A4DC-8A33745C5877}" type="presParOf" srcId="{766CBF3B-259C-4C2E-9588-B6E48E477043}" destId="{AC00A29C-8D70-47A2-88D4-D19470076931}" srcOrd="0" destOrd="0" presId="urn:microsoft.com/office/officeart/2009/3/layout/HorizontalOrganizationChart"/>
    <dgm:cxn modelId="{F5884DE0-63DC-465E-B4DD-4BF0B5DFC480}" type="presParOf" srcId="{766CBF3B-259C-4C2E-9588-B6E48E477043}" destId="{D505E15A-AD1D-4975-A5E8-1D4D0A2C5C15}" srcOrd="1" destOrd="0" presId="urn:microsoft.com/office/officeart/2009/3/layout/HorizontalOrganizationChart"/>
    <dgm:cxn modelId="{3769CA9D-FF83-469A-9B84-B3D4B0EF388D}" type="presParOf" srcId="{D505E15A-AD1D-4975-A5E8-1D4D0A2C5C15}" destId="{5DB9CC0B-608E-435E-B1AB-2499D27E2ADB}" srcOrd="0" destOrd="0" presId="urn:microsoft.com/office/officeart/2009/3/layout/HorizontalOrganizationChart"/>
    <dgm:cxn modelId="{6FBCC7DA-F27A-451E-BC99-ECD1BA0F969E}" type="presParOf" srcId="{5DB9CC0B-608E-435E-B1AB-2499D27E2ADB}" destId="{73A9BEFF-7BF4-4705-9F10-26E1236AB68E}" srcOrd="0" destOrd="0" presId="urn:microsoft.com/office/officeart/2009/3/layout/HorizontalOrganizationChart"/>
    <dgm:cxn modelId="{3D8EA885-DC9E-4B07-9CB6-A7040675FA7F}" type="presParOf" srcId="{5DB9CC0B-608E-435E-B1AB-2499D27E2ADB}" destId="{4C538FA3-FF84-4580-9F6A-1401ECEE3F96}" srcOrd="1" destOrd="0" presId="urn:microsoft.com/office/officeart/2009/3/layout/HorizontalOrganizationChart"/>
    <dgm:cxn modelId="{210C8976-B846-4409-A4CF-6BFBCE153D2D}" type="presParOf" srcId="{D505E15A-AD1D-4975-A5E8-1D4D0A2C5C15}" destId="{F01D02DF-AB0B-472D-B428-A952F6A56ACE}" srcOrd="1" destOrd="0" presId="urn:microsoft.com/office/officeart/2009/3/layout/HorizontalOrganizationChart"/>
    <dgm:cxn modelId="{9D6C952D-00A3-486E-84FD-F5D97885F53D}" type="presParOf" srcId="{D505E15A-AD1D-4975-A5E8-1D4D0A2C5C15}" destId="{EE50F754-427F-4B13-B0F0-2A0BC4442CE4}" srcOrd="2" destOrd="0" presId="urn:microsoft.com/office/officeart/2009/3/layout/HorizontalOrganizationChart"/>
    <dgm:cxn modelId="{F9E69051-4314-4A6D-8C37-D85BC2DAC7D2}" type="presParOf" srcId="{766CBF3B-259C-4C2E-9588-B6E48E477043}" destId="{CA5A9FF0-BA3A-4E40-81D6-7442105AC865}" srcOrd="2" destOrd="0" presId="urn:microsoft.com/office/officeart/2009/3/layout/HorizontalOrganizationChart"/>
    <dgm:cxn modelId="{AF94048F-B353-4177-BFD1-6D5782D4A7BB}" type="presParOf" srcId="{766CBF3B-259C-4C2E-9588-B6E48E477043}" destId="{0E7645FB-11E2-4186-AD83-7E9BFA8C18CB}" srcOrd="3" destOrd="0" presId="urn:microsoft.com/office/officeart/2009/3/layout/HorizontalOrganizationChart"/>
    <dgm:cxn modelId="{F9735C79-BBDD-4326-8CF1-9267288BB9A1}" type="presParOf" srcId="{0E7645FB-11E2-4186-AD83-7E9BFA8C18CB}" destId="{051B5359-6774-4E91-9673-C1436F1262CC}" srcOrd="0" destOrd="0" presId="urn:microsoft.com/office/officeart/2009/3/layout/HorizontalOrganizationChart"/>
    <dgm:cxn modelId="{EF85E7C7-174F-4879-9457-03CB7A826D00}" type="presParOf" srcId="{051B5359-6774-4E91-9673-C1436F1262CC}" destId="{569256EF-C8F0-4A8D-BEA0-3141A2F4A265}" srcOrd="0" destOrd="0" presId="urn:microsoft.com/office/officeart/2009/3/layout/HorizontalOrganizationChart"/>
    <dgm:cxn modelId="{6996FD4C-D09F-41D9-9465-1AB0F1260827}" type="presParOf" srcId="{051B5359-6774-4E91-9673-C1436F1262CC}" destId="{3C457597-8A06-4617-B7E6-97E907C32B98}" srcOrd="1" destOrd="0" presId="urn:microsoft.com/office/officeart/2009/3/layout/HorizontalOrganizationChart"/>
    <dgm:cxn modelId="{89FF4297-C09E-4E51-B07B-16688F60201F}" type="presParOf" srcId="{0E7645FB-11E2-4186-AD83-7E9BFA8C18CB}" destId="{E2759576-9A85-4C52-B0D3-11C718F7887E}" srcOrd="1" destOrd="0" presId="urn:microsoft.com/office/officeart/2009/3/layout/HorizontalOrganizationChart"/>
    <dgm:cxn modelId="{C03A8120-8098-4363-BE0F-831199132A6C}" type="presParOf" srcId="{0E7645FB-11E2-4186-AD83-7E9BFA8C18CB}" destId="{13641891-F17B-47A8-88BB-703FD4927BBA}" srcOrd="2" destOrd="0" presId="urn:microsoft.com/office/officeart/2009/3/layout/HorizontalOrganizationChart"/>
    <dgm:cxn modelId="{B842689E-21DE-4147-8368-1154CC3F9895}" type="presParOf" srcId="{766CBF3B-259C-4C2E-9588-B6E48E477043}" destId="{F00DEA8C-6024-450F-90B6-DBEEC333850B}" srcOrd="4" destOrd="0" presId="urn:microsoft.com/office/officeart/2009/3/layout/HorizontalOrganizationChart"/>
    <dgm:cxn modelId="{93F4DAD4-E1AF-4353-8097-C8CC140E7BF1}" type="presParOf" srcId="{766CBF3B-259C-4C2E-9588-B6E48E477043}" destId="{3CF13D69-0B89-4844-AC96-1FD6F131CA0D}" srcOrd="5" destOrd="0" presId="urn:microsoft.com/office/officeart/2009/3/layout/HorizontalOrganizationChart"/>
    <dgm:cxn modelId="{B3423EA8-9A5D-41D3-A1F3-18278495948F}" type="presParOf" srcId="{3CF13D69-0B89-4844-AC96-1FD6F131CA0D}" destId="{CCE3F315-4BEC-43E3-AB91-B2256EC27134}" srcOrd="0" destOrd="0" presId="urn:microsoft.com/office/officeart/2009/3/layout/HorizontalOrganizationChart"/>
    <dgm:cxn modelId="{F1B7D0E0-40AC-436D-AC8C-AAA488C9C1C8}" type="presParOf" srcId="{CCE3F315-4BEC-43E3-AB91-B2256EC27134}" destId="{7497F31A-3627-4502-8483-629C7702B3F6}" srcOrd="0" destOrd="0" presId="urn:microsoft.com/office/officeart/2009/3/layout/HorizontalOrganizationChart"/>
    <dgm:cxn modelId="{AF864D08-81C5-4D11-8074-43824D78A5E6}" type="presParOf" srcId="{CCE3F315-4BEC-43E3-AB91-B2256EC27134}" destId="{05C88E9C-7345-4286-9D9A-88BF590224C8}" srcOrd="1" destOrd="0" presId="urn:microsoft.com/office/officeart/2009/3/layout/HorizontalOrganizationChart"/>
    <dgm:cxn modelId="{BF32A8C0-F85F-488D-802E-A6F6AAA841F1}" type="presParOf" srcId="{3CF13D69-0B89-4844-AC96-1FD6F131CA0D}" destId="{38A22F8D-C5F6-45A2-A93C-75C6BE797C3E}" srcOrd="1" destOrd="0" presId="urn:microsoft.com/office/officeart/2009/3/layout/HorizontalOrganizationChart"/>
    <dgm:cxn modelId="{A7923388-1A38-44F6-B9EB-1778D981FC64}" type="presParOf" srcId="{3CF13D69-0B89-4844-AC96-1FD6F131CA0D}" destId="{F68BA4B8-2EFF-4692-946D-5D40C0DC72E5}" srcOrd="2" destOrd="0" presId="urn:microsoft.com/office/officeart/2009/3/layout/HorizontalOrganizationChart"/>
    <dgm:cxn modelId="{77992975-43A7-41FB-B49B-1E481DC937A2}" type="presParOf" srcId="{766CBF3B-259C-4C2E-9588-B6E48E477043}" destId="{A2D101CF-FC47-4CBA-A9A3-D8879995B955}" srcOrd="6" destOrd="0" presId="urn:microsoft.com/office/officeart/2009/3/layout/HorizontalOrganizationChart"/>
    <dgm:cxn modelId="{0B119F4F-418A-4E3B-82C0-622F9EABA4CF}" type="presParOf" srcId="{766CBF3B-259C-4C2E-9588-B6E48E477043}" destId="{6D0761F8-2978-4CC2-B5A4-3459733EC11B}" srcOrd="7" destOrd="0" presId="urn:microsoft.com/office/officeart/2009/3/layout/HorizontalOrganizationChart"/>
    <dgm:cxn modelId="{B41BB808-A14B-4CF1-B0C5-F78394F86C15}" type="presParOf" srcId="{6D0761F8-2978-4CC2-B5A4-3459733EC11B}" destId="{119C474F-CC31-4A05-A0AD-99C02AB6D815}" srcOrd="0" destOrd="0" presId="urn:microsoft.com/office/officeart/2009/3/layout/HorizontalOrganizationChart"/>
    <dgm:cxn modelId="{E2B6D8AF-CAD5-4800-8233-9E96F08E0331}" type="presParOf" srcId="{119C474F-CC31-4A05-A0AD-99C02AB6D815}" destId="{C587B583-136D-4ED7-B8B6-EF94283C0454}" srcOrd="0" destOrd="0" presId="urn:microsoft.com/office/officeart/2009/3/layout/HorizontalOrganizationChart"/>
    <dgm:cxn modelId="{759D85FC-C9E2-4D10-AC1D-04AB9E1F2CDD}" type="presParOf" srcId="{119C474F-CC31-4A05-A0AD-99C02AB6D815}" destId="{0C77BA0B-1983-40B5-812C-97ED34F84635}" srcOrd="1" destOrd="0" presId="urn:microsoft.com/office/officeart/2009/3/layout/HorizontalOrganizationChart"/>
    <dgm:cxn modelId="{7733B7E1-B701-4C6F-AB76-A62CC53ED0B5}" type="presParOf" srcId="{6D0761F8-2978-4CC2-B5A4-3459733EC11B}" destId="{D16A8CB9-9371-4A88-99EA-0DD3667145F6}" srcOrd="1" destOrd="0" presId="urn:microsoft.com/office/officeart/2009/3/layout/HorizontalOrganizationChart"/>
    <dgm:cxn modelId="{8270D3B8-29E1-4759-A5F3-9F1270E8F3A4}" type="presParOf" srcId="{6D0761F8-2978-4CC2-B5A4-3459733EC11B}" destId="{18032AFB-115B-4BB7-A32D-91A17E8A8187}" srcOrd="2" destOrd="0" presId="urn:microsoft.com/office/officeart/2009/3/layout/HorizontalOrganizationChart"/>
    <dgm:cxn modelId="{80384A88-2DD3-4356-97A9-65B502009523}" type="presParOf" srcId="{53CBBCC1-9475-4344-ADFC-A4B842CA012B}" destId="{174327D6-A873-4E5C-BE4B-2E0EB33D99A3}" srcOrd="2" destOrd="0" presId="urn:microsoft.com/office/officeart/2009/3/layout/HorizontalOrganizationChart"/>
    <dgm:cxn modelId="{481D51BF-A66A-4559-92DA-97DCC7423FFC}" type="presParOf" srcId="{CB25CE60-0EEF-4D10-AF22-ED0C1E2907D8}" destId="{64B3A6E4-15D1-4384-909E-0A156F1D0459}" srcOrd="4" destOrd="0" presId="urn:microsoft.com/office/officeart/2009/3/layout/HorizontalOrganizationChart"/>
    <dgm:cxn modelId="{973DC1DB-6EBC-4DA4-AE9A-8A856F6C38CF}" type="presParOf" srcId="{CB25CE60-0EEF-4D10-AF22-ED0C1E2907D8}" destId="{92A0B9FE-75FC-4ECE-BBD2-E8BBB33E0B99}" srcOrd="5" destOrd="0" presId="urn:microsoft.com/office/officeart/2009/3/layout/HorizontalOrganizationChart"/>
    <dgm:cxn modelId="{99500674-FE9F-4707-BFDF-16BDAC177C92}" type="presParOf" srcId="{92A0B9FE-75FC-4ECE-BBD2-E8BBB33E0B99}" destId="{FA7A481E-3E4A-4092-86E1-7C566967EA68}" srcOrd="0" destOrd="0" presId="urn:microsoft.com/office/officeart/2009/3/layout/HorizontalOrganizationChart"/>
    <dgm:cxn modelId="{71017D6D-9FF1-4848-987A-FCF07A354AB5}" type="presParOf" srcId="{FA7A481E-3E4A-4092-86E1-7C566967EA68}" destId="{AC1CA616-F583-4A13-B1F7-F2B1D4449208}" srcOrd="0" destOrd="0" presId="urn:microsoft.com/office/officeart/2009/3/layout/HorizontalOrganizationChart"/>
    <dgm:cxn modelId="{772C1247-81A3-4B8F-8BC3-48598C911066}" type="presParOf" srcId="{FA7A481E-3E4A-4092-86E1-7C566967EA68}" destId="{C0D710EB-9FA7-4ACC-94CC-93C724375B92}" srcOrd="1" destOrd="0" presId="urn:microsoft.com/office/officeart/2009/3/layout/HorizontalOrganizationChart"/>
    <dgm:cxn modelId="{9752FDF5-42D4-47CD-B1FF-46388813BA19}" type="presParOf" srcId="{92A0B9FE-75FC-4ECE-BBD2-E8BBB33E0B99}" destId="{1B8D4840-E486-4AFD-BB6A-6A4B4F52B938}" srcOrd="1" destOrd="0" presId="urn:microsoft.com/office/officeart/2009/3/layout/HorizontalOrganizationChart"/>
    <dgm:cxn modelId="{E654A07A-0860-4357-A254-8661ACE7EA57}" type="presParOf" srcId="{1B8D4840-E486-4AFD-BB6A-6A4B4F52B938}" destId="{D1445868-21BD-4DAB-8A43-CB0CFE5A2D83}" srcOrd="0" destOrd="0" presId="urn:microsoft.com/office/officeart/2009/3/layout/HorizontalOrganizationChart"/>
    <dgm:cxn modelId="{C397F682-0B35-4172-A951-0C3D17E9FBC9}" type="presParOf" srcId="{1B8D4840-E486-4AFD-BB6A-6A4B4F52B938}" destId="{EC632B9C-FC65-46E6-9DC6-AA57A1F83E65}" srcOrd="1" destOrd="0" presId="urn:microsoft.com/office/officeart/2009/3/layout/HorizontalOrganizationChart"/>
    <dgm:cxn modelId="{0B38ED92-5A9A-4705-9D35-1DF41A92DDD5}" type="presParOf" srcId="{EC632B9C-FC65-46E6-9DC6-AA57A1F83E65}" destId="{53A28CB2-FC3E-46DB-B405-73CFB03724F8}" srcOrd="0" destOrd="0" presId="urn:microsoft.com/office/officeart/2009/3/layout/HorizontalOrganizationChart"/>
    <dgm:cxn modelId="{38FB7CA0-2144-4246-8E77-C18A1B4F8588}" type="presParOf" srcId="{53A28CB2-FC3E-46DB-B405-73CFB03724F8}" destId="{B6614F59-FC94-4599-9F80-1D3184736B61}" srcOrd="0" destOrd="0" presId="urn:microsoft.com/office/officeart/2009/3/layout/HorizontalOrganizationChart"/>
    <dgm:cxn modelId="{906C862B-2642-464C-B798-A856B980700C}" type="presParOf" srcId="{53A28CB2-FC3E-46DB-B405-73CFB03724F8}" destId="{D3019620-D5E6-49F5-9495-44E3E3D56CE9}" srcOrd="1" destOrd="0" presId="urn:microsoft.com/office/officeart/2009/3/layout/HorizontalOrganizationChart"/>
    <dgm:cxn modelId="{7CE94923-AB6D-4294-9CCB-B19FF807A68F}" type="presParOf" srcId="{EC632B9C-FC65-46E6-9DC6-AA57A1F83E65}" destId="{4AC4E40B-A72C-4679-B2DD-72BECD0CD9D2}" srcOrd="1" destOrd="0" presId="urn:microsoft.com/office/officeart/2009/3/layout/HorizontalOrganizationChart"/>
    <dgm:cxn modelId="{72755CAC-77D7-47DD-B0E4-2C3C3DFF0D3A}" type="presParOf" srcId="{4AC4E40B-A72C-4679-B2DD-72BECD0CD9D2}" destId="{9AC993A4-F4E4-472C-9F52-8D2BAEF40903}" srcOrd="0" destOrd="0" presId="urn:microsoft.com/office/officeart/2009/3/layout/HorizontalOrganizationChart"/>
    <dgm:cxn modelId="{49BB3E51-D4B5-449A-8F71-85E862CEA1F6}" type="presParOf" srcId="{4AC4E40B-A72C-4679-B2DD-72BECD0CD9D2}" destId="{07E768C6-861C-4CA6-8C67-F955D49F6751}" srcOrd="1" destOrd="0" presId="urn:microsoft.com/office/officeart/2009/3/layout/HorizontalOrganizationChart"/>
    <dgm:cxn modelId="{99D5C171-82EA-4954-B309-4F496CE8D44C}" type="presParOf" srcId="{07E768C6-861C-4CA6-8C67-F955D49F6751}" destId="{8F38AF26-261A-4E49-BB39-26A3B20C663F}" srcOrd="0" destOrd="0" presId="urn:microsoft.com/office/officeart/2009/3/layout/HorizontalOrganizationChart"/>
    <dgm:cxn modelId="{3B862894-4103-4BF8-8D8F-7E66EDDEE22E}" type="presParOf" srcId="{8F38AF26-261A-4E49-BB39-26A3B20C663F}" destId="{F781CFE2-7731-42B4-ABB7-976CD2C1FE3B}" srcOrd="0" destOrd="0" presId="urn:microsoft.com/office/officeart/2009/3/layout/HorizontalOrganizationChart"/>
    <dgm:cxn modelId="{101A7F1C-ACCC-4CA7-B0D4-869CAF17D54D}" type="presParOf" srcId="{8F38AF26-261A-4E49-BB39-26A3B20C663F}" destId="{8F629945-DB1C-454D-BB2F-A1B1FB329099}" srcOrd="1" destOrd="0" presId="urn:microsoft.com/office/officeart/2009/3/layout/HorizontalOrganizationChart"/>
    <dgm:cxn modelId="{4EBA324B-9AE1-4435-8AD0-D6CCE68082B6}" type="presParOf" srcId="{07E768C6-861C-4CA6-8C67-F955D49F6751}" destId="{33C52A07-BBC8-453C-95A1-08049E0A321B}" srcOrd="1" destOrd="0" presId="urn:microsoft.com/office/officeart/2009/3/layout/HorizontalOrganizationChart"/>
    <dgm:cxn modelId="{1CED39AA-A237-4DAD-B113-25147B28CBD7}" type="presParOf" srcId="{33C52A07-BBC8-453C-95A1-08049E0A321B}" destId="{95462859-99F5-47B6-A7F1-7905E0AAE077}" srcOrd="0" destOrd="0" presId="urn:microsoft.com/office/officeart/2009/3/layout/HorizontalOrganizationChart"/>
    <dgm:cxn modelId="{AD246EA2-D6A6-42DD-B17B-CE0C654A1910}" type="presParOf" srcId="{33C52A07-BBC8-453C-95A1-08049E0A321B}" destId="{3D4CACE7-00CC-4232-84E5-61FB41379306}" srcOrd="1" destOrd="0" presId="urn:microsoft.com/office/officeart/2009/3/layout/HorizontalOrganizationChart"/>
    <dgm:cxn modelId="{71495697-6D95-4024-87A9-57B3139A152F}" type="presParOf" srcId="{3D4CACE7-00CC-4232-84E5-61FB41379306}" destId="{7F105FFC-6FBB-4455-BFDD-6C7CBB687B45}" srcOrd="0" destOrd="0" presId="urn:microsoft.com/office/officeart/2009/3/layout/HorizontalOrganizationChart"/>
    <dgm:cxn modelId="{EC53DB04-DD20-4494-A9AA-C9F244C88842}" type="presParOf" srcId="{7F105FFC-6FBB-4455-BFDD-6C7CBB687B45}" destId="{F2FD29F0-7EF4-4ACA-A4D0-5F7475A2EACD}" srcOrd="0" destOrd="0" presId="urn:microsoft.com/office/officeart/2009/3/layout/HorizontalOrganizationChart"/>
    <dgm:cxn modelId="{78D20E3B-AC8C-4353-8197-23B52A88A0E4}" type="presParOf" srcId="{7F105FFC-6FBB-4455-BFDD-6C7CBB687B45}" destId="{B7CE23C3-578A-4155-B3A9-322E3F16E65E}" srcOrd="1" destOrd="0" presId="urn:microsoft.com/office/officeart/2009/3/layout/HorizontalOrganizationChart"/>
    <dgm:cxn modelId="{524859EE-2F9E-4BA9-9CFD-CBE510FD0F9B}" type="presParOf" srcId="{3D4CACE7-00CC-4232-84E5-61FB41379306}" destId="{1C25204D-BA12-4644-842E-55455CD617BB}" srcOrd="1" destOrd="0" presId="urn:microsoft.com/office/officeart/2009/3/layout/HorizontalOrganizationChart"/>
    <dgm:cxn modelId="{FC99B92D-3E33-43C9-B238-983BF8489561}" type="presParOf" srcId="{3D4CACE7-00CC-4232-84E5-61FB41379306}" destId="{AA842521-2662-440D-8AAA-6BAD7164B826}" srcOrd="2" destOrd="0" presId="urn:microsoft.com/office/officeart/2009/3/layout/HorizontalOrganizationChart"/>
    <dgm:cxn modelId="{163E4488-B55E-42C7-AC23-2B8A7D430C2E}" type="presParOf" srcId="{07E768C6-861C-4CA6-8C67-F955D49F6751}" destId="{FEF498A1-34A0-44C0-94DD-35F791058FD6}" srcOrd="2" destOrd="0" presId="urn:microsoft.com/office/officeart/2009/3/layout/HorizontalOrganizationChart"/>
    <dgm:cxn modelId="{C7A81510-CF40-4AD6-804D-A229448E7CAD}" type="presParOf" srcId="{EC632B9C-FC65-46E6-9DC6-AA57A1F83E65}" destId="{2ED9F8B8-2DAB-4E54-84CF-9C73260CC85E}" srcOrd="2" destOrd="0" presId="urn:microsoft.com/office/officeart/2009/3/layout/HorizontalOrganizationChart"/>
    <dgm:cxn modelId="{DF52198C-59B0-4C44-B0FF-87769672112A}" type="presParOf" srcId="{92A0B9FE-75FC-4ECE-BBD2-E8BBB33E0B99}" destId="{31054E78-8A69-432F-A397-E9B19A6E9160}" srcOrd="2" destOrd="0" presId="urn:microsoft.com/office/officeart/2009/3/layout/HorizontalOrganizationChart"/>
    <dgm:cxn modelId="{9AB7E19D-0242-47C6-A219-9E26EB9335C4}" type="presParOf" srcId="{6AAC584B-1E79-4245-8006-82ABFF2F0629}" destId="{F60E229A-CFBD-408D-802E-1AC614F271F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866D0-9F07-44EB-BC19-D6AA14B004B0}">
      <dsp:nvSpPr>
        <dsp:cNvPr id="0" name=""/>
        <dsp:cNvSpPr/>
      </dsp:nvSpPr>
      <dsp:spPr>
        <a:xfrm>
          <a:off x="0" y="474133"/>
          <a:ext cx="8128000" cy="13546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GOE </a:t>
          </a:r>
          <a:r>
            <a:rPr lang="ko-KR" altLang="en-US" sz="6500" kern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주요 핵심 기술</a:t>
          </a:r>
        </a:p>
      </dsp:txBody>
      <dsp:txXfrm>
        <a:off x="39677" y="513810"/>
        <a:ext cx="8048646" cy="1275312"/>
      </dsp:txXfrm>
    </dsp:sp>
    <dsp:sp modelId="{DB2D15B2-39CC-4519-87CD-CA69C29ABB92}">
      <dsp:nvSpPr>
        <dsp:cNvPr id="0" name=""/>
        <dsp:cNvSpPr/>
      </dsp:nvSpPr>
      <dsp:spPr>
        <a:xfrm>
          <a:off x="0" y="2072640"/>
          <a:ext cx="1354666" cy="135466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09090-F602-47D2-B20E-D581C6AF757B}">
      <dsp:nvSpPr>
        <dsp:cNvPr id="0" name=""/>
        <dsp:cNvSpPr/>
      </dsp:nvSpPr>
      <dsp:spPr>
        <a:xfrm>
          <a:off x="1435946" y="2072640"/>
          <a:ext cx="6692053" cy="135466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실시간 데이터 전송 및 처리 가전제품 조종 및 관리</a:t>
          </a:r>
          <a:endParaRPr lang="en-US" altLang="ko-KR" sz="20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1502087" y="2138781"/>
        <a:ext cx="6559771" cy="1222384"/>
      </dsp:txXfrm>
    </dsp:sp>
    <dsp:sp modelId="{E9D99635-90B5-4558-91DE-C262541D5CCA}">
      <dsp:nvSpPr>
        <dsp:cNvPr id="0" name=""/>
        <dsp:cNvSpPr/>
      </dsp:nvSpPr>
      <dsp:spPr>
        <a:xfrm>
          <a:off x="0" y="3589866"/>
          <a:ext cx="1354666" cy="1354666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379D9-B131-4164-8DAE-D7F8694E5054}">
      <dsp:nvSpPr>
        <dsp:cNvPr id="0" name=""/>
        <dsp:cNvSpPr/>
      </dsp:nvSpPr>
      <dsp:spPr>
        <a:xfrm>
          <a:off x="1435946" y="3589866"/>
          <a:ext cx="6692053" cy="1354666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사용자 별 가전제품 사용 패턴 분석 및 월별 전기세 예측</a:t>
          </a:r>
        </a:p>
      </dsp:txBody>
      <dsp:txXfrm>
        <a:off x="1502087" y="3656007"/>
        <a:ext cx="6559771" cy="122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1422A-1DF0-4314-9B66-CB056C14E4A4}">
      <dsp:nvSpPr>
        <dsp:cNvPr id="0" name=""/>
        <dsp:cNvSpPr/>
      </dsp:nvSpPr>
      <dsp:spPr>
        <a:xfrm>
          <a:off x="8339524" y="3980546"/>
          <a:ext cx="326458" cy="31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229" y="0"/>
              </a:lnTo>
              <a:lnTo>
                <a:pt x="163229" y="311031"/>
              </a:lnTo>
              <a:lnTo>
                <a:pt x="326458" y="31103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491481" y="4124789"/>
        <a:ext cx="22545" cy="22545"/>
      </dsp:txXfrm>
    </dsp:sp>
    <dsp:sp modelId="{8347327D-07F1-488E-B21C-0D472994BC8E}">
      <dsp:nvSpPr>
        <dsp:cNvPr id="0" name=""/>
        <dsp:cNvSpPr/>
      </dsp:nvSpPr>
      <dsp:spPr>
        <a:xfrm>
          <a:off x="8339524" y="3669514"/>
          <a:ext cx="326458" cy="311031"/>
        </a:xfrm>
        <a:custGeom>
          <a:avLst/>
          <a:gdLst/>
          <a:ahLst/>
          <a:cxnLst/>
          <a:rect l="0" t="0" r="0" b="0"/>
          <a:pathLst>
            <a:path>
              <a:moveTo>
                <a:pt x="0" y="311031"/>
              </a:moveTo>
              <a:lnTo>
                <a:pt x="163229" y="311031"/>
              </a:lnTo>
              <a:lnTo>
                <a:pt x="163229" y="0"/>
              </a:lnTo>
              <a:lnTo>
                <a:pt x="326458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491481" y="3813757"/>
        <a:ext cx="22545" cy="22545"/>
      </dsp:txXfrm>
    </dsp:sp>
    <dsp:sp modelId="{1D835EC7-9ECA-4B0A-8CA5-8B8CECEF0B46}">
      <dsp:nvSpPr>
        <dsp:cNvPr id="0" name=""/>
        <dsp:cNvSpPr/>
      </dsp:nvSpPr>
      <dsp:spPr>
        <a:xfrm>
          <a:off x="6380772" y="3934826"/>
          <a:ext cx="326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458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535840" y="3972384"/>
        <a:ext cx="16322" cy="16322"/>
      </dsp:txXfrm>
    </dsp:sp>
    <dsp:sp modelId="{34F8946D-787C-4C7C-93A1-BD1AD95DC495}">
      <dsp:nvSpPr>
        <dsp:cNvPr id="0" name=""/>
        <dsp:cNvSpPr/>
      </dsp:nvSpPr>
      <dsp:spPr>
        <a:xfrm>
          <a:off x="4422020" y="3934826"/>
          <a:ext cx="326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458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577088" y="3972384"/>
        <a:ext cx="16322" cy="16322"/>
      </dsp:txXfrm>
    </dsp:sp>
    <dsp:sp modelId="{311B0229-87C4-44BC-8301-F3FEBB3FB329}">
      <dsp:nvSpPr>
        <dsp:cNvPr id="0" name=""/>
        <dsp:cNvSpPr/>
      </dsp:nvSpPr>
      <dsp:spPr>
        <a:xfrm>
          <a:off x="2463269" y="3513999"/>
          <a:ext cx="326458" cy="466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229" y="0"/>
              </a:lnTo>
              <a:lnTo>
                <a:pt x="163229" y="466547"/>
              </a:lnTo>
              <a:lnTo>
                <a:pt x="326458" y="46654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12262" y="3733037"/>
        <a:ext cx="28471" cy="28471"/>
      </dsp:txXfrm>
    </dsp:sp>
    <dsp:sp modelId="{AE6E142C-5531-488B-BD88-726C8B89971D}">
      <dsp:nvSpPr>
        <dsp:cNvPr id="0" name=""/>
        <dsp:cNvSpPr/>
      </dsp:nvSpPr>
      <dsp:spPr>
        <a:xfrm>
          <a:off x="8339524" y="3001731"/>
          <a:ext cx="326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458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494592" y="3039290"/>
        <a:ext cx="16322" cy="16322"/>
      </dsp:txXfrm>
    </dsp:sp>
    <dsp:sp modelId="{AEA2D6A4-7085-4343-9EB1-44E5267CBC99}">
      <dsp:nvSpPr>
        <dsp:cNvPr id="0" name=""/>
        <dsp:cNvSpPr/>
      </dsp:nvSpPr>
      <dsp:spPr>
        <a:xfrm>
          <a:off x="6380772" y="3001731"/>
          <a:ext cx="326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458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535840" y="3039290"/>
        <a:ext cx="16322" cy="16322"/>
      </dsp:txXfrm>
    </dsp:sp>
    <dsp:sp modelId="{018D6267-7872-4882-8984-8D3FB3AF501D}">
      <dsp:nvSpPr>
        <dsp:cNvPr id="0" name=""/>
        <dsp:cNvSpPr/>
      </dsp:nvSpPr>
      <dsp:spPr>
        <a:xfrm>
          <a:off x="4422020" y="3001731"/>
          <a:ext cx="326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458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577088" y="3039290"/>
        <a:ext cx="16322" cy="16322"/>
      </dsp:txXfrm>
    </dsp:sp>
    <dsp:sp modelId="{45A3E4CF-D345-4DE2-9681-12D481D62EA3}">
      <dsp:nvSpPr>
        <dsp:cNvPr id="0" name=""/>
        <dsp:cNvSpPr/>
      </dsp:nvSpPr>
      <dsp:spPr>
        <a:xfrm>
          <a:off x="2463269" y="3047451"/>
          <a:ext cx="326458" cy="466547"/>
        </a:xfrm>
        <a:custGeom>
          <a:avLst/>
          <a:gdLst/>
          <a:ahLst/>
          <a:cxnLst/>
          <a:rect l="0" t="0" r="0" b="0"/>
          <a:pathLst>
            <a:path>
              <a:moveTo>
                <a:pt x="0" y="466547"/>
              </a:moveTo>
              <a:lnTo>
                <a:pt x="163229" y="466547"/>
              </a:lnTo>
              <a:lnTo>
                <a:pt x="163229" y="0"/>
              </a:lnTo>
              <a:lnTo>
                <a:pt x="326458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12262" y="3266489"/>
        <a:ext cx="28471" cy="28471"/>
      </dsp:txXfrm>
    </dsp:sp>
    <dsp:sp modelId="{524DDFA6-3B60-4D2F-8A61-CBA4117A05ED}">
      <dsp:nvSpPr>
        <dsp:cNvPr id="0" name=""/>
        <dsp:cNvSpPr/>
      </dsp:nvSpPr>
      <dsp:spPr>
        <a:xfrm>
          <a:off x="504517" y="3468279"/>
          <a:ext cx="326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458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59585" y="3505837"/>
        <a:ext cx="16322" cy="16322"/>
      </dsp:txXfrm>
    </dsp:sp>
    <dsp:sp modelId="{C8B0BAE0-BDE5-48C5-9B90-510C29734D44}">
      <dsp:nvSpPr>
        <dsp:cNvPr id="0" name=""/>
        <dsp:cNvSpPr/>
      </dsp:nvSpPr>
      <dsp:spPr>
        <a:xfrm rot="16200000">
          <a:off x="-1053914" y="3265173"/>
          <a:ext cx="2619212" cy="4976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</a:p>
      </dsp:txBody>
      <dsp:txXfrm>
        <a:off x="-1053914" y="3265173"/>
        <a:ext cx="2619212" cy="497650"/>
      </dsp:txXfrm>
    </dsp:sp>
    <dsp:sp modelId="{459AA427-A6E6-4EFD-B176-1DBF81EEB8E1}">
      <dsp:nvSpPr>
        <dsp:cNvPr id="0" name=""/>
        <dsp:cNvSpPr/>
      </dsp:nvSpPr>
      <dsp:spPr>
        <a:xfrm>
          <a:off x="830975" y="3265173"/>
          <a:ext cx="1632293" cy="4976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년도</a:t>
          </a:r>
        </a:p>
      </dsp:txBody>
      <dsp:txXfrm>
        <a:off x="830975" y="3265173"/>
        <a:ext cx="1632293" cy="497650"/>
      </dsp:txXfrm>
    </dsp:sp>
    <dsp:sp modelId="{4C3DA971-C2DE-491E-A6FE-ABCE4E5F4CF8}">
      <dsp:nvSpPr>
        <dsp:cNvPr id="0" name=""/>
        <dsp:cNvSpPr/>
      </dsp:nvSpPr>
      <dsp:spPr>
        <a:xfrm>
          <a:off x="2789727" y="2798626"/>
          <a:ext cx="1632293" cy="4976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전력 사용 정보</a:t>
          </a:r>
        </a:p>
      </dsp:txBody>
      <dsp:txXfrm>
        <a:off x="2789727" y="2798626"/>
        <a:ext cx="1632293" cy="497650"/>
      </dsp:txXfrm>
    </dsp:sp>
    <dsp:sp modelId="{4866CF66-34C7-46AC-BFB9-6EF8B5554D7B}">
      <dsp:nvSpPr>
        <dsp:cNvPr id="0" name=""/>
        <dsp:cNvSpPr/>
      </dsp:nvSpPr>
      <dsp:spPr>
        <a:xfrm>
          <a:off x="4748479" y="2798626"/>
          <a:ext cx="1632293" cy="49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월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/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일</a:t>
          </a:r>
        </a:p>
      </dsp:txBody>
      <dsp:txXfrm>
        <a:off x="4748479" y="2798626"/>
        <a:ext cx="1632293" cy="497650"/>
      </dsp:txXfrm>
    </dsp:sp>
    <dsp:sp modelId="{D8E661B3-840B-46A5-9E00-BFAE6352EBF6}">
      <dsp:nvSpPr>
        <dsp:cNvPr id="0" name=""/>
        <dsp:cNvSpPr/>
      </dsp:nvSpPr>
      <dsp:spPr>
        <a:xfrm>
          <a:off x="6707231" y="2798626"/>
          <a:ext cx="1632293" cy="49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시간</a:t>
          </a:r>
        </a:p>
      </dsp:txBody>
      <dsp:txXfrm>
        <a:off x="6707231" y="2798626"/>
        <a:ext cx="1632293" cy="497650"/>
      </dsp:txXfrm>
    </dsp:sp>
    <dsp:sp modelId="{8B778F1A-9DE5-4B31-9292-F1A1A8F6DD9C}">
      <dsp:nvSpPr>
        <dsp:cNvPr id="0" name=""/>
        <dsp:cNvSpPr/>
      </dsp:nvSpPr>
      <dsp:spPr>
        <a:xfrm>
          <a:off x="8665982" y="2798626"/>
          <a:ext cx="1632293" cy="49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 여부</a:t>
          </a:r>
        </a:p>
      </dsp:txBody>
      <dsp:txXfrm>
        <a:off x="8665982" y="2798626"/>
        <a:ext cx="1632293" cy="497650"/>
      </dsp:txXfrm>
    </dsp:sp>
    <dsp:sp modelId="{7355E099-9C78-4AD1-A31C-2D1079F8A001}">
      <dsp:nvSpPr>
        <dsp:cNvPr id="0" name=""/>
        <dsp:cNvSpPr/>
      </dsp:nvSpPr>
      <dsp:spPr>
        <a:xfrm>
          <a:off x="2789727" y="3731721"/>
          <a:ext cx="1632293" cy="4976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날씨</a:t>
          </a:r>
        </a:p>
      </dsp:txBody>
      <dsp:txXfrm>
        <a:off x="2789727" y="3731721"/>
        <a:ext cx="1632293" cy="497650"/>
      </dsp:txXfrm>
    </dsp:sp>
    <dsp:sp modelId="{C2EFB55E-8397-4CD3-B0CB-26FC276C64D0}">
      <dsp:nvSpPr>
        <dsp:cNvPr id="0" name=""/>
        <dsp:cNvSpPr/>
      </dsp:nvSpPr>
      <dsp:spPr>
        <a:xfrm>
          <a:off x="4748479" y="3731721"/>
          <a:ext cx="1632293" cy="49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월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/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일</a:t>
          </a:r>
        </a:p>
      </dsp:txBody>
      <dsp:txXfrm>
        <a:off x="4748479" y="3731721"/>
        <a:ext cx="1632293" cy="497650"/>
      </dsp:txXfrm>
    </dsp:sp>
    <dsp:sp modelId="{7E64654A-6CF3-4130-8443-EB2DB63EE95C}">
      <dsp:nvSpPr>
        <dsp:cNvPr id="0" name=""/>
        <dsp:cNvSpPr/>
      </dsp:nvSpPr>
      <dsp:spPr>
        <a:xfrm>
          <a:off x="6707231" y="3731721"/>
          <a:ext cx="1632293" cy="49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시간</a:t>
          </a:r>
        </a:p>
      </dsp:txBody>
      <dsp:txXfrm>
        <a:off x="6707231" y="3731721"/>
        <a:ext cx="1632293" cy="497650"/>
      </dsp:txXfrm>
    </dsp:sp>
    <dsp:sp modelId="{1C575F37-C88F-4D73-A5D1-E358246F1008}">
      <dsp:nvSpPr>
        <dsp:cNvPr id="0" name=""/>
        <dsp:cNvSpPr/>
      </dsp:nvSpPr>
      <dsp:spPr>
        <a:xfrm>
          <a:off x="8665982" y="3420689"/>
          <a:ext cx="1632293" cy="49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온도</a:t>
          </a:r>
        </a:p>
      </dsp:txBody>
      <dsp:txXfrm>
        <a:off x="8665982" y="3420689"/>
        <a:ext cx="1632293" cy="497650"/>
      </dsp:txXfrm>
    </dsp:sp>
    <dsp:sp modelId="{BD9D1E36-EB79-4C7E-A7B5-CCED2C0C476F}">
      <dsp:nvSpPr>
        <dsp:cNvPr id="0" name=""/>
        <dsp:cNvSpPr/>
      </dsp:nvSpPr>
      <dsp:spPr>
        <a:xfrm>
          <a:off x="8665982" y="4042752"/>
          <a:ext cx="1632293" cy="49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기상 현상</a:t>
          </a:r>
        </a:p>
      </dsp:txBody>
      <dsp:txXfrm>
        <a:off x="8665982" y="4042752"/>
        <a:ext cx="1632293" cy="497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62859-99F5-47B6-A7F1-7905E0AAE077}">
      <dsp:nvSpPr>
        <dsp:cNvPr id="0" name=""/>
        <dsp:cNvSpPr/>
      </dsp:nvSpPr>
      <dsp:spPr>
        <a:xfrm>
          <a:off x="8167882" y="5947042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993A4-F4E4-472C-9F52-8D2BAEF40903}">
      <dsp:nvSpPr>
        <dsp:cNvPr id="0" name=""/>
        <dsp:cNvSpPr/>
      </dsp:nvSpPr>
      <dsp:spPr>
        <a:xfrm>
          <a:off x="6039427" y="5947042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45868-21BD-4DAB-8A43-CB0CFE5A2D83}">
      <dsp:nvSpPr>
        <dsp:cNvPr id="0" name=""/>
        <dsp:cNvSpPr/>
      </dsp:nvSpPr>
      <dsp:spPr>
        <a:xfrm>
          <a:off x="3910972" y="5947042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3A6E4-15D1-4384-909E-0A156F1D0459}">
      <dsp:nvSpPr>
        <dsp:cNvPr id="0" name=""/>
        <dsp:cNvSpPr/>
      </dsp:nvSpPr>
      <dsp:spPr>
        <a:xfrm>
          <a:off x="1782518" y="3800010"/>
          <a:ext cx="354742" cy="2192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2192751"/>
              </a:lnTo>
              <a:lnTo>
                <a:pt x="354742" y="219275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101CF-FC47-4CBA-A9A3-D8879995B955}">
      <dsp:nvSpPr>
        <dsp:cNvPr id="0" name=""/>
        <dsp:cNvSpPr/>
      </dsp:nvSpPr>
      <dsp:spPr>
        <a:xfrm>
          <a:off x="3910972" y="4086021"/>
          <a:ext cx="354742" cy="1144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1144044"/>
              </a:lnTo>
              <a:lnTo>
                <a:pt x="354742" y="114404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DEA8C-6024-450F-90B6-DBEEC333850B}">
      <dsp:nvSpPr>
        <dsp:cNvPr id="0" name=""/>
        <dsp:cNvSpPr/>
      </dsp:nvSpPr>
      <dsp:spPr>
        <a:xfrm>
          <a:off x="3910972" y="4086021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381348"/>
              </a:lnTo>
              <a:lnTo>
                <a:pt x="354742" y="38134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A9FF0-BA3A-4E40-81D6-7442105AC865}">
      <dsp:nvSpPr>
        <dsp:cNvPr id="0" name=""/>
        <dsp:cNvSpPr/>
      </dsp:nvSpPr>
      <dsp:spPr>
        <a:xfrm>
          <a:off x="3910972" y="3704673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381348"/>
              </a:moveTo>
              <a:lnTo>
                <a:pt x="177371" y="381348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0A29C-8D70-47A2-88D4-D19470076931}">
      <dsp:nvSpPr>
        <dsp:cNvPr id="0" name=""/>
        <dsp:cNvSpPr/>
      </dsp:nvSpPr>
      <dsp:spPr>
        <a:xfrm>
          <a:off x="3910972" y="2941976"/>
          <a:ext cx="354742" cy="1144044"/>
        </a:xfrm>
        <a:custGeom>
          <a:avLst/>
          <a:gdLst/>
          <a:ahLst/>
          <a:cxnLst/>
          <a:rect l="0" t="0" r="0" b="0"/>
          <a:pathLst>
            <a:path>
              <a:moveTo>
                <a:pt x="0" y="1144044"/>
              </a:moveTo>
              <a:lnTo>
                <a:pt x="177371" y="1144044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A0B00-9F05-4C9F-9D9F-8ADB5A867D1E}">
      <dsp:nvSpPr>
        <dsp:cNvPr id="0" name=""/>
        <dsp:cNvSpPr/>
      </dsp:nvSpPr>
      <dsp:spPr>
        <a:xfrm>
          <a:off x="1782518" y="3800010"/>
          <a:ext cx="354742" cy="286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286011"/>
              </a:lnTo>
              <a:lnTo>
                <a:pt x="354742" y="2860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1E74C-CE02-4E63-AEAA-10568F9BDC58}">
      <dsp:nvSpPr>
        <dsp:cNvPr id="0" name=""/>
        <dsp:cNvSpPr/>
      </dsp:nvSpPr>
      <dsp:spPr>
        <a:xfrm>
          <a:off x="6686158" y="2179280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381348"/>
              </a:lnTo>
              <a:lnTo>
                <a:pt x="354742" y="38134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9C976-368B-4682-975F-B3489F586FB6}">
      <dsp:nvSpPr>
        <dsp:cNvPr id="0" name=""/>
        <dsp:cNvSpPr/>
      </dsp:nvSpPr>
      <dsp:spPr>
        <a:xfrm>
          <a:off x="6686158" y="1797932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381348"/>
              </a:moveTo>
              <a:lnTo>
                <a:pt x="177371" y="381348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C0495-83FA-46EF-81C0-7DFE4D08B875}">
      <dsp:nvSpPr>
        <dsp:cNvPr id="0" name=""/>
        <dsp:cNvSpPr/>
      </dsp:nvSpPr>
      <dsp:spPr>
        <a:xfrm>
          <a:off x="3910972" y="1607258"/>
          <a:ext cx="354742" cy="572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572022"/>
              </a:lnTo>
              <a:lnTo>
                <a:pt x="354742" y="57202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B2A40-B2E3-4C01-BFA0-940053D76962}">
      <dsp:nvSpPr>
        <dsp:cNvPr id="0" name=""/>
        <dsp:cNvSpPr/>
      </dsp:nvSpPr>
      <dsp:spPr>
        <a:xfrm>
          <a:off x="6039427" y="1120146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F4F31-30FD-4EE4-A041-47C44B562663}">
      <dsp:nvSpPr>
        <dsp:cNvPr id="0" name=""/>
        <dsp:cNvSpPr/>
      </dsp:nvSpPr>
      <dsp:spPr>
        <a:xfrm>
          <a:off x="3910972" y="1165866"/>
          <a:ext cx="354742" cy="441391"/>
        </a:xfrm>
        <a:custGeom>
          <a:avLst/>
          <a:gdLst/>
          <a:ahLst/>
          <a:cxnLst/>
          <a:rect l="0" t="0" r="0" b="0"/>
          <a:pathLst>
            <a:path>
              <a:moveTo>
                <a:pt x="0" y="441391"/>
              </a:moveTo>
              <a:lnTo>
                <a:pt x="177371" y="441391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07B8C-1D30-464E-84D1-9F547BD86C86}">
      <dsp:nvSpPr>
        <dsp:cNvPr id="0" name=""/>
        <dsp:cNvSpPr/>
      </dsp:nvSpPr>
      <dsp:spPr>
        <a:xfrm>
          <a:off x="1782518" y="1607258"/>
          <a:ext cx="354742" cy="2192751"/>
        </a:xfrm>
        <a:custGeom>
          <a:avLst/>
          <a:gdLst/>
          <a:ahLst/>
          <a:cxnLst/>
          <a:rect l="0" t="0" r="0" b="0"/>
          <a:pathLst>
            <a:path>
              <a:moveTo>
                <a:pt x="0" y="2192751"/>
              </a:moveTo>
              <a:lnTo>
                <a:pt x="177371" y="2192751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0B11B-E110-4F9A-82D0-821C952BBDAA}">
      <dsp:nvSpPr>
        <dsp:cNvPr id="0" name=""/>
        <dsp:cNvSpPr/>
      </dsp:nvSpPr>
      <dsp:spPr>
        <a:xfrm>
          <a:off x="8805" y="3529518"/>
          <a:ext cx="1773712" cy="5409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</a:p>
      </dsp:txBody>
      <dsp:txXfrm>
        <a:off x="8805" y="3529518"/>
        <a:ext cx="1773712" cy="540982"/>
      </dsp:txXfrm>
    </dsp:sp>
    <dsp:sp modelId="{FF495405-70CB-4202-BF05-13D1888BB60C}">
      <dsp:nvSpPr>
        <dsp:cNvPr id="0" name=""/>
        <dsp:cNvSpPr/>
      </dsp:nvSpPr>
      <dsp:spPr>
        <a:xfrm>
          <a:off x="2137260" y="1336767"/>
          <a:ext cx="1773712" cy="540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137260" y="1336767"/>
        <a:ext cx="1773712" cy="540982"/>
      </dsp:txXfrm>
    </dsp:sp>
    <dsp:sp modelId="{0819D78C-3209-4BAA-B81D-84799BE5C93B}">
      <dsp:nvSpPr>
        <dsp:cNvPr id="0" name=""/>
        <dsp:cNvSpPr/>
      </dsp:nvSpPr>
      <dsp:spPr>
        <a:xfrm>
          <a:off x="4265715" y="895375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 err="1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Util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895375"/>
        <a:ext cx="1773712" cy="540982"/>
      </dsp:txXfrm>
    </dsp:sp>
    <dsp:sp modelId="{831A4DFA-AF89-452D-8ECA-D36760791B5C}">
      <dsp:nvSpPr>
        <dsp:cNvPr id="0" name=""/>
        <dsp:cNvSpPr/>
      </dsp:nvSpPr>
      <dsp:spPr>
        <a:xfrm>
          <a:off x="6394170" y="895375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</a:p>
      </dsp:txBody>
      <dsp:txXfrm>
        <a:off x="6394170" y="895375"/>
        <a:ext cx="1773712" cy="540982"/>
      </dsp:txXfrm>
    </dsp:sp>
    <dsp:sp modelId="{09309E29-FD71-4117-A04F-F8FE7C865FC2}">
      <dsp:nvSpPr>
        <dsp:cNvPr id="0" name=""/>
        <dsp:cNvSpPr/>
      </dsp:nvSpPr>
      <dsp:spPr>
        <a:xfrm>
          <a:off x="4265715" y="1908789"/>
          <a:ext cx="2420443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Resources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1908789"/>
        <a:ext cx="2420443" cy="540982"/>
      </dsp:txXfrm>
    </dsp:sp>
    <dsp:sp modelId="{E41F1846-94E6-4588-A5D8-700BB76F1DD1}">
      <dsp:nvSpPr>
        <dsp:cNvPr id="0" name=""/>
        <dsp:cNvSpPr/>
      </dsp:nvSpPr>
      <dsp:spPr>
        <a:xfrm>
          <a:off x="7040901" y="1527441"/>
          <a:ext cx="2633927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UI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 및 이미지 파일</a:t>
          </a:r>
        </a:p>
      </dsp:txBody>
      <dsp:txXfrm>
        <a:off x="7040901" y="1527441"/>
        <a:ext cx="2633927" cy="540982"/>
      </dsp:txXfrm>
    </dsp:sp>
    <dsp:sp modelId="{AB9013A2-F035-4DB7-A148-190D75D6643F}">
      <dsp:nvSpPr>
        <dsp:cNvPr id="0" name=""/>
        <dsp:cNvSpPr/>
      </dsp:nvSpPr>
      <dsp:spPr>
        <a:xfrm>
          <a:off x="7040901" y="2290137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메뉴 바</a:t>
          </a:r>
        </a:p>
      </dsp:txBody>
      <dsp:txXfrm>
        <a:off x="7040901" y="2290137"/>
        <a:ext cx="1773712" cy="540982"/>
      </dsp:txXfrm>
    </dsp:sp>
    <dsp:sp modelId="{4FC51BE1-25B5-4274-B544-7471A90196C2}">
      <dsp:nvSpPr>
        <dsp:cNvPr id="0" name=""/>
        <dsp:cNvSpPr/>
      </dsp:nvSpPr>
      <dsp:spPr>
        <a:xfrm>
          <a:off x="2137260" y="3815530"/>
          <a:ext cx="1773712" cy="540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137260" y="3815530"/>
        <a:ext cx="1773712" cy="540982"/>
      </dsp:txXfrm>
    </dsp:sp>
    <dsp:sp modelId="{73A9BEFF-7BF4-4705-9F10-26E1236AB68E}">
      <dsp:nvSpPr>
        <dsp:cNvPr id="0" name=""/>
        <dsp:cNvSpPr/>
      </dsp:nvSpPr>
      <dsp:spPr>
        <a:xfrm>
          <a:off x="4265715" y="2671485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데이터 셋</a:t>
          </a:r>
        </a:p>
      </dsp:txBody>
      <dsp:txXfrm>
        <a:off x="4265715" y="2671485"/>
        <a:ext cx="1773712" cy="540982"/>
      </dsp:txXfrm>
    </dsp:sp>
    <dsp:sp modelId="{569256EF-C8F0-4A8D-BEA0-3141A2F4A265}">
      <dsp:nvSpPr>
        <dsp:cNvPr id="0" name=""/>
        <dsp:cNvSpPr/>
      </dsp:nvSpPr>
      <dsp:spPr>
        <a:xfrm>
          <a:off x="4265715" y="3434181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테스트 파일</a:t>
          </a:r>
        </a:p>
      </dsp:txBody>
      <dsp:txXfrm>
        <a:off x="4265715" y="3434181"/>
        <a:ext cx="1773712" cy="540982"/>
      </dsp:txXfrm>
    </dsp:sp>
    <dsp:sp modelId="{7497F31A-3627-4502-8483-629C7702B3F6}">
      <dsp:nvSpPr>
        <dsp:cNvPr id="0" name=""/>
        <dsp:cNvSpPr/>
      </dsp:nvSpPr>
      <dsp:spPr>
        <a:xfrm>
          <a:off x="4265715" y="4196878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</a:t>
          </a:r>
        </a:p>
      </dsp:txBody>
      <dsp:txXfrm>
        <a:off x="4265715" y="4196878"/>
        <a:ext cx="1773712" cy="540982"/>
      </dsp:txXfrm>
    </dsp:sp>
    <dsp:sp modelId="{C587B583-136D-4ED7-B8B6-EF94283C0454}">
      <dsp:nvSpPr>
        <dsp:cNvPr id="0" name=""/>
        <dsp:cNvSpPr/>
      </dsp:nvSpPr>
      <dsp:spPr>
        <a:xfrm>
          <a:off x="4265715" y="4959574"/>
          <a:ext cx="285587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 학습용 파일</a:t>
          </a:r>
        </a:p>
      </dsp:txBody>
      <dsp:txXfrm>
        <a:off x="4265715" y="4959574"/>
        <a:ext cx="2855872" cy="540982"/>
      </dsp:txXfrm>
    </dsp:sp>
    <dsp:sp modelId="{AC1CA616-F583-4A13-B1F7-F2B1D4449208}">
      <dsp:nvSpPr>
        <dsp:cNvPr id="0" name=""/>
        <dsp:cNvSpPr/>
      </dsp:nvSpPr>
      <dsp:spPr>
        <a:xfrm>
          <a:off x="2137260" y="5722270"/>
          <a:ext cx="1773712" cy="540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하드웨어</a:t>
          </a:r>
        </a:p>
      </dsp:txBody>
      <dsp:txXfrm>
        <a:off x="2137260" y="5722270"/>
        <a:ext cx="1773712" cy="540982"/>
      </dsp:txXfrm>
    </dsp:sp>
    <dsp:sp modelId="{B6614F59-FC94-4599-9F80-1D3184736B61}">
      <dsp:nvSpPr>
        <dsp:cNvPr id="0" name=""/>
        <dsp:cNvSpPr/>
      </dsp:nvSpPr>
      <dsp:spPr>
        <a:xfrm>
          <a:off x="4265715" y="5722270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Sources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5722270"/>
        <a:ext cx="1773712" cy="540982"/>
      </dsp:txXfrm>
    </dsp:sp>
    <dsp:sp modelId="{F781CFE2-7731-42B4-ABB7-976CD2C1FE3B}">
      <dsp:nvSpPr>
        <dsp:cNvPr id="0" name=""/>
        <dsp:cNvSpPr/>
      </dsp:nvSpPr>
      <dsp:spPr>
        <a:xfrm>
          <a:off x="6394170" y="5722270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394170" y="5722270"/>
        <a:ext cx="1773712" cy="540982"/>
      </dsp:txXfrm>
    </dsp:sp>
    <dsp:sp modelId="{F2FD29F0-7EF4-4ACA-A4D0-5F7475A2EACD}">
      <dsp:nvSpPr>
        <dsp:cNvPr id="0" name=""/>
        <dsp:cNvSpPr/>
      </dsp:nvSpPr>
      <dsp:spPr>
        <a:xfrm>
          <a:off x="8522624" y="5722270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</a:p>
      </dsp:txBody>
      <dsp:txXfrm>
        <a:off x="8522624" y="5722270"/>
        <a:ext cx="1773712" cy="540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994FA-0FB0-478D-9821-4CD20A284885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09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BE586-F9E5-4540-A19B-BBBECF37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2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6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9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8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1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8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9" y="2349389"/>
            <a:ext cx="9085342" cy="1621111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8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4" y="334377"/>
            <a:ext cx="2809479" cy="7116431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2" y="334377"/>
            <a:ext cx="8255859" cy="7116431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, 게임이(가) 표시된 사진&#10;&#10;자동 생성된 설명">
            <a:extLst>
              <a:ext uri="{FF2B5EF4-FFF2-40B4-BE49-F238E27FC236}">
                <a16:creationId xmlns:a16="http://schemas.microsoft.com/office/drawing/2014/main" id="{50658B4F-60B9-4140-869E-F4A99F51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14"/>
            <a:ext cx="10688638" cy="75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30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30" y="3205462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2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6" y="1946734"/>
            <a:ext cx="5533596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2868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692892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398407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92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7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9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9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5" y="301116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7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5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4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50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50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50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3" y="302868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764669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3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3E9F-F5B1-F94F-8843-0E9B77D2E6B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4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1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4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96EFEF-6CE4-4BB4-94C3-FB5C5D8B1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" y="4953"/>
            <a:ext cx="10686288" cy="75529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7CABA7-0E4E-4823-A648-33EA0C1DC276}"/>
              </a:ext>
            </a:extLst>
          </p:cNvPr>
          <p:cNvSpPr/>
          <p:nvPr/>
        </p:nvSpPr>
        <p:spPr>
          <a:xfrm>
            <a:off x="6114473" y="1976582"/>
            <a:ext cx="3417454" cy="3214254"/>
          </a:xfrm>
          <a:prstGeom prst="rect">
            <a:avLst/>
          </a:prstGeom>
          <a:solidFill>
            <a:srgbClr val="8ACC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AA65F6-B688-4996-95B7-1640B75AC106}"/>
              </a:ext>
            </a:extLst>
          </p:cNvPr>
          <p:cNvSpPr/>
          <p:nvPr/>
        </p:nvSpPr>
        <p:spPr>
          <a:xfrm>
            <a:off x="6677891" y="5726545"/>
            <a:ext cx="2854036" cy="720438"/>
          </a:xfrm>
          <a:prstGeom prst="rect">
            <a:avLst/>
          </a:prstGeom>
          <a:solidFill>
            <a:srgbClr val="8ACC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5971" y="1139598"/>
            <a:ext cx="4352546" cy="3139321"/>
          </a:xfrm>
          <a:prstGeom prst="rect">
            <a:avLst/>
          </a:prstGeom>
          <a:solidFill>
            <a:srgbClr val="8ACCEE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6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가디언즈</a:t>
            </a:r>
            <a:r>
              <a:rPr lang="ko-KR" altLang="en-US" sz="6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오브 에너지</a:t>
            </a:r>
            <a:endParaRPr lang="en-US" altLang="ko-KR" sz="6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6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[GOE]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3707" y="5664349"/>
            <a:ext cx="6594810" cy="53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남승우 김나연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김강훈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76468-3207-455A-9FBD-ED5B6E55D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79" t="74286" r="10814" b="14708"/>
          <a:stretch/>
        </p:blipFill>
        <p:spPr>
          <a:xfrm>
            <a:off x="7398373" y="6441914"/>
            <a:ext cx="2854037" cy="8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1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/>
        </p:nvGraphicFramePr>
        <p:xfrm>
          <a:off x="1364343" y="1147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35213" y="3503056"/>
            <a:ext cx="1080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IOT</a:t>
            </a:r>
            <a:endParaRPr lang="ko-KR" altLang="en-US" sz="4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5213" y="5034694"/>
            <a:ext cx="93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04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0806" y="869806"/>
            <a:ext cx="10231485" cy="6526263"/>
            <a:chOff x="796924" y="179903"/>
            <a:chExt cx="10231485" cy="6526263"/>
          </a:xfrm>
        </p:grpSpPr>
        <p:grpSp>
          <p:nvGrpSpPr>
            <p:cNvPr id="9" name="그룹 8"/>
            <p:cNvGrpSpPr/>
            <p:nvPr/>
          </p:nvGrpSpPr>
          <p:grpSpPr>
            <a:xfrm>
              <a:off x="796924" y="2466419"/>
              <a:ext cx="1676400" cy="2183001"/>
              <a:chOff x="469900" y="552450"/>
              <a:chExt cx="1676400" cy="2183001"/>
            </a:xfrm>
          </p:grpSpPr>
          <p:pic>
            <p:nvPicPr>
              <p:cNvPr id="39" name="Picture 10" descr="관련 이미지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900" y="55245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759410" y="2212231"/>
                <a:ext cx="118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사용자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8164558" y="3329930"/>
              <a:ext cx="2863851" cy="3084148"/>
              <a:chOff x="9112249" y="3494452"/>
              <a:chExt cx="2863851" cy="3084148"/>
            </a:xfrm>
          </p:grpSpPr>
          <p:pic>
            <p:nvPicPr>
              <p:cNvPr id="37" name="Picture 12" descr="집 픽토그램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0000" b="63929" l="30769" r="70385">
                            <a14:foregroundMark x1="65385" y1="45714" x2="50000" y2="342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2249" y="3494452"/>
                <a:ext cx="2863851" cy="3084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10082211" y="5466318"/>
                <a:ext cx="923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IOT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841874" y="2671900"/>
              <a:ext cx="1558926" cy="1801933"/>
              <a:chOff x="3724274" y="1115038"/>
              <a:chExt cx="923925" cy="1072929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3759968" y="1115038"/>
                <a:ext cx="807854" cy="76955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GOE</a:t>
                </a:r>
                <a:endParaRPr lang="ko-KR" altLang="en-US" sz="40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24274" y="1876425"/>
                <a:ext cx="923925" cy="31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APP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887503" y="179903"/>
              <a:ext cx="1763713" cy="2286933"/>
              <a:chOff x="8994775" y="649803"/>
              <a:chExt cx="1763713" cy="2286933"/>
            </a:xfrm>
          </p:grpSpPr>
          <p:pic>
            <p:nvPicPr>
              <p:cNvPr id="33" name="Picture 14" descr="관련 이미지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4775" y="649803"/>
                <a:ext cx="1763713" cy="17637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9414668" y="2413516"/>
                <a:ext cx="923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AI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sp>
          <p:nvSpPr>
            <p:cNvPr id="13" name="오른쪽 화살표 12"/>
            <p:cNvSpPr/>
            <p:nvPr/>
          </p:nvSpPr>
          <p:spPr>
            <a:xfrm>
              <a:off x="2466974" y="2991105"/>
              <a:ext cx="2374900" cy="3756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2381646" y="3515791"/>
              <a:ext cx="2374900" cy="3756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771197" y="5005886"/>
              <a:ext cx="1700280" cy="1700280"/>
              <a:chOff x="3991734" y="4694170"/>
              <a:chExt cx="1700280" cy="1700280"/>
            </a:xfrm>
          </p:grpSpPr>
          <p:pic>
            <p:nvPicPr>
              <p:cNvPr id="31" name="Picture 18" descr="데이터베이스 픽토그램에 대한 이미지 검색결과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1734" y="4694170"/>
                <a:ext cx="1700280" cy="1700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062411" y="5844782"/>
                <a:ext cx="15589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서버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177214" y="1954427"/>
              <a:ext cx="2269021" cy="574942"/>
              <a:chOff x="5420757" y="1954427"/>
              <a:chExt cx="2269021" cy="574942"/>
            </a:xfrm>
          </p:grpSpPr>
          <p:sp>
            <p:nvSpPr>
              <p:cNvPr id="29" name="오른쪽 화살표 28"/>
              <p:cNvSpPr/>
              <p:nvPr/>
            </p:nvSpPr>
            <p:spPr>
              <a:xfrm rot="19839166">
                <a:off x="5420757" y="1954427"/>
                <a:ext cx="2094434" cy="357447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30" name="오른쪽 화살표 29"/>
              <p:cNvSpPr/>
              <p:nvPr/>
            </p:nvSpPr>
            <p:spPr>
              <a:xfrm rot="9057682">
                <a:off x="5599540" y="2171922"/>
                <a:ext cx="2090238" cy="357447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sp>
          <p:nvSpPr>
            <p:cNvPr id="17" name="오른쪽 화살표 16"/>
            <p:cNvSpPr/>
            <p:nvPr/>
          </p:nvSpPr>
          <p:spPr>
            <a:xfrm rot="1261896">
              <a:off x="6355898" y="4121138"/>
              <a:ext cx="2701563" cy="35744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오른쪽 화살표 17"/>
            <p:cNvSpPr/>
            <p:nvPr/>
          </p:nvSpPr>
          <p:spPr>
            <a:xfrm rot="9938507">
              <a:off x="6077079" y="5232989"/>
              <a:ext cx="2956390" cy="357447"/>
            </a:xfrm>
            <a:prstGeom prst="rightArrow">
              <a:avLst>
                <a:gd name="adj1" fmla="val 50000"/>
                <a:gd name="adj2" fmla="val 88984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9" name="위쪽 화살표 18"/>
            <p:cNvSpPr/>
            <p:nvPr/>
          </p:nvSpPr>
          <p:spPr>
            <a:xfrm>
              <a:off x="5278582" y="4327485"/>
              <a:ext cx="342755" cy="793155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0" name="위쪽 화살표 19"/>
            <p:cNvSpPr/>
            <p:nvPr/>
          </p:nvSpPr>
          <p:spPr>
            <a:xfrm rot="10800000">
              <a:off x="5621337" y="4390221"/>
              <a:ext cx="342755" cy="793155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63959" y="2499597"/>
              <a:ext cx="2233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정보 입력</a:t>
              </a:r>
              <a:endPara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알림 제공 동의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50788" y="3889057"/>
              <a:ext cx="2233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상황에 따른 알림 및</a:t>
              </a:r>
              <a:endPara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전기세 확인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0193" y="1631835"/>
              <a:ext cx="1978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측정 값 전송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62946" y="2381922"/>
              <a:ext cx="2306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사용량 측정 값 및</a:t>
              </a:r>
              <a:endPara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패턴 분석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28409" y="3648271"/>
              <a:ext cx="2126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가전 제품 관리</a:t>
              </a:r>
              <a:endPara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Ex)</a:t>
              </a:r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형광등 끄기</a:t>
              </a:r>
              <a:r>
                <a:rPr lang="en-US" altLang="ko-KR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</a:t>
              </a:r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켜기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3227" y="5526773"/>
              <a:ext cx="2112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가전 제품 사용 현황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3291" y="4548837"/>
              <a:ext cx="1978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각 가전 제품의 </a:t>
              </a:r>
              <a:endPara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사용량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13869" y="4387810"/>
              <a:ext cx="15902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사용량 예측 값 및 </a:t>
              </a:r>
              <a:endPara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패턴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339610" y="777849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345327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777849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UI/UX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93" y="1701179"/>
            <a:ext cx="3824033" cy="50437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69" y="1701179"/>
            <a:ext cx="3226912" cy="50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8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680572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UI/UX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" y="1701179"/>
            <a:ext cx="3211766" cy="50438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76" y="1701179"/>
            <a:ext cx="3152394" cy="50438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564" y="1701179"/>
            <a:ext cx="3142828" cy="50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0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" y="0"/>
            <a:ext cx="10693760" cy="7558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0136" y="3235121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설명</a:t>
            </a:r>
          </a:p>
        </p:txBody>
      </p:sp>
    </p:spTree>
    <p:extLst>
      <p:ext uri="{BB962C8B-B14F-4D97-AF65-F5344CB8AC3E}">
        <p14:creationId xmlns:p14="http://schemas.microsoft.com/office/powerpoint/2010/main" val="28726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19328" y="6829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파일 구성도</a:t>
            </a:r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1442460392"/>
              </p:ext>
            </p:extLst>
          </p:nvPr>
        </p:nvGraphicFramePr>
        <p:xfrm>
          <a:off x="212178" y="578395"/>
          <a:ext cx="10305143" cy="702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580558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19328" y="6829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파일 구성도</a:t>
            </a:r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1628040746"/>
              </p:ext>
            </p:extLst>
          </p:nvPr>
        </p:nvGraphicFramePr>
        <p:xfrm>
          <a:off x="212178" y="738052"/>
          <a:ext cx="10305143" cy="702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866544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91196" y="2667732"/>
            <a:ext cx="9424354" cy="2308324"/>
            <a:chOff x="5128414" y="4015627"/>
            <a:chExt cx="4869026" cy="23083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198738" y="4015627"/>
              <a:ext cx="47091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이상 치가 측정 시 이를 알리고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원격 전원 관리를 통한 전기세 누수 방지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가전제품의 사용 현황과 예측을 혼합하여 각 상황 별 솔루션 제공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상용화 시 비슷한 환경의 가정을 묶어 정확도 높은 예측 가능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ko-KR" altLang="en-US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6" name="양쪽 대괄호 35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106571"/>
              <a:ext cx="4869026" cy="1548444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7043" y="2235455"/>
            <a:ext cx="1575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활용방안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91196" y="5235567"/>
            <a:ext cx="9424354" cy="1147045"/>
            <a:chOff x="5128414" y="4127323"/>
            <a:chExt cx="4869026" cy="11470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1147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 눈에 보기 쉬운 인터페이스를 통해 사용자의 편의성 제공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사용자들에 맞춘 솔루션 제공을 통해 실생활 에너지 절감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8"/>
              <a:ext cx="4869026" cy="99923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37043" y="4714446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기대효과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 분야</a:t>
            </a:r>
          </a:p>
        </p:txBody>
      </p:sp>
    </p:spTree>
    <p:extLst>
      <p:ext uri="{BB962C8B-B14F-4D97-AF65-F5344CB8AC3E}">
        <p14:creationId xmlns:p14="http://schemas.microsoft.com/office/powerpoint/2010/main" val="362038275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8"/>
            <a:ext cx="10688638" cy="75563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489F5B-C0F9-43C8-8D90-573B6A256DA2}"/>
              </a:ext>
            </a:extLst>
          </p:cNvPr>
          <p:cNvSpPr/>
          <p:nvPr/>
        </p:nvSpPr>
        <p:spPr>
          <a:xfrm>
            <a:off x="2771192" y="3235121"/>
            <a:ext cx="5122506" cy="120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AEDDD-3AE9-42F0-BC98-A32D33B48263}"/>
              </a:ext>
            </a:extLst>
          </p:cNvPr>
          <p:cNvSpPr txBox="1"/>
          <p:nvPr/>
        </p:nvSpPr>
        <p:spPr>
          <a:xfrm>
            <a:off x="2410136" y="3235120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5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65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97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1053615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2873" y="2615615"/>
            <a:ext cx="5022889" cy="3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1.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팀원소개</a:t>
            </a:r>
            <a:endParaRPr kumimoji="1" lang="en-US" altLang="ko-KR" sz="3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algn="ctr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2.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개요</a:t>
            </a:r>
            <a:endParaRPr kumimoji="1" lang="en-US" altLang="ko-KR" sz="18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algn="ctr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3.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 설명</a:t>
            </a:r>
            <a:endParaRPr kumimoji="1" lang="en-US" altLang="ko-KR" sz="18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algn="ctr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4. SW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설명</a:t>
            </a:r>
            <a:endParaRPr kumimoji="1" lang="en-US" altLang="ko-KR" sz="18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algn="ctr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5.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응용분야 및 기대효과</a:t>
            </a:r>
            <a:endParaRPr kumimoji="1" lang="en-US" altLang="ko-KR" sz="18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algn="ctr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6. Q&amp;A</a:t>
            </a:r>
          </a:p>
        </p:txBody>
      </p:sp>
    </p:spTree>
    <p:extLst>
      <p:ext uri="{BB962C8B-B14F-4D97-AF65-F5344CB8AC3E}">
        <p14:creationId xmlns:p14="http://schemas.microsoft.com/office/powerpoint/2010/main" val="170658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2316796" y="2326994"/>
            <a:ext cx="7683547" cy="2862322"/>
            <a:chOff x="5128414" y="4127323"/>
            <a:chExt cx="4869026" cy="2862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학생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소속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광주소프트웨어 </a:t>
              </a:r>
              <a:r>
                <a:rPr lang="ko-KR" altLang="en-US" sz="2400" dirty="0" err="1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마이스터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고등학교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부서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:SW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개발과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입학 년도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2018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관심분야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APP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7"/>
              <a:ext cx="4869026" cy="271450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5062" y="4232557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김강훈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00812" y="2889662"/>
            <a:ext cx="1402070" cy="1893971"/>
            <a:chOff x="682078" y="5278958"/>
            <a:chExt cx="1402070" cy="18939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6992D0-6539-4CB9-875B-5C2C0097DA46}"/>
                </a:ext>
              </a:extLst>
            </p:cNvPr>
            <p:cNvGrpSpPr/>
            <p:nvPr/>
          </p:nvGrpSpPr>
          <p:grpSpPr>
            <a:xfrm>
              <a:off x="733830" y="5278958"/>
              <a:ext cx="1292372" cy="1380337"/>
              <a:chOff x="3505207" y="2600960"/>
              <a:chExt cx="1938570" cy="2070518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4F8FCD8-B8CD-4933-9215-1BEC06AFD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4567" y="2669756"/>
                <a:ext cx="1507469" cy="2001722"/>
              </a:xfrm>
              <a:prstGeom prst="ellipse">
                <a:avLst/>
              </a:prstGeom>
            </p:spPr>
          </p:pic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A5F6468-CE76-4B25-AB02-EF9901DCBCCF}"/>
                  </a:ext>
                </a:extLst>
              </p:cNvPr>
              <p:cNvSpPr/>
              <p:nvPr/>
            </p:nvSpPr>
            <p:spPr>
              <a:xfrm>
                <a:off x="3505207" y="2600960"/>
                <a:ext cx="1938570" cy="1938570"/>
              </a:xfrm>
              <a:prstGeom prst="ellipse">
                <a:avLst/>
              </a:prstGeom>
              <a:noFill/>
              <a:ln w="120650">
                <a:solidFill>
                  <a:srgbClr val="0136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BEDEBDF-DA5C-4D8D-93F5-B13A3631D6C2}"/>
                </a:ext>
              </a:extLst>
            </p:cNvPr>
            <p:cNvGrpSpPr/>
            <p:nvPr/>
          </p:nvGrpSpPr>
          <p:grpSpPr>
            <a:xfrm>
              <a:off x="682078" y="5930249"/>
              <a:ext cx="1402070" cy="1242680"/>
              <a:chOff x="548640" y="3737143"/>
              <a:chExt cx="2103120" cy="1864033"/>
            </a:xfrm>
          </p:grpSpPr>
          <p:sp>
            <p:nvSpPr>
              <p:cNvPr id="14" name="자유형: 도형 93">
                <a:extLst>
                  <a:ext uri="{FF2B5EF4-FFF2-40B4-BE49-F238E27FC236}">
                    <a16:creationId xmlns:a16="http://schemas.microsoft.com/office/drawing/2014/main" id="{56220947-15D3-470A-AC68-0C5DD5D92089}"/>
                  </a:ext>
                </a:extLst>
              </p:cNvPr>
              <p:cNvSpPr/>
              <p:nvPr/>
            </p:nvSpPr>
            <p:spPr>
              <a:xfrm>
                <a:off x="548640" y="3737143"/>
                <a:ext cx="2103120" cy="1864033"/>
              </a:xfrm>
              <a:custGeom>
                <a:avLst/>
                <a:gdLst>
                  <a:gd name="connsiteX0" fmla="*/ 0 w 2103120"/>
                  <a:gd name="connsiteY0" fmla="*/ 0 h 1864033"/>
                  <a:gd name="connsiteX1" fmla="*/ 84223 w 2103120"/>
                  <a:gd name="connsiteY1" fmla="*/ 0 h 1864033"/>
                  <a:gd name="connsiteX2" fmla="*/ 87279 w 2103120"/>
                  <a:gd name="connsiteY2" fmla="*/ 60528 h 1864033"/>
                  <a:gd name="connsiteX3" fmla="*/ 1051560 w 2103120"/>
                  <a:gd name="connsiteY3" fmla="*/ 930709 h 1864033"/>
                  <a:gd name="connsiteX4" fmla="*/ 2015841 w 2103120"/>
                  <a:gd name="connsiteY4" fmla="*/ 60528 h 1864033"/>
                  <a:gd name="connsiteX5" fmla="*/ 2018897 w 2103120"/>
                  <a:gd name="connsiteY5" fmla="*/ 0 h 1864033"/>
                  <a:gd name="connsiteX6" fmla="*/ 2103120 w 2103120"/>
                  <a:gd name="connsiteY6" fmla="*/ 0 h 1864033"/>
                  <a:gd name="connsiteX7" fmla="*/ 2103120 w 2103120"/>
                  <a:gd name="connsiteY7" fmla="*/ 1033036 h 1864033"/>
                  <a:gd name="connsiteX8" fmla="*/ 2103120 w 2103120"/>
                  <a:gd name="connsiteY8" fmla="*/ 1194585 h 1864033"/>
                  <a:gd name="connsiteX9" fmla="*/ 2103120 w 2103120"/>
                  <a:gd name="connsiteY9" fmla="*/ 1864033 h 1864033"/>
                  <a:gd name="connsiteX10" fmla="*/ 0 w 2103120"/>
                  <a:gd name="connsiteY10" fmla="*/ 1864033 h 1864033"/>
                  <a:gd name="connsiteX11" fmla="*/ 0 w 2103120"/>
                  <a:gd name="connsiteY11" fmla="*/ 1194585 h 1864033"/>
                  <a:gd name="connsiteX12" fmla="*/ 0 w 2103120"/>
                  <a:gd name="connsiteY12" fmla="*/ 1033036 h 186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03120" h="1864033">
                    <a:moveTo>
                      <a:pt x="0" y="0"/>
                    </a:moveTo>
                    <a:lnTo>
                      <a:pt x="84223" y="0"/>
                    </a:lnTo>
                    <a:lnTo>
                      <a:pt x="87279" y="60528"/>
                    </a:lnTo>
                    <a:cubicBezTo>
                      <a:pt x="136916" y="549296"/>
                      <a:pt x="549697" y="930709"/>
                      <a:pt x="1051560" y="930709"/>
                    </a:cubicBezTo>
                    <a:cubicBezTo>
                      <a:pt x="1553424" y="930709"/>
                      <a:pt x="1966204" y="549296"/>
                      <a:pt x="2015841" y="60528"/>
                    </a:cubicBezTo>
                    <a:lnTo>
                      <a:pt x="2018897" y="0"/>
                    </a:lnTo>
                    <a:lnTo>
                      <a:pt x="2103120" y="0"/>
                    </a:lnTo>
                    <a:lnTo>
                      <a:pt x="2103120" y="1033036"/>
                    </a:lnTo>
                    <a:lnTo>
                      <a:pt x="2103120" y="1194585"/>
                    </a:lnTo>
                    <a:lnTo>
                      <a:pt x="2103120" y="1864033"/>
                    </a:lnTo>
                    <a:lnTo>
                      <a:pt x="0" y="1864033"/>
                    </a:lnTo>
                    <a:lnTo>
                      <a:pt x="0" y="1194585"/>
                    </a:lnTo>
                    <a:lnTo>
                      <a:pt x="0" y="1033036"/>
                    </a:lnTo>
                    <a:close/>
                  </a:path>
                </a:pathLst>
              </a:custGeom>
              <a:solidFill>
                <a:srgbClr val="013660"/>
              </a:solidFill>
              <a:ln w="165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DD1E932-AE34-4D4F-A43A-FBCD0FE274F9}"/>
                  </a:ext>
                </a:extLst>
              </p:cNvPr>
              <p:cNvSpPr/>
              <p:nvPr/>
            </p:nvSpPr>
            <p:spPr>
              <a:xfrm>
                <a:off x="935109" y="4872505"/>
                <a:ext cx="1330182" cy="600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 err="1">
                    <a:solidFill>
                      <a:srgbClr val="B9CD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김강훈</a:t>
                </a:r>
                <a:endParaRPr lang="ko-KR" altLang="en-US" sz="2000" dirty="0">
                  <a:solidFill>
                    <a:srgbClr val="B9CDE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158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2316796" y="2326994"/>
            <a:ext cx="7683547" cy="2862322"/>
            <a:chOff x="5128414" y="4127323"/>
            <a:chExt cx="4869026" cy="2862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학생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소속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광주소프트웨어 </a:t>
              </a:r>
              <a:r>
                <a:rPr lang="ko-KR" altLang="en-US" sz="2400" dirty="0" err="1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마이스터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고등학교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부서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:SW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개발과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입학 년도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2018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관심분야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AI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및 빅데이터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7"/>
              <a:ext cx="4869026" cy="271450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팀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00812" y="2889662"/>
            <a:ext cx="1402070" cy="1893971"/>
            <a:chOff x="682078" y="5278958"/>
            <a:chExt cx="1402070" cy="189397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06992D0-6539-4CB9-875B-5C2C0097DA46}"/>
                </a:ext>
              </a:extLst>
            </p:cNvPr>
            <p:cNvGrpSpPr/>
            <p:nvPr/>
          </p:nvGrpSpPr>
          <p:grpSpPr>
            <a:xfrm>
              <a:off x="733830" y="5278958"/>
              <a:ext cx="1292372" cy="1292372"/>
              <a:chOff x="3505207" y="2600960"/>
              <a:chExt cx="1938570" cy="1938570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E4F8FCD8-B8CD-4933-9215-1BEC06AFDB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00" r="1400"/>
              <a:stretch/>
            </p:blipFill>
            <p:spPr>
              <a:xfrm>
                <a:off x="3566348" y="2669758"/>
                <a:ext cx="1816289" cy="1816289"/>
              </a:xfrm>
              <a:prstGeom prst="ellipse">
                <a:avLst/>
              </a:prstGeom>
            </p:spPr>
          </p:pic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A5F6468-CE76-4B25-AB02-EF9901DCBCCF}"/>
                  </a:ext>
                </a:extLst>
              </p:cNvPr>
              <p:cNvSpPr/>
              <p:nvPr/>
            </p:nvSpPr>
            <p:spPr>
              <a:xfrm>
                <a:off x="3505207" y="2600960"/>
                <a:ext cx="1938570" cy="1938570"/>
              </a:xfrm>
              <a:prstGeom prst="ellipse">
                <a:avLst/>
              </a:prstGeom>
              <a:noFill/>
              <a:ln w="120650">
                <a:solidFill>
                  <a:srgbClr val="0136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BEDEBDF-DA5C-4D8D-93F5-B13A3631D6C2}"/>
                </a:ext>
              </a:extLst>
            </p:cNvPr>
            <p:cNvGrpSpPr/>
            <p:nvPr/>
          </p:nvGrpSpPr>
          <p:grpSpPr>
            <a:xfrm>
              <a:off x="682078" y="5930249"/>
              <a:ext cx="1402070" cy="1242680"/>
              <a:chOff x="548640" y="3737143"/>
              <a:chExt cx="2103120" cy="1864033"/>
            </a:xfrm>
          </p:grpSpPr>
          <p:sp>
            <p:nvSpPr>
              <p:cNvPr id="15" name="자유형: 도형 93">
                <a:extLst>
                  <a:ext uri="{FF2B5EF4-FFF2-40B4-BE49-F238E27FC236}">
                    <a16:creationId xmlns:a16="http://schemas.microsoft.com/office/drawing/2014/main" id="{56220947-15D3-470A-AC68-0C5DD5D92089}"/>
                  </a:ext>
                </a:extLst>
              </p:cNvPr>
              <p:cNvSpPr/>
              <p:nvPr/>
            </p:nvSpPr>
            <p:spPr>
              <a:xfrm>
                <a:off x="548640" y="3737143"/>
                <a:ext cx="2103120" cy="1864033"/>
              </a:xfrm>
              <a:custGeom>
                <a:avLst/>
                <a:gdLst>
                  <a:gd name="connsiteX0" fmla="*/ 0 w 2103120"/>
                  <a:gd name="connsiteY0" fmla="*/ 0 h 1864033"/>
                  <a:gd name="connsiteX1" fmla="*/ 84223 w 2103120"/>
                  <a:gd name="connsiteY1" fmla="*/ 0 h 1864033"/>
                  <a:gd name="connsiteX2" fmla="*/ 87279 w 2103120"/>
                  <a:gd name="connsiteY2" fmla="*/ 60528 h 1864033"/>
                  <a:gd name="connsiteX3" fmla="*/ 1051560 w 2103120"/>
                  <a:gd name="connsiteY3" fmla="*/ 930709 h 1864033"/>
                  <a:gd name="connsiteX4" fmla="*/ 2015841 w 2103120"/>
                  <a:gd name="connsiteY4" fmla="*/ 60528 h 1864033"/>
                  <a:gd name="connsiteX5" fmla="*/ 2018897 w 2103120"/>
                  <a:gd name="connsiteY5" fmla="*/ 0 h 1864033"/>
                  <a:gd name="connsiteX6" fmla="*/ 2103120 w 2103120"/>
                  <a:gd name="connsiteY6" fmla="*/ 0 h 1864033"/>
                  <a:gd name="connsiteX7" fmla="*/ 2103120 w 2103120"/>
                  <a:gd name="connsiteY7" fmla="*/ 1033036 h 1864033"/>
                  <a:gd name="connsiteX8" fmla="*/ 2103120 w 2103120"/>
                  <a:gd name="connsiteY8" fmla="*/ 1194585 h 1864033"/>
                  <a:gd name="connsiteX9" fmla="*/ 2103120 w 2103120"/>
                  <a:gd name="connsiteY9" fmla="*/ 1864033 h 1864033"/>
                  <a:gd name="connsiteX10" fmla="*/ 0 w 2103120"/>
                  <a:gd name="connsiteY10" fmla="*/ 1864033 h 1864033"/>
                  <a:gd name="connsiteX11" fmla="*/ 0 w 2103120"/>
                  <a:gd name="connsiteY11" fmla="*/ 1194585 h 1864033"/>
                  <a:gd name="connsiteX12" fmla="*/ 0 w 2103120"/>
                  <a:gd name="connsiteY12" fmla="*/ 1033036 h 186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03120" h="1864033">
                    <a:moveTo>
                      <a:pt x="0" y="0"/>
                    </a:moveTo>
                    <a:lnTo>
                      <a:pt x="84223" y="0"/>
                    </a:lnTo>
                    <a:lnTo>
                      <a:pt x="87279" y="60528"/>
                    </a:lnTo>
                    <a:cubicBezTo>
                      <a:pt x="136916" y="549296"/>
                      <a:pt x="549697" y="930709"/>
                      <a:pt x="1051560" y="930709"/>
                    </a:cubicBezTo>
                    <a:cubicBezTo>
                      <a:pt x="1553424" y="930709"/>
                      <a:pt x="1966204" y="549296"/>
                      <a:pt x="2015841" y="60528"/>
                    </a:cubicBezTo>
                    <a:lnTo>
                      <a:pt x="2018897" y="0"/>
                    </a:lnTo>
                    <a:lnTo>
                      <a:pt x="2103120" y="0"/>
                    </a:lnTo>
                    <a:lnTo>
                      <a:pt x="2103120" y="1033036"/>
                    </a:lnTo>
                    <a:lnTo>
                      <a:pt x="2103120" y="1194585"/>
                    </a:lnTo>
                    <a:lnTo>
                      <a:pt x="2103120" y="1864033"/>
                    </a:lnTo>
                    <a:lnTo>
                      <a:pt x="0" y="1864033"/>
                    </a:lnTo>
                    <a:lnTo>
                      <a:pt x="0" y="1194585"/>
                    </a:lnTo>
                    <a:lnTo>
                      <a:pt x="0" y="1033036"/>
                    </a:lnTo>
                    <a:close/>
                  </a:path>
                </a:pathLst>
              </a:custGeom>
              <a:solidFill>
                <a:srgbClr val="013660"/>
              </a:solidFill>
              <a:ln w="165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DD1E932-AE34-4D4F-A43A-FBCD0FE274F9}"/>
                  </a:ext>
                </a:extLst>
              </p:cNvPr>
              <p:cNvSpPr/>
              <p:nvPr/>
            </p:nvSpPr>
            <p:spPr>
              <a:xfrm>
                <a:off x="935109" y="4872505"/>
                <a:ext cx="1330181" cy="600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B9CD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김나연</a:t>
                </a:r>
                <a:endParaRPr lang="ko-KR" altLang="en-US" sz="2000" dirty="0">
                  <a:solidFill>
                    <a:srgbClr val="B9CDE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64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2316796" y="2326994"/>
            <a:ext cx="7683547" cy="2862322"/>
            <a:chOff x="5128414" y="4127323"/>
            <a:chExt cx="4869026" cy="2862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학생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소속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광주소프트웨어 </a:t>
              </a:r>
              <a:r>
                <a:rPr lang="ko-KR" altLang="en-US" sz="2400" dirty="0" err="1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마이스터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고등학교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부서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:SW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개발과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입학 년도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2018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관심분야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딥 러닝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7"/>
              <a:ext cx="4869026" cy="271450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5062" y="4232557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남승우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팀</a:t>
            </a:r>
          </a:p>
        </p:txBody>
      </p:sp>
      <p:pic>
        <p:nvPicPr>
          <p:cNvPr id="13" name="Picture 10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0" y="2816891"/>
            <a:ext cx="1411722" cy="141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00812" y="2889662"/>
            <a:ext cx="1402070" cy="1893971"/>
            <a:chOff x="682078" y="5278958"/>
            <a:chExt cx="1402070" cy="18939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6992D0-6539-4CB9-875B-5C2C0097DA46}"/>
                </a:ext>
              </a:extLst>
            </p:cNvPr>
            <p:cNvGrpSpPr/>
            <p:nvPr/>
          </p:nvGrpSpPr>
          <p:grpSpPr>
            <a:xfrm>
              <a:off x="733830" y="5278958"/>
              <a:ext cx="1292372" cy="1292372"/>
              <a:chOff x="3505207" y="2600960"/>
              <a:chExt cx="1938570" cy="193857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4F8FCD8-B8CD-4933-9215-1BEC06AFD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653" y="2669758"/>
                <a:ext cx="1811678" cy="1816289"/>
              </a:xfrm>
              <a:prstGeom prst="ellipse">
                <a:avLst/>
              </a:prstGeom>
            </p:spPr>
          </p:pic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A5F6468-CE76-4B25-AB02-EF9901DCBCCF}"/>
                  </a:ext>
                </a:extLst>
              </p:cNvPr>
              <p:cNvSpPr/>
              <p:nvPr/>
            </p:nvSpPr>
            <p:spPr>
              <a:xfrm>
                <a:off x="3505207" y="2600960"/>
                <a:ext cx="1938570" cy="1938570"/>
              </a:xfrm>
              <a:prstGeom prst="ellipse">
                <a:avLst/>
              </a:prstGeom>
              <a:noFill/>
              <a:ln w="120650">
                <a:solidFill>
                  <a:srgbClr val="0136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BEDEBDF-DA5C-4D8D-93F5-B13A3631D6C2}"/>
                </a:ext>
              </a:extLst>
            </p:cNvPr>
            <p:cNvGrpSpPr/>
            <p:nvPr/>
          </p:nvGrpSpPr>
          <p:grpSpPr>
            <a:xfrm>
              <a:off x="682078" y="5930249"/>
              <a:ext cx="1402070" cy="1242680"/>
              <a:chOff x="548640" y="3737143"/>
              <a:chExt cx="2103120" cy="1864033"/>
            </a:xfrm>
          </p:grpSpPr>
          <p:sp>
            <p:nvSpPr>
              <p:cNvPr id="14" name="자유형: 도형 93">
                <a:extLst>
                  <a:ext uri="{FF2B5EF4-FFF2-40B4-BE49-F238E27FC236}">
                    <a16:creationId xmlns:a16="http://schemas.microsoft.com/office/drawing/2014/main" id="{56220947-15D3-470A-AC68-0C5DD5D92089}"/>
                  </a:ext>
                </a:extLst>
              </p:cNvPr>
              <p:cNvSpPr/>
              <p:nvPr/>
            </p:nvSpPr>
            <p:spPr>
              <a:xfrm>
                <a:off x="548640" y="3737143"/>
                <a:ext cx="2103120" cy="1864033"/>
              </a:xfrm>
              <a:custGeom>
                <a:avLst/>
                <a:gdLst>
                  <a:gd name="connsiteX0" fmla="*/ 0 w 2103120"/>
                  <a:gd name="connsiteY0" fmla="*/ 0 h 1864033"/>
                  <a:gd name="connsiteX1" fmla="*/ 84223 w 2103120"/>
                  <a:gd name="connsiteY1" fmla="*/ 0 h 1864033"/>
                  <a:gd name="connsiteX2" fmla="*/ 87279 w 2103120"/>
                  <a:gd name="connsiteY2" fmla="*/ 60528 h 1864033"/>
                  <a:gd name="connsiteX3" fmla="*/ 1051560 w 2103120"/>
                  <a:gd name="connsiteY3" fmla="*/ 930709 h 1864033"/>
                  <a:gd name="connsiteX4" fmla="*/ 2015841 w 2103120"/>
                  <a:gd name="connsiteY4" fmla="*/ 60528 h 1864033"/>
                  <a:gd name="connsiteX5" fmla="*/ 2018897 w 2103120"/>
                  <a:gd name="connsiteY5" fmla="*/ 0 h 1864033"/>
                  <a:gd name="connsiteX6" fmla="*/ 2103120 w 2103120"/>
                  <a:gd name="connsiteY6" fmla="*/ 0 h 1864033"/>
                  <a:gd name="connsiteX7" fmla="*/ 2103120 w 2103120"/>
                  <a:gd name="connsiteY7" fmla="*/ 1033036 h 1864033"/>
                  <a:gd name="connsiteX8" fmla="*/ 2103120 w 2103120"/>
                  <a:gd name="connsiteY8" fmla="*/ 1194585 h 1864033"/>
                  <a:gd name="connsiteX9" fmla="*/ 2103120 w 2103120"/>
                  <a:gd name="connsiteY9" fmla="*/ 1864033 h 1864033"/>
                  <a:gd name="connsiteX10" fmla="*/ 0 w 2103120"/>
                  <a:gd name="connsiteY10" fmla="*/ 1864033 h 1864033"/>
                  <a:gd name="connsiteX11" fmla="*/ 0 w 2103120"/>
                  <a:gd name="connsiteY11" fmla="*/ 1194585 h 1864033"/>
                  <a:gd name="connsiteX12" fmla="*/ 0 w 2103120"/>
                  <a:gd name="connsiteY12" fmla="*/ 1033036 h 186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03120" h="1864033">
                    <a:moveTo>
                      <a:pt x="0" y="0"/>
                    </a:moveTo>
                    <a:lnTo>
                      <a:pt x="84223" y="0"/>
                    </a:lnTo>
                    <a:lnTo>
                      <a:pt x="87279" y="60528"/>
                    </a:lnTo>
                    <a:cubicBezTo>
                      <a:pt x="136916" y="549296"/>
                      <a:pt x="549697" y="930709"/>
                      <a:pt x="1051560" y="930709"/>
                    </a:cubicBezTo>
                    <a:cubicBezTo>
                      <a:pt x="1553424" y="930709"/>
                      <a:pt x="1966204" y="549296"/>
                      <a:pt x="2015841" y="60528"/>
                    </a:cubicBezTo>
                    <a:lnTo>
                      <a:pt x="2018897" y="0"/>
                    </a:lnTo>
                    <a:lnTo>
                      <a:pt x="2103120" y="0"/>
                    </a:lnTo>
                    <a:lnTo>
                      <a:pt x="2103120" y="1033036"/>
                    </a:lnTo>
                    <a:lnTo>
                      <a:pt x="2103120" y="1194585"/>
                    </a:lnTo>
                    <a:lnTo>
                      <a:pt x="2103120" y="1864033"/>
                    </a:lnTo>
                    <a:lnTo>
                      <a:pt x="0" y="1864033"/>
                    </a:lnTo>
                    <a:lnTo>
                      <a:pt x="0" y="1194585"/>
                    </a:lnTo>
                    <a:lnTo>
                      <a:pt x="0" y="1033036"/>
                    </a:lnTo>
                    <a:close/>
                  </a:path>
                </a:pathLst>
              </a:custGeom>
              <a:solidFill>
                <a:srgbClr val="013660"/>
              </a:solidFill>
              <a:ln w="165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DD1E932-AE34-4D4F-A43A-FBCD0FE274F9}"/>
                  </a:ext>
                </a:extLst>
              </p:cNvPr>
              <p:cNvSpPr/>
              <p:nvPr/>
            </p:nvSpPr>
            <p:spPr>
              <a:xfrm>
                <a:off x="935109" y="4872505"/>
                <a:ext cx="1330181" cy="600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B9CD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남승우</a:t>
                </a:r>
                <a:endParaRPr lang="ko-KR" altLang="en-US" sz="2000" dirty="0">
                  <a:solidFill>
                    <a:srgbClr val="B9CDE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0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" y="0"/>
            <a:ext cx="10693760" cy="7558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0136" y="3235121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1613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A9016-15BC-4FC5-9CAB-1B7F5CA72ECD}"/>
              </a:ext>
            </a:extLst>
          </p:cNvPr>
          <p:cNvSpPr txBox="1"/>
          <p:nvPr/>
        </p:nvSpPr>
        <p:spPr>
          <a:xfrm>
            <a:off x="1308398" y="940753"/>
            <a:ext cx="807183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 err="1">
                <a:ln w="15875"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가디언즈</a:t>
            </a:r>
            <a:r>
              <a:rPr lang="ko-KR" altLang="en-US" sz="6500" dirty="0">
                <a:ln w="15875"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오브 에너지</a:t>
            </a:r>
            <a:endParaRPr lang="en-US" altLang="ko-KR" sz="6500" dirty="0">
              <a:ln w="15875">
                <a:solidFill>
                  <a:schemeClr val="bg1"/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400" dirty="0">
                <a:ln w="15875">
                  <a:solidFill>
                    <a:schemeClr val="bg1"/>
                  </a:solidFill>
                </a:ln>
                <a:solidFill>
                  <a:srgbClr val="4EB2E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(Guardians of energy)</a:t>
            </a:r>
            <a:endParaRPr lang="ko-KR" altLang="en-US" sz="4400" dirty="0">
              <a:ln w="15875">
                <a:solidFill>
                  <a:schemeClr val="bg1"/>
                </a:solidFill>
              </a:ln>
              <a:solidFill>
                <a:srgbClr val="4EB2E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38807" y="3045588"/>
            <a:ext cx="9575235" cy="1701043"/>
            <a:chOff x="5101348" y="3989637"/>
            <a:chExt cx="4896092" cy="17010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3989637"/>
              <a:ext cx="4394717" cy="1701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GOE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는 </a:t>
              </a:r>
              <a:r>
                <a:rPr lang="ko-KR" altLang="en-US" sz="2400" dirty="0" err="1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집안내의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전력 사용 데이터를 받아서 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통해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날씨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온도 등을 분석하여 한 달 적정 사용량을 제시해주고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금월의 전기세를 예측하여 알려주는 앱</a:t>
              </a:r>
            </a:p>
          </p:txBody>
        </p:sp>
        <p:sp>
          <p:nvSpPr>
            <p:cNvPr id="36" name="양쪽 대괄호 35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01348" y="4067323"/>
              <a:ext cx="4896092" cy="162335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0521" y="2641228"/>
            <a:ext cx="1575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작품개요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62472" y="5097881"/>
            <a:ext cx="9453078" cy="1754326"/>
            <a:chOff x="5113574" y="3989637"/>
            <a:chExt cx="4883866" cy="17543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3989637"/>
              <a:ext cx="43947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 달 적정 에너지 사용량을 알려주어 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사용자의 에너지 절약의 경각심을 일깨워 주고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AI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이용한 정밀 분석으로 예상 전기세를 상세하게 할 수 있다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13574" y="4120433"/>
              <a:ext cx="4883866" cy="152046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0521" y="4746631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목적</a:t>
            </a:r>
            <a:r>
              <a:rPr lang="en-US" altLang="ko-KR" sz="2800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800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161521147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236" y="792596"/>
            <a:ext cx="322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기존 </a:t>
            </a:r>
            <a:r>
              <a:rPr lang="en-US" altLang="ko-KR" sz="280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APP</a:t>
            </a:r>
            <a:r>
              <a:rPr lang="ko-KR" altLang="en-US" sz="280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문제점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64" y="1450595"/>
            <a:ext cx="4310052" cy="35101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272" y="1322205"/>
            <a:ext cx="4495721" cy="3766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FCDED2-6729-4E7A-AAA8-34002FEC1B4A}"/>
              </a:ext>
            </a:extLst>
          </p:cNvPr>
          <p:cNvSpPr txBox="1"/>
          <p:nvPr/>
        </p:nvSpPr>
        <p:spPr>
          <a:xfrm>
            <a:off x="1143966" y="5223959"/>
            <a:ext cx="8594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한전이나 한전 파워플래너는 </a:t>
            </a:r>
            <a:endParaRPr lang="en-US" altLang="ko-KR" sz="2400">
              <a:solidFill>
                <a:srgbClr val="0136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사용자가 직접 계량기를 읽어 입력을 해야하거나 </a:t>
            </a:r>
            <a:endParaRPr lang="en-US" altLang="ko-KR" sz="2400">
              <a:solidFill>
                <a:srgbClr val="0136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참고용에 불과한 한 달 전력 예측값을 알 수 있는 한계</a:t>
            </a:r>
            <a:endParaRPr lang="ko-KR" altLang="en-US" sz="2400" dirty="0">
              <a:solidFill>
                <a:srgbClr val="0136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771720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" y="0"/>
            <a:ext cx="10693760" cy="7558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0136" y="3235121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</a:t>
            </a:r>
          </a:p>
        </p:txBody>
      </p:sp>
    </p:spTree>
    <p:extLst>
      <p:ext uri="{BB962C8B-B14F-4D97-AF65-F5344CB8AC3E}">
        <p14:creationId xmlns:p14="http://schemas.microsoft.com/office/powerpoint/2010/main" val="268878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ACCEE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rgbClr val="5E5E5E"/>
            </a:solidFill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12123</TotalTime>
  <Words>409</Words>
  <Application>Microsoft Office PowerPoint</Application>
  <PresentationFormat>사용자 지정</PresentationFormat>
  <Paragraphs>121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HY헤드라인M</vt:lpstr>
      <vt:lpstr>나눔스퀘어라운드 ExtraBold</vt:lpstr>
      <vt:lpstr>Calibri</vt:lpstr>
      <vt:lpstr>Arial</vt:lpstr>
      <vt:lpstr>나눔스퀘어 Bold</vt:lpstr>
      <vt:lpstr>경기천년제목 Medium</vt:lpstr>
      <vt:lpstr>맑은 고딕</vt:lpstr>
      <vt:lpstr>나눔스퀘어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A</dc:creator>
  <cp:lastModifiedBy>남승우</cp:lastModifiedBy>
  <cp:revision>279</cp:revision>
  <dcterms:created xsi:type="dcterms:W3CDTF">2016-07-11T12:57:09Z</dcterms:created>
  <dcterms:modified xsi:type="dcterms:W3CDTF">2019-11-27T03:18:53Z</dcterms:modified>
</cp:coreProperties>
</file>