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50399950"/>
  <p:notesSz cx="6858000" cy="9144000"/>
  <p:defaultTextStyle>
    <a:defPPr>
      <a:defRPr lang="ko-KR"/>
    </a:defPPr>
    <a:lvl1pPr marL="0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1pPr>
    <a:lvl2pPr marL="2073585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2pPr>
    <a:lvl3pPr marL="4147170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3pPr>
    <a:lvl4pPr marL="6220755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4pPr>
    <a:lvl5pPr marL="8294340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5pPr>
    <a:lvl6pPr marL="10367924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6pPr>
    <a:lvl7pPr marL="12441509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7pPr>
    <a:lvl8pPr marL="14515094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8pPr>
    <a:lvl9pPr marL="16588679" algn="l" defTabSz="4147170" rtl="0" eaLnBrk="1" latinLnBrk="1" hangingPunct="1">
      <a:defRPr sz="816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757"/>
    <a:srgbClr val="35477D"/>
    <a:srgbClr val="F45A69"/>
    <a:srgbClr val="F67280"/>
    <a:srgbClr val="FDFBFF"/>
    <a:srgbClr val="FFFBFF"/>
    <a:srgbClr val="FEF7FF"/>
    <a:srgbClr val="FE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2" d="100"/>
          <a:sy n="12" d="100"/>
        </p:scale>
        <p:origin x="2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8248329"/>
            <a:ext cx="30599777" cy="17546649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6471644"/>
            <a:ext cx="26999804" cy="12168318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5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683331"/>
            <a:ext cx="7762444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683331"/>
            <a:ext cx="22837334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2565002"/>
            <a:ext cx="31049774" cy="20964976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33728315"/>
            <a:ext cx="31049774" cy="11024985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3416653"/>
            <a:ext cx="15299889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3416653"/>
            <a:ext cx="15299889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683342"/>
            <a:ext cx="31049774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2354992"/>
            <a:ext cx="15229574" cy="605499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8409982"/>
            <a:ext cx="15229574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2354992"/>
            <a:ext cx="15304578" cy="605499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8409982"/>
            <a:ext cx="15304578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8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359997"/>
            <a:ext cx="11610853" cy="117599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7256671"/>
            <a:ext cx="18224867" cy="35816631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119985"/>
            <a:ext cx="11610853" cy="2801164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359997"/>
            <a:ext cx="11610853" cy="117599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7256671"/>
            <a:ext cx="18224867" cy="35816631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5119985"/>
            <a:ext cx="11610853" cy="2801164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683342"/>
            <a:ext cx="31049774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3416653"/>
            <a:ext cx="31049774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46713298"/>
            <a:ext cx="8099941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D739-445B-4CB4-BA4B-A298508C036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46713298"/>
            <a:ext cx="12149912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46713298"/>
            <a:ext cx="8099941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D3FD-DE66-4354-A0ED-8C771F549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463" y="65314"/>
            <a:ext cx="13530961" cy="729364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300771" y="5347041"/>
            <a:ext cx="8200686" cy="15650984"/>
            <a:chOff x="2968057" y="9449221"/>
            <a:chExt cx="5429812" cy="10362779"/>
          </a:xfrm>
        </p:grpSpPr>
        <p:grpSp>
          <p:nvGrpSpPr>
            <p:cNvPr id="8" name="그룹 7"/>
            <p:cNvGrpSpPr/>
            <p:nvPr/>
          </p:nvGrpSpPr>
          <p:grpSpPr>
            <a:xfrm>
              <a:off x="2968057" y="9449221"/>
              <a:ext cx="5429812" cy="10362779"/>
              <a:chOff x="3806257" y="4953421"/>
              <a:chExt cx="16114600" cy="30754663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85" b="99486" l="3922" r="97386">
                            <a14:foregroundMark x1="8170" y1="93836" x2="89542" y2="93836"/>
                            <a14:foregroundMark x1="8824" y1="84075" x2="92157" y2="84075"/>
                            <a14:foregroundMark x1="10784" y1="12500" x2="10131" y2="82363"/>
                            <a14:foregroundMark x1="16993" y1="9247" x2="66993" y2="7705"/>
                            <a14:foregroundMark x1="12092" y1="10103" x2="88235" y2="9932"/>
                            <a14:foregroundMark x1="88889" y1="11644" x2="92157" y2="83904"/>
                            <a14:foregroundMark x1="91503" y1="11644" x2="92810" y2="51541"/>
                            <a14:foregroundMark x1="9150" y1="5479" x2="7190" y2="17808"/>
                            <a14:foregroundMark x1="6863" y1="22945" x2="6536" y2="28767"/>
                            <a14:foregroundMark x1="20915" y1="98116" x2="78431" y2="97945"/>
                            <a14:foregroundMark x1="28105" y1="25000" x2="67647" y2="53938"/>
                            <a14:foregroundMark x1="75490" y1="26370" x2="61438" y2="45548"/>
                            <a14:foregroundMark x1="47059" y1="30651" x2="40523" y2="49486"/>
                            <a14:foregroundMark x1="6863" y1="36644" x2="7190" y2="37158"/>
                            <a14:foregroundMark x1="6863" y1="33562" x2="6863" y2="34932"/>
                            <a14:foregroundMark x1="10131" y1="4795" x2="11765" y2="3938"/>
                            <a14:foregroundMark x1="15033" y1="3082" x2="17974" y2="2740"/>
                            <a14:foregroundMark x1="21242" y1="2568" x2="23203" y2="2740"/>
                            <a14:foregroundMark x1="25817" y1="2397" x2="80719" y2="2568"/>
                            <a14:foregroundMark x1="48039" y1="24658" x2="53922" y2="26712"/>
                            <a14:backgroundMark x1="4902" y1="39897" x2="5556" y2="42295"/>
                            <a14:backgroundMark x1="5556" y1="51027" x2="4902" y2="74486"/>
                            <a14:backgroundMark x1="7843" y1="3425" x2="6209" y2="5822"/>
                            <a14:backgroundMark x1="13399" y1="1712" x2="17974" y2="1027"/>
                            <a14:backgroundMark x1="23529" y1="1199" x2="26471" y2="1199"/>
                            <a14:backgroundMark x1="4902" y1="18151" x2="4902" y2="18151"/>
                            <a14:backgroundMark x1="38562" y1="1027" x2="38562" y2="1027"/>
                            <a14:backgroundMark x1="30065" y1="1541" x2="30065" y2="1541"/>
                            <a14:backgroundMark x1="32353" y1="1541" x2="32353" y2="1541"/>
                            <a14:backgroundMark x1="42810" y1="1541" x2="42810" y2="1541"/>
                            <a14:backgroundMark x1="56209" y1="1370" x2="56209" y2="1370"/>
                            <a14:backgroundMark x1="46078" y1="1541" x2="48039" y2="1370"/>
                            <a14:backgroundMark x1="50980" y1="1541" x2="54902" y2="1027"/>
                            <a14:backgroundMark x1="57516" y1="1370" x2="59150" y2="1370"/>
                            <a14:backgroundMark x1="62418" y1="1370" x2="62418" y2="1370"/>
                            <a14:backgroundMark x1="65359" y1="1370" x2="65359" y2="1370"/>
                            <a14:backgroundMark x1="69281" y1="1199" x2="70261" y2="1199"/>
                            <a14:backgroundMark x1="72549" y1="1370" x2="72549" y2="1370"/>
                            <a14:backgroundMark x1="75817" y1="1541" x2="76471" y2="1541"/>
                            <a14:backgroundMark x1="80065" y1="1541" x2="81046" y2="1541"/>
                            <a14:backgroundMark x1="82353" y1="1541" x2="82353" y2="1541"/>
                            <a14:backgroundMark x1="84641" y1="1541" x2="85948" y2="1541"/>
                            <a14:backgroundMark x1="86601" y1="1541" x2="87255" y2="1541"/>
                            <a14:backgroundMark x1="90196" y1="1884" x2="90850" y2="188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06257" y="4953421"/>
                <a:ext cx="16114600" cy="30754663"/>
              </a:xfrm>
              <a:prstGeom prst="rect">
                <a:avLst/>
              </a:prstGeom>
            </p:spPr>
          </p:pic>
          <p:pic>
            <p:nvPicPr>
              <p:cNvPr id="7" name="그림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281" y="9046231"/>
                <a:ext cx="12960530" cy="22615933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61" y="14980920"/>
              <a:ext cx="1001079" cy="1058466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03" y="7614445"/>
            <a:ext cx="4002977" cy="3686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58982" y="8307782"/>
            <a:ext cx="18365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기분에 따라 지출하는 </a:t>
            </a:r>
            <a:r>
              <a:rPr lang="en-US" altLang="ko-KR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시발 비용</a:t>
            </a:r>
            <a:r>
              <a:rPr lang="en-US" altLang="ko-KR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’?</a:t>
            </a:r>
            <a:endParaRPr lang="ko-KR" altLang="en-US" sz="8800" b="1" spc="-15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27061" y="18741607"/>
            <a:ext cx="1656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시발 비용</a:t>
            </a:r>
            <a:r>
              <a:rPr lang="en-US" altLang="ko-KR" sz="5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5400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스트레스를 받지 않았다면 쓰지 않았을 비용</a:t>
            </a:r>
            <a:endParaRPr lang="ko-KR" altLang="en-US" sz="5400" spc="-15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58982" y="10247104"/>
            <a:ext cx="22759419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시발 비용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지출량이 크신가요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일정하지 않은 수입에 대해 </a:t>
            </a:r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적금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어려우신가요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돈에 대한 구체적인 </a:t>
            </a:r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계획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없으신가요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endParaRPr lang="en-US" altLang="ko-KR" sz="6600" spc="-15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채팅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하며 </a:t>
            </a:r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돈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모으자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en-US" altLang="ko-KR" sz="6600" spc="-15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지금 바로 </a:t>
            </a:r>
            <a:r>
              <a:rPr lang="ko-KR" altLang="en-US" sz="6600" b="1" spc="-150" smtClean="0">
                <a:solidFill>
                  <a:srgbClr val="35477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무드코인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하세요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  <a:endParaRPr lang="ko-KR" altLang="en-US" sz="6600" spc="-15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35" y="24287492"/>
            <a:ext cx="3424885" cy="368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52914" y="24980829"/>
            <a:ext cx="17563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오늘 내 하루 감정과 금액을 한 눈에</a:t>
            </a:r>
            <a:r>
              <a:rPr lang="en-US" altLang="ko-KR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endParaRPr lang="ko-KR" altLang="en-US" sz="8800" b="1" spc="-15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2914" y="27180264"/>
            <a:ext cx="18617284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사용자의 카카오톡 채팅 내역을 </a:t>
            </a:r>
            <a:r>
              <a:rPr lang="en-US" altLang="ko-KR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 즉시 분석하여 </a:t>
            </a:r>
            <a:endParaRPr lang="en-US" altLang="ko-KR" sz="6600" spc="-15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오늘 하루 동안의 감정의 비율과 </a:t>
            </a:r>
            <a:endParaRPr lang="en-US" altLang="ko-KR" sz="6600" spc="-15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쌓인 내 돈의 금액을 볼 수 있습니다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무드코인을 통해 오늘 하루동안 어떤 감정이었는지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돈은 얼마나 쌓였는지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솔직한 내 감정을 마주해 보세요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6600" spc="-15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mood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956" y="38612995"/>
            <a:ext cx="12160024" cy="43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9825026" y="37166445"/>
            <a:ext cx="14830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지금은 디지로그</a:t>
            </a:r>
            <a:r>
              <a:rPr lang="en-US" altLang="ko-KR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(Digilog)</a:t>
            </a:r>
            <a:r>
              <a:rPr lang="ko-KR" altLang="en-US" sz="8800" b="1" spc="-150" smtClean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시대</a:t>
            </a:r>
            <a:endParaRPr lang="ko-KR" altLang="en-US" sz="8800" b="1" spc="-15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57" y="28496469"/>
            <a:ext cx="4044427" cy="404442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773" y="13528812"/>
            <a:ext cx="6468005" cy="646800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6038494" y="39365881"/>
            <a:ext cx="1861728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6600" spc="-150" smtClean="0">
                <a:solidFill>
                  <a:srgbClr val="35477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차가운 디지털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따스한 </a:t>
            </a:r>
            <a:r>
              <a:rPr lang="ko-KR" altLang="en-US" sz="6600" spc="-150" smtClean="0">
                <a:solidFill>
                  <a:srgbClr val="F34757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나의 감정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입히는 신기술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pPr algn="r">
              <a:lnSpc>
                <a:spcPct val="150000"/>
              </a:lnSpc>
            </a:pP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AI</a:t>
            </a: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나의 감정을 분석하고 하루하루 도움이 되는 </a:t>
            </a:r>
            <a:endParaRPr lang="en-US" altLang="ko-KR" sz="6600" spc="-15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따뜻한 멘트를 선물해 줍니다</a:t>
            </a:r>
            <a:r>
              <a:rPr lang="en-US" altLang="ko-KR" sz="66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6600" spc="-15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210" y="36139077"/>
            <a:ext cx="3424885" cy="36860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5056" r="62580" b="48605"/>
          <a:stretch/>
        </p:blipFill>
        <p:spPr>
          <a:xfrm>
            <a:off x="15219380" y="44743635"/>
            <a:ext cx="1053774" cy="3615161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9" t="25056" b="48605"/>
          <a:stretch/>
        </p:blipFill>
        <p:spPr>
          <a:xfrm>
            <a:off x="32663318" y="44977524"/>
            <a:ext cx="1418493" cy="3118339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30" t="25056" r="11326" b="48605"/>
          <a:stretch/>
        </p:blipFill>
        <p:spPr>
          <a:xfrm>
            <a:off x="30358080" y="44743635"/>
            <a:ext cx="2305238" cy="361516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1" t="25056" r="24544" b="48605"/>
          <a:stretch/>
        </p:blipFill>
        <p:spPr>
          <a:xfrm>
            <a:off x="16273154" y="44743635"/>
            <a:ext cx="14252565" cy="3615162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2627541" y="45460856"/>
            <a:ext cx="18617284" cy="196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기분이 좋지 않아보여요</a:t>
            </a:r>
            <a:r>
              <a:rPr lang="en-US" altLang="ko-KR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오늘 날씨가 좋으니 산책 한 번 어떠세요</a:t>
            </a:r>
            <a:r>
              <a:rPr lang="en-US" altLang="ko-KR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</a:t>
            </a:r>
            <a:r>
              <a:rPr lang="ko-KR" altLang="en-US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기분이 좀 나아질 거예요</a:t>
            </a:r>
            <a:r>
              <a:rPr lang="en-US" altLang="ko-KR" sz="4300" spc="-15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4300" spc="-15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691" y="24980829"/>
            <a:ext cx="6095238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4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133</Words>
  <Application>Microsoft Office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에스코어 드림 5 Medium</vt:lpstr>
      <vt:lpstr>에스코어 드림 6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나연</dc:creator>
  <cp:lastModifiedBy>김 나연</cp:lastModifiedBy>
  <cp:revision>15</cp:revision>
  <dcterms:created xsi:type="dcterms:W3CDTF">2019-12-10T07:45:44Z</dcterms:created>
  <dcterms:modified xsi:type="dcterms:W3CDTF">2019-12-10T11:03:06Z</dcterms:modified>
</cp:coreProperties>
</file>